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6" r:id="rId4"/>
    <p:sldMasterId id="2147483784" r:id="rId5"/>
    <p:sldMasterId id="2147483834" r:id="rId6"/>
    <p:sldMasterId id="2147483871" r:id="rId7"/>
    <p:sldMasterId id="2147483881" r:id="rId8"/>
    <p:sldMasterId id="2147483895" r:id="rId9"/>
  </p:sldMasterIdLst>
  <p:notesMasterIdLst>
    <p:notesMasterId r:id="rId40"/>
  </p:notesMasterIdLst>
  <p:handoutMasterIdLst>
    <p:handoutMasterId r:id="rId41"/>
  </p:handoutMasterIdLst>
  <p:sldIdLst>
    <p:sldId id="2951" r:id="rId10"/>
    <p:sldId id="2955" r:id="rId11"/>
    <p:sldId id="2959" r:id="rId12"/>
    <p:sldId id="2960" r:id="rId13"/>
    <p:sldId id="3083" r:id="rId14"/>
    <p:sldId id="3113" r:id="rId15"/>
    <p:sldId id="3111" r:id="rId16"/>
    <p:sldId id="2964" r:id="rId17"/>
    <p:sldId id="3075" r:id="rId18"/>
    <p:sldId id="265" r:id="rId19"/>
    <p:sldId id="2142533552" r:id="rId20"/>
    <p:sldId id="264" r:id="rId21"/>
    <p:sldId id="2142533558" r:id="rId22"/>
    <p:sldId id="259" r:id="rId23"/>
    <p:sldId id="2142533569" r:id="rId24"/>
    <p:sldId id="2142533554" r:id="rId25"/>
    <p:sldId id="2142533560" r:id="rId26"/>
    <p:sldId id="2767" r:id="rId27"/>
    <p:sldId id="2771" r:id="rId28"/>
    <p:sldId id="2142533559" r:id="rId29"/>
    <p:sldId id="2142533555" r:id="rId30"/>
    <p:sldId id="263" r:id="rId31"/>
    <p:sldId id="2142533532" r:id="rId32"/>
    <p:sldId id="2142533548" r:id="rId33"/>
    <p:sldId id="2142533568" r:id="rId34"/>
    <p:sldId id="278" r:id="rId35"/>
    <p:sldId id="2142533550" r:id="rId36"/>
    <p:sldId id="2142533562" r:id="rId37"/>
    <p:sldId id="2142533563" r:id="rId38"/>
    <p:sldId id="2956" r:id="rId39"/>
  </p:sldIdLst>
  <p:sldSz cx="13442950" cy="7561263"/>
  <p:notesSz cx="7099300" cy="10234613"/>
  <p:custShowLst>
    <p:custShow name="221028 Outlook V2 Groups + Proposal Sharing" id="0">
      <p:sldLst/>
    </p:custShow>
  </p:custShowLst>
  <p:custDataLst>
    <p:tags r:id="rId42"/>
  </p:custDataLst>
  <p:defaultTextStyle>
    <a:defPPr>
      <a:defRPr lang="fr-F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CAD781-651F-4B57-B712-12FC8CC4014E}">
          <p14:sldIdLst>
            <p14:sldId id="2951"/>
            <p14:sldId id="2955"/>
            <p14:sldId id="2959"/>
            <p14:sldId id="2960"/>
          </p14:sldIdLst>
        </p14:section>
        <p14:section name="suHCO Introduction and Context" id="{92538A90-1059-47F3-B1F1-3F7E4F13E6BE}">
          <p14:sldIdLst>
            <p14:sldId id="3083"/>
            <p14:sldId id="3113"/>
            <p14:sldId id="3111"/>
            <p14:sldId id="2964"/>
            <p14:sldId id="3075"/>
          </p14:sldIdLst>
        </p14:section>
        <p14:section name="Tender Summary" id="{E1310EFE-B3E0-4AB6-AC72-4C56E12DD13A}">
          <p14:sldIdLst>
            <p14:sldId id="265"/>
            <p14:sldId id="2142533552"/>
            <p14:sldId id="264"/>
          </p14:sldIdLst>
        </p14:section>
        <p14:section name="Expected outcomes during Project" id="{D14E7629-D5DA-4CF7-90EB-89673DD22E52}">
          <p14:sldIdLst>
            <p14:sldId id="2142533558"/>
            <p14:sldId id="259"/>
            <p14:sldId id="2142533569"/>
            <p14:sldId id="2142533554"/>
          </p14:sldIdLst>
        </p14:section>
        <p14:section name="Challenge Brief" id="{BA872E2D-238A-42CA-B593-076F02E49740}">
          <p14:sldIdLst>
            <p14:sldId id="2142533560"/>
            <p14:sldId id="2767"/>
            <p14:sldId id="2771"/>
          </p14:sldIdLst>
        </p14:section>
        <p14:section name="Technical Application Template TD6" id="{3A5E228B-2835-484F-8A19-96304E84D02C}">
          <p14:sldIdLst>
            <p14:sldId id="2142533559"/>
            <p14:sldId id="2142533555"/>
            <p14:sldId id="263"/>
          </p14:sldIdLst>
        </p14:section>
        <p14:section name="Next Steps" id="{10DC3177-DE7E-40A8-BFAC-F1C71D5C85AC}">
          <p14:sldIdLst>
            <p14:sldId id="2142533532"/>
            <p14:sldId id="2142533548"/>
            <p14:sldId id="2142533568"/>
            <p14:sldId id="278"/>
            <p14:sldId id="2142533550"/>
            <p14:sldId id="2142533562"/>
            <p14:sldId id="2142533563"/>
            <p14:sldId id="2956"/>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093D0B-24CB-EE3D-9751-6CB202B21A01}" name="Georg Vogt" initials="GV" userId="S::georg.vogt@empirica.com::4d5e4ea0-e929-4101-9e06-fc6c830cb127" providerId="AD"/>
  <p188:author id="{BBAE9724-3508-ADF6-9B81-DCAF7B4E3A3F}" name="Maria Colomé Font" initials="MF" userId="S::mcolome_consorci.org#ext#@emptekom.onmicrosoft.com::fdc01fdc-fc57-4cd4-adad-888e202fa7f4" providerId="AD"/>
  <p188:author id="{A0D4B344-C6BF-96B1-6F22-73ED8F3A825B}" name="Georg Vogt" initials="GV" userId="Georg Vogt" providerId="None"/>
  <p188:author id="{87B97C4E-D566-5CF2-C3B5-5192320B62A6}" name="Maria Colomé Font" initials="MC" userId="S::mcolome@consorci.org::2b5a5d48-1445-4f2f-a5af-8b27ada3c133" providerId="AD"/>
  <p188:author id="{B780E06C-A7D3-25B8-0DFC-3796A4F0755A}" name="Klaus Piesche" initials="KP" userId="S::klaus.piesche@empirica.com::e1f4a6bb-6511-4d40-a343-d5e2064840d9" providerId="AD"/>
  <p188:author id="{49612978-980E-B8EA-DC04-F6FF12018DAA}" name="Meropi Papagheorghe" initials="MP" userId="S::Meropi.Papagheorghe@empirica.org::942d1509-c02c-41c4-873d-d364d2f0c1f2" providerId="AD"/>
  <p188:author id="{AF9B7E8D-6F9F-22DD-179D-2CF273B18EA0}" name="Tatiana Novikova" initials="TN" userId="S::tatiana.novikova@empirica.com::3ac3cbfe-cc18-4b0d-9d9a-c9516ce71289" providerId="AD"/>
  <p188:author id="{1027F8BE-57DA-2726-5153-5DB930512819}" name="Georg Vogt" initials="GV" userId="S::Georg.Vogt@empirica.com::4d5e4ea0-e929-4101-9e06-fc6c830cb127" providerId="AD"/>
  <p188:author id="{7EA12CE9-4BCE-CC72-CCB4-828F1455A505}" name="Alexander Nordhus" initials="AN" userId="S::alexander.nordhus_stadtnuernberg.onmicrosoft.com#ext#@emptekom.onmicrosoft.com::84b7bafa-7795-4bc3-b92f-a720467085cd" providerId="AD"/>
  <p188:author id="{9DED41EC-58E9-5ED0-FDC8-CC3E6F28D248}" name="Bart Vilier" initials="BV" userId="S::bart.vilier@empirica.com::2a476777-eaad-4999-85a5-7ba4e0d8b39b" providerId="AD"/>
  <p188:author id="{0DC36BFF-6E0B-387E-F6AC-723208D3EB21}" name="Elisabet Ribera" initials="ER" userId="S::eribera_consorci.org#ext#@emptekom.onmicrosoft.com::da1741c8-9ad4-4755-b50d-48765c8e1a4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arola Schulz" initials="CS" lastIdx="4" clrIdx="6">
    <p:extLst>
      <p:ext uri="{19B8F6BF-5375-455C-9EA6-DF929625EA0E}">
        <p15:presenceInfo xmlns:p15="http://schemas.microsoft.com/office/powerpoint/2012/main" userId="Carola Schulz" providerId="None"/>
      </p:ext>
    </p:extLst>
  </p:cmAuthor>
  <p:cmAuthor id="1" name="Georg Vogt" initials="GV" lastIdx="105" clrIdx="0">
    <p:extLst>
      <p:ext uri="{19B8F6BF-5375-455C-9EA6-DF929625EA0E}">
        <p15:presenceInfo xmlns:p15="http://schemas.microsoft.com/office/powerpoint/2012/main" userId="S::Georg.Vogt@empirica.org::4d5e4ea0-e929-4101-9e06-fc6c830cb127" providerId="AD"/>
      </p:ext>
    </p:extLst>
  </p:cmAuthor>
  <p:cmAuthor id="8" name="Daniel Schmidtmann" initials="DS" lastIdx="1" clrIdx="7">
    <p:extLst>
      <p:ext uri="{19B8F6BF-5375-455C-9EA6-DF929625EA0E}">
        <p15:presenceInfo xmlns:p15="http://schemas.microsoft.com/office/powerpoint/2012/main" userId="S::daniel.schmidtmann@empirica.org::b5a3c89b-c9ef-4288-aa9a-703b2106ed3b" providerId="AD"/>
      </p:ext>
    </p:extLst>
  </p:cmAuthor>
  <p:cmAuthor id="2" name="Rainer Thiel" initials="RT" lastIdx="32" clrIdx="1">
    <p:extLst>
      <p:ext uri="{19B8F6BF-5375-455C-9EA6-DF929625EA0E}">
        <p15:presenceInfo xmlns:p15="http://schemas.microsoft.com/office/powerpoint/2012/main" userId="S::Rainer.Thiel@empirica.org::6d46b2aa-cb62-4d1f-887d-a38f3111f7db" providerId="AD"/>
      </p:ext>
    </p:extLst>
  </p:cmAuthor>
  <p:cmAuthor id="9" name="Jessica Paul" initials="JP" lastIdx="2" clrIdx="8">
    <p:extLst>
      <p:ext uri="{19B8F6BF-5375-455C-9EA6-DF929625EA0E}">
        <p15:presenceInfo xmlns:p15="http://schemas.microsoft.com/office/powerpoint/2012/main" userId="S::jessica.paul@empirica.com::d6b97a79-839f-4b7b-9623-c57f3caf794f" providerId="AD"/>
      </p:ext>
    </p:extLst>
  </p:cmAuthor>
  <p:cmAuthor id="3" name="Klaus Piesche" initials="KP" lastIdx="11" clrIdx="2">
    <p:extLst>
      <p:ext uri="{19B8F6BF-5375-455C-9EA6-DF929625EA0E}">
        <p15:presenceInfo xmlns:p15="http://schemas.microsoft.com/office/powerpoint/2012/main" userId="S::klaus.piesche@empirica.org::e1f4a6bb-6511-4d40-a343-d5e2064840d9" providerId="AD"/>
      </p:ext>
    </p:extLst>
  </p:cmAuthor>
  <p:cmAuthor id="10" name="Veli Stroetmann" initials="VS [2]" lastIdx="4" clrIdx="9">
    <p:extLst>
      <p:ext uri="{19B8F6BF-5375-455C-9EA6-DF929625EA0E}">
        <p15:presenceInfo xmlns:p15="http://schemas.microsoft.com/office/powerpoint/2012/main" userId="S::Veli.Stroetmann@empirica.org::1aca6b0a-e1c2-421c-815d-927f8828b648" providerId="AD"/>
      </p:ext>
    </p:extLst>
  </p:cmAuthor>
  <p:cmAuthor id="4" name="Veli Stroetmann" initials="VS" lastIdx="8" clrIdx="3">
    <p:extLst>
      <p:ext uri="{19B8F6BF-5375-455C-9EA6-DF929625EA0E}">
        <p15:presenceInfo xmlns:p15="http://schemas.microsoft.com/office/powerpoint/2012/main" userId="Veli Stroetmann" providerId="None"/>
      </p:ext>
    </p:extLst>
  </p:cmAuthor>
  <p:cmAuthor id="11" name="Rainer Thiel" initials="RT [2]" lastIdx="2" clrIdx="10">
    <p:extLst>
      <p:ext uri="{19B8F6BF-5375-455C-9EA6-DF929625EA0E}">
        <p15:presenceInfo xmlns:p15="http://schemas.microsoft.com/office/powerpoint/2012/main" userId="S::rainer.thiel@empirica.com::6d46b2aa-cb62-4d1f-887d-a38f3111f7db" providerId="AD"/>
      </p:ext>
    </p:extLst>
  </p:cmAuthor>
  <p:cmAuthor id="5" name="Alex Segbert" initials="AS" lastIdx="37" clrIdx="4">
    <p:extLst>
      <p:ext uri="{19B8F6BF-5375-455C-9EA6-DF929625EA0E}">
        <p15:presenceInfo xmlns:p15="http://schemas.microsoft.com/office/powerpoint/2012/main" userId="S::alexander.segbert@empirica.com::1e179097-0ffa-47f2-a662-610be455fe42" providerId="AD"/>
      </p:ext>
    </p:extLst>
  </p:cmAuthor>
  <p:cmAuthor id="6" name="Georg Vogt" initials="GV [2]" lastIdx="118" clrIdx="5">
    <p:extLst>
      <p:ext uri="{19B8F6BF-5375-455C-9EA6-DF929625EA0E}">
        <p15:presenceInfo xmlns:p15="http://schemas.microsoft.com/office/powerpoint/2012/main" userId="Georg Vog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6AA6"/>
    <a:srgbClr val="6CAFD9"/>
    <a:srgbClr val="D95841"/>
    <a:srgbClr val="A9D941"/>
    <a:srgbClr val="404040"/>
    <a:srgbClr val="9E005D"/>
    <a:srgbClr val="FFFFFF"/>
    <a:srgbClr val="D8F7F8"/>
    <a:srgbClr val="F7931E"/>
    <a:srgbClr val="E20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08E0E5-BC8C-4964-B8AA-1E7FD5BDBE4A}" v="903" dt="2026-07-29T08:21:22.404"/>
    <p1510:client id="{C4D77436-3DFD-4071-95A7-4A6704C3947B}" v="382" dt="2026-07-29T10:01:13.37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710" autoAdjust="0"/>
  </p:normalViewPr>
  <p:slideViewPr>
    <p:cSldViewPr snapToGrid="0">
      <p:cViewPr varScale="1">
        <p:scale>
          <a:sx n="79" d="100"/>
          <a:sy n="79" d="100"/>
        </p:scale>
        <p:origin x="1260" y="120"/>
      </p:cViewPr>
      <p:guideLst/>
    </p:cSldViewPr>
  </p:slideViewPr>
  <p:notesTextViewPr>
    <p:cViewPr>
      <p:scale>
        <a:sx n="1" d="1"/>
        <a:sy n="1" d="1"/>
      </p:scale>
      <p:origin x="0" y="0"/>
    </p:cViewPr>
  </p:notesTextViewPr>
  <p:notesViewPr>
    <p:cSldViewPr snapToGrid="0">
      <p:cViewPr>
        <p:scale>
          <a:sx n="1" d="2"/>
          <a:sy n="1" d="2"/>
        </p:scale>
        <p:origin x="0" y="0"/>
      </p:cViewPr>
      <p:guideLst>
        <p:guide orient="horz" pos="3223"/>
        <p:guide pos="223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gs" Target="tags/tag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heme" Target="theme/theme1.xml"/><Relationship Id="rId20" Type="http://schemas.openxmlformats.org/officeDocument/2006/relationships/slide" Target="slides/slide11.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laus Piesche" userId="e1f4a6bb-6511-4d40-a343-d5e2064840d9" providerId="ADAL" clId="{52ACD98C-D332-43B1-810D-6880D4AD1F90}"/>
    <pc:docChg chg="undo custSel addSld delSld modSld modSection">
      <pc:chgData name="Klaus Piesche" userId="e1f4a6bb-6511-4d40-a343-d5e2064840d9" providerId="ADAL" clId="{52ACD98C-D332-43B1-810D-6880D4AD1F90}" dt="2026-07-29T08:21:01.656" v="1059" actId="20577"/>
      <pc:docMkLst>
        <pc:docMk/>
      </pc:docMkLst>
      <pc:sldChg chg="delSp modSp add mod setBg modNotesTx">
        <pc:chgData name="Klaus Piesche" userId="e1f4a6bb-6511-4d40-a343-d5e2064840d9" providerId="ADAL" clId="{52ACD98C-D332-43B1-810D-6880D4AD1F90}" dt="2026-07-28T15:22:45.930" v="373" actId="478"/>
        <pc:sldMkLst>
          <pc:docMk/>
          <pc:sldMk cId="0" sldId="259"/>
        </pc:sldMkLst>
        <pc:spChg chg="del mod">
          <ac:chgData name="Klaus Piesche" userId="e1f4a6bb-6511-4d40-a343-d5e2064840d9" providerId="ADAL" clId="{52ACD98C-D332-43B1-810D-6880D4AD1F90}" dt="2026-07-28T15:22:45.930" v="373" actId="478"/>
          <ac:spMkLst>
            <pc:docMk/>
            <pc:sldMk cId="0" sldId="259"/>
            <ac:spMk id="20" creationId="{00000000-0000-0000-0000-000000000000}"/>
          </ac:spMkLst>
        </pc:spChg>
      </pc:sldChg>
      <pc:sldChg chg="modSp add mod setBg modNotesTx">
        <pc:chgData name="Klaus Piesche" userId="e1f4a6bb-6511-4d40-a343-d5e2064840d9" providerId="ADAL" clId="{52ACD98C-D332-43B1-810D-6880D4AD1F90}" dt="2026-07-28T15:26:44.569" v="416" actId="6549"/>
        <pc:sldMkLst>
          <pc:docMk/>
          <pc:sldMk cId="0" sldId="263"/>
        </pc:sldMkLst>
        <pc:spChg chg="mod">
          <ac:chgData name="Klaus Piesche" userId="e1f4a6bb-6511-4d40-a343-d5e2064840d9" providerId="ADAL" clId="{52ACD98C-D332-43B1-810D-6880D4AD1F90}" dt="2026-07-28T15:25:15.250" v="390" actId="20577"/>
          <ac:spMkLst>
            <pc:docMk/>
            <pc:sldMk cId="0" sldId="263"/>
            <ac:spMk id="2" creationId="{00000000-0000-0000-0000-000000000000}"/>
          </ac:spMkLst>
        </pc:spChg>
        <pc:spChg chg="mod">
          <ac:chgData name="Klaus Piesche" userId="e1f4a6bb-6511-4d40-a343-d5e2064840d9" providerId="ADAL" clId="{52ACD98C-D332-43B1-810D-6880D4AD1F90}" dt="2026-07-28T15:25:02.141" v="385" actId="20577"/>
          <ac:spMkLst>
            <pc:docMk/>
            <pc:sldMk cId="0" sldId="263"/>
            <ac:spMk id="18" creationId="{00000000-0000-0000-0000-000000000000}"/>
          </ac:spMkLst>
        </pc:spChg>
      </pc:sldChg>
      <pc:sldChg chg="modSp mod">
        <pc:chgData name="Klaus Piesche" userId="e1f4a6bb-6511-4d40-a343-d5e2064840d9" providerId="ADAL" clId="{52ACD98C-D332-43B1-810D-6880D4AD1F90}" dt="2026-07-28T15:14:13.889" v="324" actId="20577"/>
        <pc:sldMkLst>
          <pc:docMk/>
          <pc:sldMk cId="1319019024" sldId="264"/>
        </pc:sldMkLst>
        <pc:spChg chg="mod">
          <ac:chgData name="Klaus Piesche" userId="e1f4a6bb-6511-4d40-a343-d5e2064840d9" providerId="ADAL" clId="{52ACD98C-D332-43B1-810D-6880D4AD1F90}" dt="2026-07-28T14:53:48.678" v="36" actId="20577"/>
          <ac:spMkLst>
            <pc:docMk/>
            <pc:sldMk cId="1319019024" sldId="264"/>
            <ac:spMk id="2" creationId="{B2BDB761-D6A5-ED91-45C7-FA25EBDAECF7}"/>
          </ac:spMkLst>
        </pc:spChg>
        <pc:spChg chg="mod">
          <ac:chgData name="Klaus Piesche" userId="e1f4a6bb-6511-4d40-a343-d5e2064840d9" providerId="ADAL" clId="{52ACD98C-D332-43B1-810D-6880D4AD1F90}" dt="2026-07-28T15:14:13.889" v="324" actId="20577"/>
          <ac:spMkLst>
            <pc:docMk/>
            <pc:sldMk cId="1319019024" sldId="264"/>
            <ac:spMk id="3" creationId="{C65CADA4-B65C-4313-967F-35AC2675BD52}"/>
          </ac:spMkLst>
        </pc:spChg>
        <pc:spChg chg="mod">
          <ac:chgData name="Klaus Piesche" userId="e1f4a6bb-6511-4d40-a343-d5e2064840d9" providerId="ADAL" clId="{52ACD98C-D332-43B1-810D-6880D4AD1F90}" dt="2026-07-28T15:14:02.242" v="307" actId="14100"/>
          <ac:spMkLst>
            <pc:docMk/>
            <pc:sldMk cId="1319019024" sldId="264"/>
            <ac:spMk id="4" creationId="{B385F8F4-156C-A6B3-37F0-C1D8FEC0F982}"/>
          </ac:spMkLst>
        </pc:spChg>
        <pc:spChg chg="mod">
          <ac:chgData name="Klaus Piesche" userId="e1f4a6bb-6511-4d40-a343-d5e2064840d9" providerId="ADAL" clId="{52ACD98C-D332-43B1-810D-6880D4AD1F90}" dt="2026-07-28T14:53:28.997" v="3" actId="1076"/>
          <ac:spMkLst>
            <pc:docMk/>
            <pc:sldMk cId="1319019024" sldId="264"/>
            <ac:spMk id="34" creationId="{0D3469EF-0549-9452-4D72-D19E95BAE768}"/>
          </ac:spMkLst>
        </pc:spChg>
      </pc:sldChg>
      <pc:sldChg chg="modSp mod">
        <pc:chgData name="Klaus Piesche" userId="e1f4a6bb-6511-4d40-a343-d5e2064840d9" providerId="ADAL" clId="{52ACD98C-D332-43B1-810D-6880D4AD1F90}" dt="2026-07-28T15:32:04.555" v="500" actId="1036"/>
        <pc:sldMkLst>
          <pc:docMk/>
          <pc:sldMk cId="3922498187" sldId="278"/>
        </pc:sldMkLst>
        <pc:spChg chg="mod">
          <ac:chgData name="Klaus Piesche" userId="e1f4a6bb-6511-4d40-a343-d5e2064840d9" providerId="ADAL" clId="{52ACD98C-D332-43B1-810D-6880D4AD1F90}" dt="2026-07-28T15:32:02.187" v="499" actId="6549"/>
          <ac:spMkLst>
            <pc:docMk/>
            <pc:sldMk cId="3922498187" sldId="278"/>
            <ac:spMk id="3" creationId="{12C6317A-3B23-3F10-451A-5E9D09195F6B}"/>
          </ac:spMkLst>
        </pc:spChg>
        <pc:spChg chg="mod">
          <ac:chgData name="Klaus Piesche" userId="e1f4a6bb-6511-4d40-a343-d5e2064840d9" providerId="ADAL" clId="{52ACD98C-D332-43B1-810D-6880D4AD1F90}" dt="2026-07-28T15:31:46.280" v="493" actId="404"/>
          <ac:spMkLst>
            <pc:docMk/>
            <pc:sldMk cId="3922498187" sldId="278"/>
            <ac:spMk id="5" creationId="{FDCAF34C-27AE-0271-1DBD-7301FEA1805A}"/>
          </ac:spMkLst>
        </pc:spChg>
        <pc:picChg chg="mod">
          <ac:chgData name="Klaus Piesche" userId="e1f4a6bb-6511-4d40-a343-d5e2064840d9" providerId="ADAL" clId="{52ACD98C-D332-43B1-810D-6880D4AD1F90}" dt="2026-07-28T15:32:04.555" v="500" actId="1036"/>
          <ac:picMkLst>
            <pc:docMk/>
            <pc:sldMk cId="3922498187" sldId="278"/>
            <ac:picMk id="15" creationId="{A83E3A4B-7D99-CC51-0B3C-AFE159883ED0}"/>
          </ac:picMkLst>
        </pc:picChg>
      </pc:sldChg>
      <pc:sldChg chg="modNotesTx">
        <pc:chgData name="Klaus Piesche" userId="e1f4a6bb-6511-4d40-a343-d5e2064840d9" providerId="ADAL" clId="{52ACD98C-D332-43B1-810D-6880D4AD1F90}" dt="2026-07-29T08:21:01.656" v="1059" actId="20577"/>
        <pc:sldMkLst>
          <pc:docMk/>
          <pc:sldMk cId="2593330199" sldId="2767"/>
        </pc:sldMkLst>
      </pc:sldChg>
      <pc:sldChg chg="modSp mod">
        <pc:chgData name="Klaus Piesche" userId="e1f4a6bb-6511-4d40-a343-d5e2064840d9" providerId="ADAL" clId="{52ACD98C-D332-43B1-810D-6880D4AD1F90}" dt="2026-07-28T15:23:29.328" v="380" actId="1076"/>
        <pc:sldMkLst>
          <pc:docMk/>
          <pc:sldMk cId="1493141011" sldId="2771"/>
        </pc:sldMkLst>
        <pc:spChg chg="mod">
          <ac:chgData name="Klaus Piesche" userId="e1f4a6bb-6511-4d40-a343-d5e2064840d9" providerId="ADAL" clId="{52ACD98C-D332-43B1-810D-6880D4AD1F90}" dt="2026-07-28T15:23:26.115" v="379" actId="1076"/>
          <ac:spMkLst>
            <pc:docMk/>
            <pc:sldMk cId="1493141011" sldId="2771"/>
            <ac:spMk id="9" creationId="{0BA53BEF-3A48-FFD5-2DFD-996B5BDC9A66}"/>
          </ac:spMkLst>
        </pc:spChg>
        <pc:spChg chg="mod">
          <ac:chgData name="Klaus Piesche" userId="e1f4a6bb-6511-4d40-a343-d5e2064840d9" providerId="ADAL" clId="{52ACD98C-D332-43B1-810D-6880D4AD1F90}" dt="2026-07-28T15:23:29.328" v="380" actId="1076"/>
          <ac:spMkLst>
            <pc:docMk/>
            <pc:sldMk cId="1493141011" sldId="2771"/>
            <ac:spMk id="10" creationId="{84C35093-C096-5D2A-F585-1A94061FDDCA}"/>
          </ac:spMkLst>
        </pc:spChg>
      </pc:sldChg>
      <pc:sldChg chg="modSp mod">
        <pc:chgData name="Klaus Piesche" userId="e1f4a6bb-6511-4d40-a343-d5e2064840d9" providerId="ADAL" clId="{52ACD98C-D332-43B1-810D-6880D4AD1F90}" dt="2026-07-29T07:23:25.474" v="546" actId="1076"/>
        <pc:sldMkLst>
          <pc:docMk/>
          <pc:sldMk cId="3441482854" sldId="2960"/>
        </pc:sldMkLst>
        <pc:spChg chg="mod">
          <ac:chgData name="Klaus Piesche" userId="e1f4a6bb-6511-4d40-a343-d5e2064840d9" providerId="ADAL" clId="{52ACD98C-D332-43B1-810D-6880D4AD1F90}" dt="2026-07-29T07:23:09.971" v="542" actId="1076"/>
          <ac:spMkLst>
            <pc:docMk/>
            <pc:sldMk cId="3441482854" sldId="2960"/>
            <ac:spMk id="17" creationId="{E09163C8-04DE-00D9-F17B-3B6603DD4213}"/>
          </ac:spMkLst>
        </pc:spChg>
        <pc:spChg chg="mod">
          <ac:chgData name="Klaus Piesche" userId="e1f4a6bb-6511-4d40-a343-d5e2064840d9" providerId="ADAL" clId="{52ACD98C-D332-43B1-810D-6880D4AD1F90}" dt="2026-07-29T07:23:21.385" v="545" actId="1076"/>
          <ac:spMkLst>
            <pc:docMk/>
            <pc:sldMk cId="3441482854" sldId="2960"/>
            <ac:spMk id="22" creationId="{1587881F-F26D-2B0A-E1AF-180B882C37B4}"/>
          </ac:spMkLst>
        </pc:spChg>
        <pc:picChg chg="mod">
          <ac:chgData name="Klaus Piesche" userId="e1f4a6bb-6511-4d40-a343-d5e2064840d9" providerId="ADAL" clId="{52ACD98C-D332-43B1-810D-6880D4AD1F90}" dt="2026-07-29T07:23:25.474" v="546" actId="1076"/>
          <ac:picMkLst>
            <pc:docMk/>
            <pc:sldMk cId="3441482854" sldId="2960"/>
            <ac:picMk id="16" creationId="{E47BAEF6-6A8C-5DA2-0226-0E5101DBCDE2}"/>
          </ac:picMkLst>
        </pc:picChg>
      </pc:sldChg>
      <pc:sldChg chg="modSp mod">
        <pc:chgData name="Klaus Piesche" userId="e1f4a6bb-6511-4d40-a343-d5e2064840d9" providerId="ADAL" clId="{52ACD98C-D332-43B1-810D-6880D4AD1F90}" dt="2026-07-27T11:29:54.659" v="0" actId="20577"/>
        <pc:sldMkLst>
          <pc:docMk/>
          <pc:sldMk cId="2051878157" sldId="3083"/>
        </pc:sldMkLst>
        <pc:spChg chg="mod">
          <ac:chgData name="Klaus Piesche" userId="e1f4a6bb-6511-4d40-a343-d5e2064840d9" providerId="ADAL" clId="{52ACD98C-D332-43B1-810D-6880D4AD1F90}" dt="2026-07-27T11:29:54.659" v="0" actId="20577"/>
          <ac:spMkLst>
            <pc:docMk/>
            <pc:sldMk cId="2051878157" sldId="3083"/>
            <ac:spMk id="3" creationId="{5AC56A06-8185-0F00-7F81-6C894831BCED}"/>
          </ac:spMkLst>
        </pc:spChg>
      </pc:sldChg>
      <pc:sldChg chg="modSp mod modNotesTx">
        <pc:chgData name="Klaus Piesche" userId="e1f4a6bb-6511-4d40-a343-d5e2064840d9" providerId="ADAL" clId="{52ACD98C-D332-43B1-810D-6880D4AD1F90}" dt="2026-07-28T15:13:43.778" v="303" actId="6549"/>
        <pc:sldMkLst>
          <pc:docMk/>
          <pc:sldMk cId="1698553078" sldId="2142533552"/>
        </pc:sldMkLst>
        <pc:spChg chg="mod">
          <ac:chgData name="Klaus Piesche" userId="e1f4a6bb-6511-4d40-a343-d5e2064840d9" providerId="ADAL" clId="{52ACD98C-D332-43B1-810D-6880D4AD1F90}" dt="2026-07-28T15:10:15.129" v="65" actId="33524"/>
          <ac:spMkLst>
            <pc:docMk/>
            <pc:sldMk cId="1698553078" sldId="2142533552"/>
            <ac:spMk id="9" creationId="{F7096FE7-AB8E-53FA-F0EF-EEE12E32F436}"/>
          </ac:spMkLst>
        </pc:spChg>
        <pc:spChg chg="mod">
          <ac:chgData name="Klaus Piesche" userId="e1f4a6bb-6511-4d40-a343-d5e2064840d9" providerId="ADAL" clId="{52ACD98C-D332-43B1-810D-6880D4AD1F90}" dt="2026-07-28T15:02:47.932" v="38" actId="113"/>
          <ac:spMkLst>
            <pc:docMk/>
            <pc:sldMk cId="1698553078" sldId="2142533552"/>
            <ac:spMk id="23" creationId="{4BE0B370-61C2-1519-B154-604487129794}"/>
          </ac:spMkLst>
        </pc:spChg>
      </pc:sldChg>
      <pc:sldChg chg="modSp mod modNotesTx">
        <pc:chgData name="Klaus Piesche" userId="e1f4a6bb-6511-4d40-a343-d5e2064840d9" providerId="ADAL" clId="{52ACD98C-D332-43B1-810D-6880D4AD1F90}" dt="2026-07-29T07:44:46.690" v="607" actId="20577"/>
        <pc:sldMkLst>
          <pc:docMk/>
          <pc:sldMk cId="3639536189" sldId="2142533554"/>
        </pc:sldMkLst>
        <pc:spChg chg="mod">
          <ac:chgData name="Klaus Piesche" userId="e1f4a6bb-6511-4d40-a343-d5e2064840d9" providerId="ADAL" clId="{52ACD98C-D332-43B1-810D-6880D4AD1F90}" dt="2026-07-28T15:17:02.481" v="325" actId="255"/>
          <ac:spMkLst>
            <pc:docMk/>
            <pc:sldMk cId="3639536189" sldId="2142533554"/>
            <ac:spMk id="221" creationId="{D9E21BC4-A3ED-3437-FA21-1DA7D1B16335}"/>
          </ac:spMkLst>
        </pc:spChg>
      </pc:sldChg>
      <pc:sldChg chg="modSp mod modNotesTx">
        <pc:chgData name="Klaus Piesche" userId="e1f4a6bb-6511-4d40-a343-d5e2064840d9" providerId="ADAL" clId="{52ACD98C-D332-43B1-810D-6880D4AD1F90}" dt="2026-07-29T07:49:20.092" v="796" actId="20577"/>
        <pc:sldMkLst>
          <pc:docMk/>
          <pc:sldMk cId="3586776434" sldId="2142533555"/>
        </pc:sldMkLst>
        <pc:spChg chg="mod">
          <ac:chgData name="Klaus Piesche" userId="e1f4a6bb-6511-4d40-a343-d5e2064840d9" providerId="ADAL" clId="{52ACD98C-D332-43B1-810D-6880D4AD1F90}" dt="2026-07-29T07:48:12.985" v="754" actId="20577"/>
          <ac:spMkLst>
            <pc:docMk/>
            <pc:sldMk cId="3586776434" sldId="2142533555"/>
            <ac:spMk id="33" creationId="{1D9411BC-438B-0271-33E4-1788B5167559}"/>
          </ac:spMkLst>
        </pc:spChg>
      </pc:sldChg>
      <pc:sldChg chg="modSp mod">
        <pc:chgData name="Klaus Piesche" userId="e1f4a6bb-6511-4d40-a343-d5e2064840d9" providerId="ADAL" clId="{52ACD98C-D332-43B1-810D-6880D4AD1F90}" dt="2026-07-29T07:45:28.553" v="609" actId="20577"/>
        <pc:sldMkLst>
          <pc:docMk/>
          <pc:sldMk cId="1372625198" sldId="2142533560"/>
        </pc:sldMkLst>
        <pc:spChg chg="mod">
          <ac:chgData name="Klaus Piesche" userId="e1f4a6bb-6511-4d40-a343-d5e2064840d9" providerId="ADAL" clId="{52ACD98C-D332-43B1-810D-6880D4AD1F90}" dt="2026-07-29T07:45:28.553" v="609" actId="20577"/>
          <ac:spMkLst>
            <pc:docMk/>
            <pc:sldMk cId="1372625198" sldId="2142533560"/>
            <ac:spMk id="5" creationId="{B50DCB2D-B4D4-FC43-0480-22A3B3477B2F}"/>
          </ac:spMkLst>
        </pc:spChg>
      </pc:sldChg>
      <pc:sldChg chg="del modNotesTx">
        <pc:chgData name="Klaus Piesche" userId="e1f4a6bb-6511-4d40-a343-d5e2064840d9" providerId="ADAL" clId="{52ACD98C-D332-43B1-810D-6880D4AD1F90}" dt="2026-07-28T15:08:35.561" v="64" actId="2696"/>
        <pc:sldMkLst>
          <pc:docMk/>
          <pc:sldMk cId="32956082" sldId="2142533567"/>
        </pc:sldMkLst>
      </pc:sldChg>
      <pc:sldChg chg="modSp mod modNotesTx">
        <pc:chgData name="Klaus Piesche" userId="e1f4a6bb-6511-4d40-a343-d5e2064840d9" providerId="ADAL" clId="{52ACD98C-D332-43B1-810D-6880D4AD1F90}" dt="2026-07-28T15:31:32.438" v="489" actId="6549"/>
        <pc:sldMkLst>
          <pc:docMk/>
          <pc:sldMk cId="947902795" sldId="2142533568"/>
        </pc:sldMkLst>
        <pc:spChg chg="mod">
          <ac:chgData name="Klaus Piesche" userId="e1f4a6bb-6511-4d40-a343-d5e2064840d9" providerId="ADAL" clId="{52ACD98C-D332-43B1-810D-6880D4AD1F90}" dt="2026-07-28T15:30:27.081" v="458" actId="20577"/>
          <ac:spMkLst>
            <pc:docMk/>
            <pc:sldMk cId="947902795" sldId="2142533568"/>
            <ac:spMk id="10" creationId="{832B1A84-4AD6-896B-4F42-80A1A43CB4FB}"/>
          </ac:spMkLst>
        </pc:spChg>
        <pc:spChg chg="mod">
          <ac:chgData name="Klaus Piesche" userId="e1f4a6bb-6511-4d40-a343-d5e2064840d9" providerId="ADAL" clId="{52ACD98C-D332-43B1-810D-6880D4AD1F90}" dt="2026-07-28T15:31:32.438" v="489" actId="6549"/>
          <ac:spMkLst>
            <pc:docMk/>
            <pc:sldMk cId="947902795" sldId="2142533568"/>
            <ac:spMk id="43" creationId="{E83DD586-2D87-3A04-5819-99635F076BF6}"/>
          </ac:spMkLst>
        </pc:spChg>
      </pc:sldChg>
      <pc:sldChg chg="modSp add mod setBg modNotesTx">
        <pc:chgData name="Klaus Piesche" userId="e1f4a6bb-6511-4d40-a343-d5e2064840d9" providerId="ADAL" clId="{52ACD98C-D332-43B1-810D-6880D4AD1F90}" dt="2026-07-29T07:31:22.722" v="551" actId="6549"/>
        <pc:sldMkLst>
          <pc:docMk/>
          <pc:sldMk cId="0" sldId="2142533569"/>
        </pc:sldMkLst>
        <pc:spChg chg="mod">
          <ac:chgData name="Klaus Piesche" userId="e1f4a6bb-6511-4d40-a343-d5e2064840d9" providerId="ADAL" clId="{52ACD98C-D332-43B1-810D-6880D4AD1F90}" dt="2026-07-29T07:29:35.448" v="548" actId="6549"/>
          <ac:spMkLst>
            <pc:docMk/>
            <pc:sldMk cId="0" sldId="2142533569"/>
            <ac:spMk id="3" creationId="{00000000-0000-0000-0000-000000000000}"/>
          </ac:spMkLst>
        </pc:spChg>
        <pc:spChg chg="mod">
          <ac:chgData name="Klaus Piesche" userId="e1f4a6bb-6511-4d40-a343-d5e2064840d9" providerId="ADAL" clId="{52ACD98C-D332-43B1-810D-6880D4AD1F90}" dt="2026-07-28T15:21:02.093" v="361" actId="20577"/>
          <ac:spMkLst>
            <pc:docMk/>
            <pc:sldMk cId="0" sldId="2142533569"/>
            <ac:spMk id="8" creationId="{00000000-0000-0000-0000-000000000000}"/>
          </ac:spMkLst>
        </pc:spChg>
        <pc:spChg chg="mod">
          <ac:chgData name="Klaus Piesche" userId="e1f4a6bb-6511-4d40-a343-d5e2064840d9" providerId="ADAL" clId="{52ACD98C-D332-43B1-810D-6880D4AD1F90}" dt="2026-07-28T15:21:09.819" v="367" actId="20577"/>
          <ac:spMkLst>
            <pc:docMk/>
            <pc:sldMk cId="0" sldId="2142533569"/>
            <ac:spMk id="13" creationId="{00000000-0000-0000-0000-000000000000}"/>
          </ac:spMkLst>
        </pc:spChg>
        <pc:spChg chg="mod">
          <ac:chgData name="Klaus Piesche" userId="e1f4a6bb-6511-4d40-a343-d5e2064840d9" providerId="ADAL" clId="{52ACD98C-D332-43B1-810D-6880D4AD1F90}" dt="2026-07-28T15:21:17.205" v="371" actId="20577"/>
          <ac:spMkLst>
            <pc:docMk/>
            <pc:sldMk cId="0" sldId="2142533569"/>
            <ac:spMk id="18" creationId="{00000000-0000-0000-0000-000000000000}"/>
          </ac:spMkLst>
        </pc:spChg>
        <pc:spChg chg="mod">
          <ac:chgData name="Klaus Piesche" userId="e1f4a6bb-6511-4d40-a343-d5e2064840d9" providerId="ADAL" clId="{52ACD98C-D332-43B1-810D-6880D4AD1F90}" dt="2026-07-29T07:31:22.722" v="551" actId="6549"/>
          <ac:spMkLst>
            <pc:docMk/>
            <pc:sldMk cId="0" sldId="2142533569"/>
            <ac:spMk id="19" creationId="{00000000-0000-0000-0000-000000000000}"/>
          </ac:spMkLst>
        </pc:spChg>
      </pc:sldChg>
      <pc:sldChg chg="add del">
        <pc:chgData name="Klaus Piesche" userId="e1f4a6bb-6511-4d40-a343-d5e2064840d9" providerId="ADAL" clId="{52ACD98C-D332-43B1-810D-6880D4AD1F90}" dt="2026-07-28T15:05:54.213" v="40" actId="2696"/>
        <pc:sldMkLst>
          <pc:docMk/>
          <pc:sldMk cId="4089985546" sldId="2142533569"/>
        </pc:sldMkLst>
      </pc:sldChg>
    </pc:docChg>
  </pc:docChgLst>
  <pc:docChgLst>
    <pc:chgData name="Vinay Guntamukkala" userId="00bb1c05-0ec1-4d8c-93a6-26f1d4ae47ad" providerId="ADAL" clId="{7889BBDA-CD75-4BCA-B547-F372C4EF93AD}"/>
    <pc:docChg chg="undo redo custSel addSld delSld modSld sldOrd addSection modSection">
      <pc:chgData name="Vinay Guntamukkala" userId="00bb1c05-0ec1-4d8c-93a6-26f1d4ae47ad" providerId="ADAL" clId="{7889BBDA-CD75-4BCA-B547-F372C4EF93AD}" dt="2026-07-29T10:01:13.377" v="3286" actId="2696"/>
      <pc:docMkLst>
        <pc:docMk/>
      </pc:docMkLst>
      <pc:sldChg chg="del">
        <pc:chgData name="Vinay Guntamukkala" userId="00bb1c05-0ec1-4d8c-93a6-26f1d4ae47ad" providerId="ADAL" clId="{7889BBDA-CD75-4BCA-B547-F372C4EF93AD}" dt="2026-07-29T10:01:00.194" v="3285" actId="2696"/>
        <pc:sldMkLst>
          <pc:docMk/>
          <pc:sldMk cId="2776650388" sldId="261"/>
        </pc:sldMkLst>
      </pc:sldChg>
      <pc:sldChg chg="delSp modSp add mod modClrScheme delAnim chgLayout">
        <pc:chgData name="Vinay Guntamukkala" userId="00bb1c05-0ec1-4d8c-93a6-26f1d4ae47ad" providerId="ADAL" clId="{7889BBDA-CD75-4BCA-B547-F372C4EF93AD}" dt="2026-07-29T07:54:13.015" v="3283" actId="1076"/>
        <pc:sldMkLst>
          <pc:docMk/>
          <pc:sldMk cId="1319019024" sldId="264"/>
        </pc:sldMkLst>
        <pc:spChg chg="mod">
          <ac:chgData name="Vinay Guntamukkala" userId="00bb1c05-0ec1-4d8c-93a6-26f1d4ae47ad" providerId="ADAL" clId="{7889BBDA-CD75-4BCA-B547-F372C4EF93AD}" dt="2026-07-22T15:02:57.823" v="564" actId="207"/>
          <ac:spMkLst>
            <pc:docMk/>
            <pc:sldMk cId="1319019024" sldId="264"/>
            <ac:spMk id="2" creationId="{B2BDB761-D6A5-ED91-45C7-FA25EBDAECF7}"/>
          </ac:spMkLst>
        </pc:spChg>
        <pc:spChg chg="mod">
          <ac:chgData name="Vinay Guntamukkala" userId="00bb1c05-0ec1-4d8c-93a6-26f1d4ae47ad" providerId="ADAL" clId="{7889BBDA-CD75-4BCA-B547-F372C4EF93AD}" dt="2026-07-22T15:03:02.490" v="565" actId="207"/>
          <ac:spMkLst>
            <pc:docMk/>
            <pc:sldMk cId="1319019024" sldId="264"/>
            <ac:spMk id="3" creationId="{C65CADA4-B65C-4313-967F-35AC2675BD52}"/>
          </ac:spMkLst>
        </pc:spChg>
        <pc:spChg chg="mod">
          <ac:chgData name="Vinay Guntamukkala" userId="00bb1c05-0ec1-4d8c-93a6-26f1d4ae47ad" providerId="ADAL" clId="{7889BBDA-CD75-4BCA-B547-F372C4EF93AD}" dt="2026-07-22T15:02:54.680" v="563" actId="207"/>
          <ac:spMkLst>
            <pc:docMk/>
            <pc:sldMk cId="1319019024" sldId="264"/>
            <ac:spMk id="4" creationId="{B385F8F4-156C-A6B3-37F0-C1D8FEC0F982}"/>
          </ac:spMkLst>
        </pc:spChg>
        <pc:spChg chg="mod">
          <ac:chgData name="Vinay Guntamukkala" userId="00bb1c05-0ec1-4d8c-93a6-26f1d4ae47ad" providerId="ADAL" clId="{7889BBDA-CD75-4BCA-B547-F372C4EF93AD}" dt="2026-07-22T15:02:44.977" v="562" actId="20577"/>
          <ac:spMkLst>
            <pc:docMk/>
            <pc:sldMk cId="1319019024" sldId="264"/>
            <ac:spMk id="5" creationId="{12533F5C-8BCC-0719-9BDE-7D67507BA93E}"/>
          </ac:spMkLst>
        </pc:spChg>
        <pc:spChg chg="mod">
          <ac:chgData name="Vinay Guntamukkala" userId="00bb1c05-0ec1-4d8c-93a6-26f1d4ae47ad" providerId="ADAL" clId="{7889BBDA-CD75-4BCA-B547-F372C4EF93AD}" dt="2026-07-22T15:02:41.994" v="561" actId="20577"/>
          <ac:spMkLst>
            <pc:docMk/>
            <pc:sldMk cId="1319019024" sldId="264"/>
            <ac:spMk id="6" creationId="{DA0280FF-2F15-E7E0-CC56-B023A52521BC}"/>
          </ac:spMkLst>
        </pc:spChg>
        <pc:spChg chg="mod ord">
          <ac:chgData name="Vinay Guntamukkala" userId="00bb1c05-0ec1-4d8c-93a6-26f1d4ae47ad" providerId="ADAL" clId="{7889BBDA-CD75-4BCA-B547-F372C4EF93AD}" dt="2026-07-22T15:00:55.609" v="539" actId="700"/>
          <ac:spMkLst>
            <pc:docMk/>
            <pc:sldMk cId="1319019024" sldId="264"/>
            <ac:spMk id="9" creationId="{30680E0E-861B-3117-8792-23C9E89BA9D4}"/>
          </ac:spMkLst>
        </pc:spChg>
        <pc:spChg chg="del mod">
          <ac:chgData name="Vinay Guntamukkala" userId="00bb1c05-0ec1-4d8c-93a6-26f1d4ae47ad" providerId="ADAL" clId="{7889BBDA-CD75-4BCA-B547-F372C4EF93AD}" dt="2026-07-28T14:46:30.878" v="3199" actId="478"/>
          <ac:spMkLst>
            <pc:docMk/>
            <pc:sldMk cId="1319019024" sldId="264"/>
            <ac:spMk id="10" creationId="{4043A86F-D50C-267B-1F0C-93C47BC10FEF}"/>
          </ac:spMkLst>
        </pc:spChg>
        <pc:spChg chg="mod ord">
          <ac:chgData name="Vinay Guntamukkala" userId="00bb1c05-0ec1-4d8c-93a6-26f1d4ae47ad" providerId="ADAL" clId="{7889BBDA-CD75-4BCA-B547-F372C4EF93AD}" dt="2026-07-29T07:54:13.015" v="3283" actId="1076"/>
          <ac:spMkLst>
            <pc:docMk/>
            <pc:sldMk cId="1319019024" sldId="264"/>
            <ac:spMk id="12" creationId="{BEBEC728-810E-2BF7-BBC1-6C0F58AE2343}"/>
          </ac:spMkLst>
        </pc:spChg>
        <pc:spChg chg="mod ord">
          <ac:chgData name="Vinay Guntamukkala" userId="00bb1c05-0ec1-4d8c-93a6-26f1d4ae47ad" providerId="ADAL" clId="{7889BBDA-CD75-4BCA-B547-F372C4EF93AD}" dt="2026-07-23T13:45:18.170" v="963" actId="20577"/>
          <ac:spMkLst>
            <pc:docMk/>
            <pc:sldMk cId="1319019024" sldId="264"/>
            <ac:spMk id="13" creationId="{FE5BB686-F067-DD94-1BB0-653AE881F35E}"/>
          </ac:spMkLst>
        </pc:spChg>
        <pc:spChg chg="del mod ord">
          <ac:chgData name="Vinay Guntamukkala" userId="00bb1c05-0ec1-4d8c-93a6-26f1d4ae47ad" providerId="ADAL" clId="{7889BBDA-CD75-4BCA-B547-F372C4EF93AD}" dt="2026-07-29T07:54:05.400" v="3282" actId="478"/>
          <ac:spMkLst>
            <pc:docMk/>
            <pc:sldMk cId="1319019024" sldId="264"/>
            <ac:spMk id="14" creationId="{68C1D1F9-B169-DCD5-6F1E-839B5D26D95E}"/>
          </ac:spMkLst>
        </pc:spChg>
        <pc:spChg chg="mod">
          <ac:chgData name="Vinay Guntamukkala" userId="00bb1c05-0ec1-4d8c-93a6-26f1d4ae47ad" providerId="ADAL" clId="{7889BBDA-CD75-4BCA-B547-F372C4EF93AD}" dt="2026-07-22T15:02:04.425" v="552" actId="207"/>
          <ac:spMkLst>
            <pc:docMk/>
            <pc:sldMk cId="1319019024" sldId="264"/>
            <ac:spMk id="17" creationId="{EEA2A9B4-86C2-DE45-A943-F04A2F6EAB7A}"/>
          </ac:spMkLst>
        </pc:spChg>
        <pc:spChg chg="mod">
          <ac:chgData name="Vinay Guntamukkala" userId="00bb1c05-0ec1-4d8c-93a6-26f1d4ae47ad" providerId="ADAL" clId="{7889BBDA-CD75-4BCA-B547-F372C4EF93AD}" dt="2026-07-22T15:02:07.104" v="553" actId="207"/>
          <ac:spMkLst>
            <pc:docMk/>
            <pc:sldMk cId="1319019024" sldId="264"/>
            <ac:spMk id="19" creationId="{7144D7EB-2E31-FD9A-AFBF-C0BED4072828}"/>
          </ac:spMkLst>
        </pc:spChg>
        <pc:spChg chg="mod">
          <ac:chgData name="Vinay Guntamukkala" userId="00bb1c05-0ec1-4d8c-93a6-26f1d4ae47ad" providerId="ADAL" clId="{7889BBDA-CD75-4BCA-B547-F372C4EF93AD}" dt="2026-07-23T13:45:56.638" v="1003" actId="1076"/>
          <ac:spMkLst>
            <pc:docMk/>
            <pc:sldMk cId="1319019024" sldId="264"/>
            <ac:spMk id="26" creationId="{888D0DF0-C448-01A3-C4D0-F41AADF153A0}"/>
          </ac:spMkLst>
        </pc:spChg>
        <pc:spChg chg="mod">
          <ac:chgData name="Vinay Guntamukkala" userId="00bb1c05-0ec1-4d8c-93a6-26f1d4ae47ad" providerId="ADAL" clId="{7889BBDA-CD75-4BCA-B547-F372C4EF93AD}" dt="2026-07-23T13:45:59.484" v="1004" actId="1076"/>
          <ac:spMkLst>
            <pc:docMk/>
            <pc:sldMk cId="1319019024" sldId="264"/>
            <ac:spMk id="27" creationId="{7225EAC7-0F5B-1515-FEF0-F5DAC298B20E}"/>
          </ac:spMkLst>
        </pc:spChg>
        <pc:spChg chg="mod">
          <ac:chgData name="Vinay Guntamukkala" userId="00bb1c05-0ec1-4d8c-93a6-26f1d4ae47ad" providerId="ADAL" clId="{7889BBDA-CD75-4BCA-B547-F372C4EF93AD}" dt="2026-07-22T15:02:35.915" v="560" actId="207"/>
          <ac:spMkLst>
            <pc:docMk/>
            <pc:sldMk cId="1319019024" sldId="264"/>
            <ac:spMk id="31" creationId="{4C0922D8-2AF7-CB8A-CA41-EAA28E0137AE}"/>
          </ac:spMkLst>
        </pc:spChg>
        <pc:spChg chg="mod">
          <ac:chgData name="Vinay Guntamukkala" userId="00bb1c05-0ec1-4d8c-93a6-26f1d4ae47ad" providerId="ADAL" clId="{7889BBDA-CD75-4BCA-B547-F372C4EF93AD}" dt="2026-07-22T15:02:27.694" v="558" actId="207"/>
          <ac:spMkLst>
            <pc:docMk/>
            <pc:sldMk cId="1319019024" sldId="264"/>
            <ac:spMk id="32" creationId="{8FCBCCD0-FEC3-6D14-9FDE-B48E25FFF4E0}"/>
          </ac:spMkLst>
        </pc:spChg>
        <pc:spChg chg="mod">
          <ac:chgData name="Vinay Guntamukkala" userId="00bb1c05-0ec1-4d8c-93a6-26f1d4ae47ad" providerId="ADAL" clId="{7889BBDA-CD75-4BCA-B547-F372C4EF93AD}" dt="2026-07-22T15:02:01.659" v="551" actId="207"/>
          <ac:spMkLst>
            <pc:docMk/>
            <pc:sldMk cId="1319019024" sldId="264"/>
            <ac:spMk id="34" creationId="{0D3469EF-0549-9452-4D72-D19E95BAE768}"/>
          </ac:spMkLst>
        </pc:spChg>
        <pc:spChg chg="mod">
          <ac:chgData name="Vinay Guntamukkala" userId="00bb1c05-0ec1-4d8c-93a6-26f1d4ae47ad" providerId="ADAL" clId="{7889BBDA-CD75-4BCA-B547-F372C4EF93AD}" dt="2026-07-22T15:03:07.535" v="566" actId="207"/>
          <ac:spMkLst>
            <pc:docMk/>
            <pc:sldMk cId="1319019024" sldId="264"/>
            <ac:spMk id="36" creationId="{82E38C0D-EE99-B446-5DD7-0D9D8BFFF5D9}"/>
          </ac:spMkLst>
        </pc:spChg>
        <pc:picChg chg="mod ord">
          <ac:chgData name="Vinay Guntamukkala" userId="00bb1c05-0ec1-4d8c-93a6-26f1d4ae47ad" providerId="ADAL" clId="{7889BBDA-CD75-4BCA-B547-F372C4EF93AD}" dt="2026-07-22T15:00:55.609" v="539" actId="700"/>
          <ac:picMkLst>
            <pc:docMk/>
            <pc:sldMk cId="1319019024" sldId="264"/>
            <ac:picMk id="41" creationId="{471A2826-5042-6AFC-CC93-7180250CD30B}"/>
          </ac:picMkLst>
        </pc:picChg>
      </pc:sldChg>
      <pc:sldChg chg="addSp delSp modSp add mod">
        <pc:chgData name="Vinay Guntamukkala" userId="00bb1c05-0ec1-4d8c-93a6-26f1d4ae47ad" providerId="ADAL" clId="{7889BBDA-CD75-4BCA-B547-F372C4EF93AD}" dt="2026-07-28T14:18:28.065" v="3145" actId="113"/>
        <pc:sldMkLst>
          <pc:docMk/>
          <pc:sldMk cId="4073675354" sldId="265"/>
        </pc:sldMkLst>
        <pc:spChg chg="add del mod">
          <ac:chgData name="Vinay Guntamukkala" userId="00bb1c05-0ec1-4d8c-93a6-26f1d4ae47ad" providerId="ADAL" clId="{7889BBDA-CD75-4BCA-B547-F372C4EF93AD}" dt="2026-07-28T14:10:15.007" v="3071" actId="478"/>
          <ac:spMkLst>
            <pc:docMk/>
            <pc:sldMk cId="4073675354" sldId="265"/>
            <ac:spMk id="3" creationId="{0D87C5FA-4AE8-EC60-429B-530186E43EC0}"/>
          </ac:spMkLst>
        </pc:spChg>
        <pc:spChg chg="add del mod">
          <ac:chgData name="Vinay Guntamukkala" userId="00bb1c05-0ec1-4d8c-93a6-26f1d4ae47ad" providerId="ADAL" clId="{7889BBDA-CD75-4BCA-B547-F372C4EF93AD}" dt="2026-07-28T14:10:12.360" v="3069" actId="20577"/>
          <ac:spMkLst>
            <pc:docMk/>
            <pc:sldMk cId="4073675354" sldId="265"/>
            <ac:spMk id="4" creationId="{8FB5F258-CF80-4B63-C264-716BE7B8D9A0}"/>
          </ac:spMkLst>
        </pc:spChg>
        <pc:spChg chg="add del mod">
          <ac:chgData name="Vinay Guntamukkala" userId="00bb1c05-0ec1-4d8c-93a6-26f1d4ae47ad" providerId="ADAL" clId="{7889BBDA-CD75-4BCA-B547-F372C4EF93AD}" dt="2026-07-28T14:18:28.065" v="3145" actId="113"/>
          <ac:spMkLst>
            <pc:docMk/>
            <pc:sldMk cId="4073675354" sldId="265"/>
            <ac:spMk id="6" creationId="{6084FFB4-8582-E4F3-5E3E-DFF415521FF1}"/>
          </ac:spMkLst>
        </pc:spChg>
        <pc:spChg chg="add del mod">
          <ac:chgData name="Vinay Guntamukkala" userId="00bb1c05-0ec1-4d8c-93a6-26f1d4ae47ad" providerId="ADAL" clId="{7889BBDA-CD75-4BCA-B547-F372C4EF93AD}" dt="2026-07-28T14:04:56.502" v="3057" actId="22"/>
          <ac:spMkLst>
            <pc:docMk/>
            <pc:sldMk cId="4073675354" sldId="265"/>
            <ac:spMk id="9" creationId="{447F9AE6-909A-D004-4F8A-25F2218E9C0C}"/>
          </ac:spMkLst>
        </pc:spChg>
        <pc:spChg chg="add mod">
          <ac:chgData name="Vinay Guntamukkala" userId="00bb1c05-0ec1-4d8c-93a6-26f1d4ae47ad" providerId="ADAL" clId="{7889BBDA-CD75-4BCA-B547-F372C4EF93AD}" dt="2026-07-28T14:05:18.953" v="3061"/>
          <ac:spMkLst>
            <pc:docMk/>
            <pc:sldMk cId="4073675354" sldId="265"/>
            <ac:spMk id="10" creationId="{A06B27A1-AE32-AE28-2AA3-0895D1BE0F13}"/>
          </ac:spMkLst>
        </pc:spChg>
        <pc:spChg chg="add mod">
          <ac:chgData name="Vinay Guntamukkala" userId="00bb1c05-0ec1-4d8c-93a6-26f1d4ae47ad" providerId="ADAL" clId="{7889BBDA-CD75-4BCA-B547-F372C4EF93AD}" dt="2026-07-28T14:05:13.262" v="3060"/>
          <ac:spMkLst>
            <pc:docMk/>
            <pc:sldMk cId="4073675354" sldId="265"/>
            <ac:spMk id="11" creationId="{1EC51F40-5F06-9759-AAB5-A279B0100E36}"/>
          </ac:spMkLst>
        </pc:spChg>
      </pc:sldChg>
      <pc:sldChg chg="del">
        <pc:chgData name="Vinay Guntamukkala" userId="00bb1c05-0ec1-4d8c-93a6-26f1d4ae47ad" providerId="ADAL" clId="{7889BBDA-CD75-4BCA-B547-F372C4EF93AD}" dt="2026-07-29T10:00:58.517" v="3284" actId="2696"/>
        <pc:sldMkLst>
          <pc:docMk/>
          <pc:sldMk cId="3747998082" sldId="275"/>
        </pc:sldMkLst>
      </pc:sldChg>
      <pc:sldChg chg="addSp delSp modSp add mod modClrScheme chgLayout">
        <pc:chgData name="Vinay Guntamukkala" userId="00bb1c05-0ec1-4d8c-93a6-26f1d4ae47ad" providerId="ADAL" clId="{7889BBDA-CD75-4BCA-B547-F372C4EF93AD}" dt="2026-07-24T12:35:13.039" v="2910" actId="404"/>
        <pc:sldMkLst>
          <pc:docMk/>
          <pc:sldMk cId="3922498187" sldId="278"/>
        </pc:sldMkLst>
        <pc:spChg chg="mod ord">
          <ac:chgData name="Vinay Guntamukkala" userId="00bb1c05-0ec1-4d8c-93a6-26f1d4ae47ad" providerId="ADAL" clId="{7889BBDA-CD75-4BCA-B547-F372C4EF93AD}" dt="2026-07-24T12:35:02.283" v="2909" actId="1076"/>
          <ac:spMkLst>
            <pc:docMk/>
            <pc:sldMk cId="3922498187" sldId="278"/>
            <ac:spMk id="2" creationId="{CB8D6F87-EE88-327A-7076-A6E06573B285}"/>
          </ac:spMkLst>
        </pc:spChg>
        <pc:spChg chg="mod ord">
          <ac:chgData name="Vinay Guntamukkala" userId="00bb1c05-0ec1-4d8c-93a6-26f1d4ae47ad" providerId="ADAL" clId="{7889BBDA-CD75-4BCA-B547-F372C4EF93AD}" dt="2026-07-23T14:40:31.699" v="1361"/>
          <ac:spMkLst>
            <pc:docMk/>
            <pc:sldMk cId="3922498187" sldId="278"/>
            <ac:spMk id="3" creationId="{12C6317A-3B23-3F10-451A-5E9D09195F6B}"/>
          </ac:spMkLst>
        </pc:spChg>
        <pc:spChg chg="mod ord">
          <ac:chgData name="Vinay Guntamukkala" userId="00bb1c05-0ec1-4d8c-93a6-26f1d4ae47ad" providerId="ADAL" clId="{7889BBDA-CD75-4BCA-B547-F372C4EF93AD}" dt="2026-07-23T12:29:50.578" v="937" actId="700"/>
          <ac:spMkLst>
            <pc:docMk/>
            <pc:sldMk cId="3922498187" sldId="278"/>
            <ac:spMk id="4" creationId="{C97F0245-7D9F-40DD-3F41-E23B7F8FF604}"/>
          </ac:spMkLst>
        </pc:spChg>
        <pc:spChg chg="mod ord">
          <ac:chgData name="Vinay Guntamukkala" userId="00bb1c05-0ec1-4d8c-93a6-26f1d4ae47ad" providerId="ADAL" clId="{7889BBDA-CD75-4BCA-B547-F372C4EF93AD}" dt="2026-07-24T12:35:13.039" v="2910" actId="404"/>
          <ac:spMkLst>
            <pc:docMk/>
            <pc:sldMk cId="3922498187" sldId="278"/>
            <ac:spMk id="5" creationId="{FDCAF34C-27AE-0271-1DBD-7301FEA1805A}"/>
          </ac:spMkLst>
        </pc:spChg>
        <pc:spChg chg="mod ord">
          <ac:chgData name="Vinay Guntamukkala" userId="00bb1c05-0ec1-4d8c-93a6-26f1d4ae47ad" providerId="ADAL" clId="{7889BBDA-CD75-4BCA-B547-F372C4EF93AD}" dt="2026-07-23T12:29:50.578" v="937" actId="700"/>
          <ac:spMkLst>
            <pc:docMk/>
            <pc:sldMk cId="3922498187" sldId="278"/>
            <ac:spMk id="6" creationId="{EAE10D10-C673-F6F6-F4E0-BFD792162379}"/>
          </ac:spMkLst>
        </pc:spChg>
        <pc:spChg chg="mod ord">
          <ac:chgData name="Vinay Guntamukkala" userId="00bb1c05-0ec1-4d8c-93a6-26f1d4ae47ad" providerId="ADAL" clId="{7889BBDA-CD75-4BCA-B547-F372C4EF93AD}" dt="2026-07-23T12:29:50.578" v="937" actId="700"/>
          <ac:spMkLst>
            <pc:docMk/>
            <pc:sldMk cId="3922498187" sldId="278"/>
            <ac:spMk id="7" creationId="{77810FC6-31F7-4054-741A-B09FC8C1582D}"/>
          </ac:spMkLst>
        </pc:spChg>
        <pc:spChg chg="mod ord">
          <ac:chgData name="Vinay Guntamukkala" userId="00bb1c05-0ec1-4d8c-93a6-26f1d4ae47ad" providerId="ADAL" clId="{7889BBDA-CD75-4BCA-B547-F372C4EF93AD}" dt="2026-07-23T15:14:05.550" v="1896" actId="1076"/>
          <ac:spMkLst>
            <pc:docMk/>
            <pc:sldMk cId="3922498187" sldId="278"/>
            <ac:spMk id="9" creationId="{D6B3A09E-F8E4-F351-C681-20C9A8E5BD75}"/>
          </ac:spMkLst>
        </pc:spChg>
        <pc:spChg chg="mod ord">
          <ac:chgData name="Vinay Guntamukkala" userId="00bb1c05-0ec1-4d8c-93a6-26f1d4ae47ad" providerId="ADAL" clId="{7889BBDA-CD75-4BCA-B547-F372C4EF93AD}" dt="2026-07-23T12:29:50.578" v="937" actId="700"/>
          <ac:spMkLst>
            <pc:docMk/>
            <pc:sldMk cId="3922498187" sldId="278"/>
            <ac:spMk id="10" creationId="{CE7AD3C2-227F-3478-01A7-35B7873C8286}"/>
          </ac:spMkLst>
        </pc:spChg>
        <pc:spChg chg="add mod">
          <ac:chgData name="Vinay Guntamukkala" userId="00bb1c05-0ec1-4d8c-93a6-26f1d4ae47ad" providerId="ADAL" clId="{7889BBDA-CD75-4BCA-B547-F372C4EF93AD}" dt="2026-07-23T14:43:05.037" v="1407" actId="113"/>
          <ac:spMkLst>
            <pc:docMk/>
            <pc:sldMk cId="3922498187" sldId="278"/>
            <ac:spMk id="16" creationId="{1152DDED-8EE6-9021-985B-9734AD9C92C6}"/>
          </ac:spMkLst>
        </pc:spChg>
        <pc:spChg chg="add mod">
          <ac:chgData name="Vinay Guntamukkala" userId="00bb1c05-0ec1-4d8c-93a6-26f1d4ae47ad" providerId="ADAL" clId="{7889BBDA-CD75-4BCA-B547-F372C4EF93AD}" dt="2026-07-23T14:46:26.059" v="1483" actId="255"/>
          <ac:spMkLst>
            <pc:docMk/>
            <pc:sldMk cId="3922498187" sldId="278"/>
            <ac:spMk id="18" creationId="{44499A82-210B-53CD-5256-CFE98178F867}"/>
          </ac:spMkLst>
        </pc:spChg>
        <pc:picChg chg="mod">
          <ac:chgData name="Vinay Guntamukkala" userId="00bb1c05-0ec1-4d8c-93a6-26f1d4ae47ad" providerId="ADAL" clId="{7889BBDA-CD75-4BCA-B547-F372C4EF93AD}" dt="2026-07-23T15:13:55.859" v="1885" actId="1076"/>
          <ac:picMkLst>
            <pc:docMk/>
            <pc:sldMk cId="3922498187" sldId="278"/>
            <ac:picMk id="11" creationId="{195B10F4-A47D-A282-67DC-7F0BE8C6583B}"/>
          </ac:picMkLst>
        </pc:picChg>
        <pc:picChg chg="add mod">
          <ac:chgData name="Vinay Guntamukkala" userId="00bb1c05-0ec1-4d8c-93a6-26f1d4ae47ad" providerId="ADAL" clId="{7889BBDA-CD75-4BCA-B547-F372C4EF93AD}" dt="2026-07-23T14:41:23.393" v="1369" actId="1076"/>
          <ac:picMkLst>
            <pc:docMk/>
            <pc:sldMk cId="3922498187" sldId="278"/>
            <ac:picMk id="15" creationId="{A83E3A4B-7D99-CC51-0B3C-AFE159883ED0}"/>
          </ac:picMkLst>
        </pc:picChg>
      </pc:sldChg>
      <pc:sldChg chg="addSp delSp modSp add mod modClrScheme chgLayout">
        <pc:chgData name="Vinay Guntamukkala" userId="00bb1c05-0ec1-4d8c-93a6-26f1d4ae47ad" providerId="ADAL" clId="{7889BBDA-CD75-4BCA-B547-F372C4EF93AD}" dt="2026-07-24T09:40:24.905" v="2421" actId="208"/>
        <pc:sldMkLst>
          <pc:docMk/>
          <pc:sldMk cId="2593330199" sldId="2767"/>
        </pc:sldMkLst>
        <pc:spChg chg="add mod ord">
          <ac:chgData name="Vinay Guntamukkala" userId="00bb1c05-0ec1-4d8c-93a6-26f1d4ae47ad" providerId="ADAL" clId="{7889BBDA-CD75-4BCA-B547-F372C4EF93AD}" dt="2026-07-23T12:01:15.567" v="901" actId="700"/>
          <ac:spMkLst>
            <pc:docMk/>
            <pc:sldMk cId="2593330199" sldId="2767"/>
            <ac:spMk id="2" creationId="{07CF94E5-E3AE-0030-10D7-1004C78E75EF}"/>
          </ac:spMkLst>
        </pc:spChg>
        <pc:spChg chg="mod">
          <ac:chgData name="Vinay Guntamukkala" userId="00bb1c05-0ec1-4d8c-93a6-26f1d4ae47ad" providerId="ADAL" clId="{7889BBDA-CD75-4BCA-B547-F372C4EF93AD}" dt="2026-07-24T09:36:19.374" v="2394" actId="1076"/>
          <ac:spMkLst>
            <pc:docMk/>
            <pc:sldMk cId="2593330199" sldId="2767"/>
            <ac:spMk id="7" creationId="{DB3434C0-D9ED-3CEB-A287-A2DA6F92E701}"/>
          </ac:spMkLst>
        </pc:spChg>
        <pc:spChg chg="mod ord">
          <ac:chgData name="Vinay Guntamukkala" userId="00bb1c05-0ec1-4d8c-93a6-26f1d4ae47ad" providerId="ADAL" clId="{7889BBDA-CD75-4BCA-B547-F372C4EF93AD}" dt="2026-07-23T12:01:15.567" v="901" actId="700"/>
          <ac:spMkLst>
            <pc:docMk/>
            <pc:sldMk cId="2593330199" sldId="2767"/>
            <ac:spMk id="11" creationId="{D6736514-CAF7-A2F6-9149-F32D19F52CD5}"/>
          </ac:spMkLst>
        </pc:spChg>
        <pc:spChg chg="mod ord">
          <ac:chgData name="Vinay Guntamukkala" userId="00bb1c05-0ec1-4d8c-93a6-26f1d4ae47ad" providerId="ADAL" clId="{7889BBDA-CD75-4BCA-B547-F372C4EF93AD}" dt="2026-07-23T12:01:15.567" v="901" actId="700"/>
          <ac:spMkLst>
            <pc:docMk/>
            <pc:sldMk cId="2593330199" sldId="2767"/>
            <ac:spMk id="13" creationId="{9F22D3C7-C7BC-E335-9510-F9BC9EA17CBB}"/>
          </ac:spMkLst>
        </pc:spChg>
        <pc:spChg chg="mod ord">
          <ac:chgData name="Vinay Guntamukkala" userId="00bb1c05-0ec1-4d8c-93a6-26f1d4ae47ad" providerId="ADAL" clId="{7889BBDA-CD75-4BCA-B547-F372C4EF93AD}" dt="2026-07-23T12:01:15.567" v="901" actId="700"/>
          <ac:spMkLst>
            <pc:docMk/>
            <pc:sldMk cId="2593330199" sldId="2767"/>
            <ac:spMk id="14" creationId="{A6B0A06E-FBC9-DA42-9BFC-F429DFFD71FC}"/>
          </ac:spMkLst>
        </pc:spChg>
        <pc:spChg chg="mod">
          <ac:chgData name="Vinay Guntamukkala" userId="00bb1c05-0ec1-4d8c-93a6-26f1d4ae47ad" providerId="ADAL" clId="{7889BBDA-CD75-4BCA-B547-F372C4EF93AD}" dt="2026-07-24T09:37:41.606" v="2409" actId="113"/>
          <ac:spMkLst>
            <pc:docMk/>
            <pc:sldMk cId="2593330199" sldId="2767"/>
            <ac:spMk id="16" creationId="{CB07C479-D143-FA23-3BF5-6C40ED1BB758}"/>
          </ac:spMkLst>
        </pc:spChg>
        <pc:spChg chg="mod">
          <ac:chgData name="Vinay Guntamukkala" userId="00bb1c05-0ec1-4d8c-93a6-26f1d4ae47ad" providerId="ADAL" clId="{7889BBDA-CD75-4BCA-B547-F372C4EF93AD}" dt="2026-07-24T09:36:43.423" v="2398" actId="1076"/>
          <ac:spMkLst>
            <pc:docMk/>
            <pc:sldMk cId="2593330199" sldId="2767"/>
            <ac:spMk id="17" creationId="{DE55A739-3B54-B3FF-C4B9-53E267262FA8}"/>
          </ac:spMkLst>
        </pc:spChg>
        <pc:spChg chg="mod">
          <ac:chgData name="Vinay Guntamukkala" userId="00bb1c05-0ec1-4d8c-93a6-26f1d4ae47ad" providerId="ADAL" clId="{7889BBDA-CD75-4BCA-B547-F372C4EF93AD}" dt="2026-07-24T09:35:53.087" v="2388" actId="1076"/>
          <ac:spMkLst>
            <pc:docMk/>
            <pc:sldMk cId="2593330199" sldId="2767"/>
            <ac:spMk id="18" creationId="{00401CF8-D202-9837-11EA-05DF4EA3CB7A}"/>
          </ac:spMkLst>
        </pc:spChg>
        <pc:spChg chg="mod">
          <ac:chgData name="Vinay Guntamukkala" userId="00bb1c05-0ec1-4d8c-93a6-26f1d4ae47ad" providerId="ADAL" clId="{7889BBDA-CD75-4BCA-B547-F372C4EF93AD}" dt="2026-07-24T09:35:55.362" v="2389" actId="1076"/>
          <ac:spMkLst>
            <pc:docMk/>
            <pc:sldMk cId="2593330199" sldId="2767"/>
            <ac:spMk id="19" creationId="{86AE1B26-3238-68D1-E96A-3DA3B87D5896}"/>
          </ac:spMkLst>
        </pc:spChg>
        <pc:spChg chg="mod">
          <ac:chgData name="Vinay Guntamukkala" userId="00bb1c05-0ec1-4d8c-93a6-26f1d4ae47ad" providerId="ADAL" clId="{7889BBDA-CD75-4BCA-B547-F372C4EF93AD}" dt="2026-07-24T09:36:04.706" v="2391" actId="1076"/>
          <ac:spMkLst>
            <pc:docMk/>
            <pc:sldMk cId="2593330199" sldId="2767"/>
            <ac:spMk id="20" creationId="{310225B4-4964-9CB0-E8FE-B67735B69CD3}"/>
          </ac:spMkLst>
        </pc:spChg>
        <pc:spChg chg="mod">
          <ac:chgData name="Vinay Guntamukkala" userId="00bb1c05-0ec1-4d8c-93a6-26f1d4ae47ad" providerId="ADAL" clId="{7889BBDA-CD75-4BCA-B547-F372C4EF93AD}" dt="2026-07-24T09:36:08.051" v="2392" actId="1076"/>
          <ac:spMkLst>
            <pc:docMk/>
            <pc:sldMk cId="2593330199" sldId="2767"/>
            <ac:spMk id="21" creationId="{9FFC3E43-F929-D934-AB33-698238D6A5FB}"/>
          </ac:spMkLst>
        </pc:spChg>
        <pc:spChg chg="mod">
          <ac:chgData name="Vinay Guntamukkala" userId="00bb1c05-0ec1-4d8c-93a6-26f1d4ae47ad" providerId="ADAL" clId="{7889BBDA-CD75-4BCA-B547-F372C4EF93AD}" dt="2026-07-24T09:40:24.905" v="2421" actId="208"/>
          <ac:spMkLst>
            <pc:docMk/>
            <pc:sldMk cId="2593330199" sldId="2767"/>
            <ac:spMk id="37" creationId="{78225AED-3CC0-D709-0014-661F76CBBD29}"/>
          </ac:spMkLst>
        </pc:spChg>
        <pc:picChg chg="mod ord">
          <ac:chgData name="Vinay Guntamukkala" userId="00bb1c05-0ec1-4d8c-93a6-26f1d4ae47ad" providerId="ADAL" clId="{7889BBDA-CD75-4BCA-B547-F372C4EF93AD}" dt="2026-07-23T12:01:15.567" v="901" actId="700"/>
          <ac:picMkLst>
            <pc:docMk/>
            <pc:sldMk cId="2593330199" sldId="2767"/>
            <ac:picMk id="5" creationId="{0D8A61E8-1389-2EEB-822C-2C94FA94BCA6}"/>
          </ac:picMkLst>
        </pc:picChg>
        <pc:picChg chg="mod">
          <ac:chgData name="Vinay Guntamukkala" userId="00bb1c05-0ec1-4d8c-93a6-26f1d4ae47ad" providerId="ADAL" clId="{7889BBDA-CD75-4BCA-B547-F372C4EF93AD}" dt="2026-07-24T09:36:21.271" v="2395" actId="1076"/>
          <ac:picMkLst>
            <pc:docMk/>
            <pc:sldMk cId="2593330199" sldId="2767"/>
            <ac:picMk id="6" creationId="{3B0DC6EF-3DB2-C164-C973-B4E1D7B7AAA0}"/>
          </ac:picMkLst>
        </pc:picChg>
        <pc:picChg chg="mod">
          <ac:chgData name="Vinay Guntamukkala" userId="00bb1c05-0ec1-4d8c-93a6-26f1d4ae47ad" providerId="ADAL" clId="{7889BBDA-CD75-4BCA-B547-F372C4EF93AD}" dt="2026-07-24T09:37:52.254" v="2412" actId="1076"/>
          <ac:picMkLst>
            <pc:docMk/>
            <pc:sldMk cId="2593330199" sldId="2767"/>
            <ac:picMk id="22" creationId="{E9818BCC-5404-BC6C-89FA-2127603E354D}"/>
          </ac:picMkLst>
        </pc:picChg>
        <pc:picChg chg="mod">
          <ac:chgData name="Vinay Guntamukkala" userId="00bb1c05-0ec1-4d8c-93a6-26f1d4ae47ad" providerId="ADAL" clId="{7889BBDA-CD75-4BCA-B547-F372C4EF93AD}" dt="2026-07-24T09:35:58.098" v="2390" actId="1076"/>
          <ac:picMkLst>
            <pc:docMk/>
            <pc:sldMk cId="2593330199" sldId="2767"/>
            <ac:picMk id="23" creationId="{667EC3A8-7840-1962-CBE9-4382F5CA03B2}"/>
          </ac:picMkLst>
        </pc:picChg>
        <pc:picChg chg="mod">
          <ac:chgData name="Vinay Guntamukkala" userId="00bb1c05-0ec1-4d8c-93a6-26f1d4ae47ad" providerId="ADAL" clId="{7889BBDA-CD75-4BCA-B547-F372C4EF93AD}" dt="2026-07-24T09:37:47.859" v="2411" actId="1076"/>
          <ac:picMkLst>
            <pc:docMk/>
            <pc:sldMk cId="2593330199" sldId="2767"/>
            <ac:picMk id="24" creationId="{E1B79B36-8892-5848-3348-B755FA1E996A}"/>
          </ac:picMkLst>
        </pc:picChg>
        <pc:cxnChg chg="mod">
          <ac:chgData name="Vinay Guntamukkala" userId="00bb1c05-0ec1-4d8c-93a6-26f1d4ae47ad" providerId="ADAL" clId="{7889BBDA-CD75-4BCA-B547-F372C4EF93AD}" dt="2026-07-24T09:37:16.179" v="2407" actId="14100"/>
          <ac:cxnSpMkLst>
            <pc:docMk/>
            <pc:sldMk cId="2593330199" sldId="2767"/>
            <ac:cxnSpMk id="26" creationId="{5A5AD7E2-AF12-6CFE-2D2C-84D2EA0610EE}"/>
          </ac:cxnSpMkLst>
        </pc:cxnChg>
        <pc:cxnChg chg="mod">
          <ac:chgData name="Vinay Guntamukkala" userId="00bb1c05-0ec1-4d8c-93a6-26f1d4ae47ad" providerId="ADAL" clId="{7889BBDA-CD75-4BCA-B547-F372C4EF93AD}" dt="2026-07-24T09:37:16.179" v="2407" actId="14100"/>
          <ac:cxnSpMkLst>
            <pc:docMk/>
            <pc:sldMk cId="2593330199" sldId="2767"/>
            <ac:cxnSpMk id="27" creationId="{CD356EC6-9C61-4E4C-E556-68A844230E64}"/>
          </ac:cxnSpMkLst>
        </pc:cxnChg>
        <pc:cxnChg chg="mod">
          <ac:chgData name="Vinay Guntamukkala" userId="00bb1c05-0ec1-4d8c-93a6-26f1d4ae47ad" providerId="ADAL" clId="{7889BBDA-CD75-4BCA-B547-F372C4EF93AD}" dt="2026-07-24T09:36:04.706" v="2391" actId="1076"/>
          <ac:cxnSpMkLst>
            <pc:docMk/>
            <pc:sldMk cId="2593330199" sldId="2767"/>
            <ac:cxnSpMk id="31" creationId="{84BA1621-DA80-50CB-8993-8D115BA25A70}"/>
          </ac:cxnSpMkLst>
        </pc:cxnChg>
        <pc:cxnChg chg="mod">
          <ac:chgData name="Vinay Guntamukkala" userId="00bb1c05-0ec1-4d8c-93a6-26f1d4ae47ad" providerId="ADAL" clId="{7889BBDA-CD75-4BCA-B547-F372C4EF93AD}" dt="2026-07-24T09:38:14.678" v="2416" actId="14100"/>
          <ac:cxnSpMkLst>
            <pc:docMk/>
            <pc:sldMk cId="2593330199" sldId="2767"/>
            <ac:cxnSpMk id="40" creationId="{40139BE5-20F4-68B6-E9B9-BFB090479895}"/>
          </ac:cxnSpMkLst>
        </pc:cxnChg>
        <pc:cxnChg chg="mod">
          <ac:chgData name="Vinay Guntamukkala" userId="00bb1c05-0ec1-4d8c-93a6-26f1d4ae47ad" providerId="ADAL" clId="{7889BBDA-CD75-4BCA-B547-F372C4EF93AD}" dt="2026-07-24T09:38:14.678" v="2416" actId="14100"/>
          <ac:cxnSpMkLst>
            <pc:docMk/>
            <pc:sldMk cId="2593330199" sldId="2767"/>
            <ac:cxnSpMk id="43" creationId="{7B73681C-2138-36C4-5EB6-900A384765CC}"/>
          </ac:cxnSpMkLst>
        </pc:cxnChg>
      </pc:sldChg>
      <pc:sldChg chg="modSp add mod">
        <pc:chgData name="Vinay Guntamukkala" userId="00bb1c05-0ec1-4d8c-93a6-26f1d4ae47ad" providerId="ADAL" clId="{7889BBDA-CD75-4BCA-B547-F372C4EF93AD}" dt="2026-07-28T14:27:29.138" v="3189" actId="1076"/>
        <pc:sldMkLst>
          <pc:docMk/>
          <pc:sldMk cId="1493141011" sldId="2771"/>
        </pc:sldMkLst>
        <pc:spChg chg="mod">
          <ac:chgData name="Vinay Guntamukkala" userId="00bb1c05-0ec1-4d8c-93a6-26f1d4ae47ad" providerId="ADAL" clId="{7889BBDA-CD75-4BCA-B547-F372C4EF93AD}" dt="2026-07-28T14:27:29.138" v="3189" actId="1076"/>
          <ac:spMkLst>
            <pc:docMk/>
            <pc:sldMk cId="1493141011" sldId="2771"/>
            <ac:spMk id="4" creationId="{DCF356D1-3328-87AA-34EC-0EB8486B5923}"/>
          </ac:spMkLst>
        </pc:spChg>
      </pc:sldChg>
      <pc:sldChg chg="modSp mod">
        <pc:chgData name="Vinay Guntamukkala" userId="00bb1c05-0ec1-4d8c-93a6-26f1d4ae47ad" providerId="ADAL" clId="{7889BBDA-CD75-4BCA-B547-F372C4EF93AD}" dt="2026-07-21T11:36:49.744" v="41"/>
        <pc:sldMkLst>
          <pc:docMk/>
          <pc:sldMk cId="3896840865" sldId="2951"/>
        </pc:sldMkLst>
        <pc:spChg chg="mod">
          <ac:chgData name="Vinay Guntamukkala" userId="00bb1c05-0ec1-4d8c-93a6-26f1d4ae47ad" providerId="ADAL" clId="{7889BBDA-CD75-4BCA-B547-F372C4EF93AD}" dt="2026-07-21T11:35:34.379" v="40" actId="20577"/>
          <ac:spMkLst>
            <pc:docMk/>
            <pc:sldMk cId="3896840865" sldId="2951"/>
            <ac:spMk id="9" creationId="{122EED28-FBCA-278D-D1F0-8D1EADA24004}"/>
          </ac:spMkLst>
        </pc:spChg>
        <pc:spChg chg="mod">
          <ac:chgData name="Vinay Guntamukkala" userId="00bb1c05-0ec1-4d8c-93a6-26f1d4ae47ad" providerId="ADAL" clId="{7889BBDA-CD75-4BCA-B547-F372C4EF93AD}" dt="2026-07-21T11:36:49.744" v="41"/>
          <ac:spMkLst>
            <pc:docMk/>
            <pc:sldMk cId="3896840865" sldId="2951"/>
            <ac:spMk id="10" creationId="{A143DBB9-681D-2196-EDB1-856107FED9B4}"/>
          </ac:spMkLst>
        </pc:spChg>
      </pc:sldChg>
      <pc:sldChg chg="addSp delSp modSp add mod ord delAnim modAnim">
        <pc:chgData name="Vinay Guntamukkala" userId="00bb1c05-0ec1-4d8c-93a6-26f1d4ae47ad" providerId="ADAL" clId="{7889BBDA-CD75-4BCA-B547-F372C4EF93AD}" dt="2026-07-28T13:09:29.527" v="2947" actId="20577"/>
        <pc:sldMkLst>
          <pc:docMk/>
          <pc:sldMk cId="3656710217" sldId="2955"/>
        </pc:sldMkLst>
        <pc:spChg chg="mod">
          <ac:chgData name="Vinay Guntamukkala" userId="00bb1c05-0ec1-4d8c-93a6-26f1d4ae47ad" providerId="ADAL" clId="{7889BBDA-CD75-4BCA-B547-F372C4EF93AD}" dt="2026-07-28T13:09:29.527" v="2947" actId="20577"/>
          <ac:spMkLst>
            <pc:docMk/>
            <pc:sldMk cId="3656710217" sldId="2955"/>
            <ac:spMk id="13" creationId="{741DD937-33B8-D0A5-AEE7-EA90404A0CE4}"/>
          </ac:spMkLst>
        </pc:spChg>
        <pc:graphicFrameChg chg="add mod">
          <ac:chgData name="Vinay Guntamukkala" userId="00bb1c05-0ec1-4d8c-93a6-26f1d4ae47ad" providerId="ADAL" clId="{7889BBDA-CD75-4BCA-B547-F372C4EF93AD}" dt="2026-07-28T13:08:09.504" v="2933"/>
          <ac:graphicFrameMkLst>
            <pc:docMk/>
            <pc:sldMk cId="3656710217" sldId="2955"/>
            <ac:graphicFrameMk id="2" creationId="{DC3FEC3E-64C9-40C1-B8C5-4CA7FC354E70}"/>
          </ac:graphicFrameMkLst>
        </pc:graphicFrameChg>
        <pc:graphicFrameChg chg="del">
          <ac:chgData name="Vinay Guntamukkala" userId="00bb1c05-0ec1-4d8c-93a6-26f1d4ae47ad" providerId="ADAL" clId="{7889BBDA-CD75-4BCA-B547-F372C4EF93AD}" dt="2026-07-28T13:09:13.333" v="2944" actId="478"/>
          <ac:graphicFrameMkLst>
            <pc:docMk/>
            <pc:sldMk cId="3656710217" sldId="2955"/>
            <ac:graphicFrameMk id="5" creationId="{1C8AEFC4-60EA-BE36-6F0B-F627381C30A3}"/>
          </ac:graphicFrameMkLst>
        </pc:graphicFrameChg>
        <pc:picChg chg="add mod">
          <ac:chgData name="Vinay Guntamukkala" userId="00bb1c05-0ec1-4d8c-93a6-26f1d4ae47ad" providerId="ADAL" clId="{7889BBDA-CD75-4BCA-B547-F372C4EF93AD}" dt="2026-07-28T13:08:21.609" v="2938" actId="962"/>
          <ac:picMkLst>
            <pc:docMk/>
            <pc:sldMk cId="3656710217" sldId="2955"/>
            <ac:picMk id="7" creationId="{C652921C-CABC-55D0-1AD9-CB366C3B2BE0}"/>
          </ac:picMkLst>
        </pc:picChg>
        <pc:picChg chg="add mod">
          <ac:chgData name="Vinay Guntamukkala" userId="00bb1c05-0ec1-4d8c-93a6-26f1d4ae47ad" providerId="ADAL" clId="{7889BBDA-CD75-4BCA-B547-F372C4EF93AD}" dt="2026-07-28T13:08:49.239" v="2943" actId="1076"/>
          <ac:picMkLst>
            <pc:docMk/>
            <pc:sldMk cId="3656710217" sldId="2955"/>
            <ac:picMk id="28" creationId="{6606BCE0-83CE-F377-7FB4-029838E2DEE4}"/>
          </ac:picMkLst>
        </pc:picChg>
      </pc:sldChg>
      <pc:sldChg chg="delSp mod ord">
        <pc:chgData name="Vinay Guntamukkala" userId="00bb1c05-0ec1-4d8c-93a6-26f1d4ae47ad" providerId="ADAL" clId="{7889BBDA-CD75-4BCA-B547-F372C4EF93AD}" dt="2026-07-28T14:29:01.814" v="3191"/>
        <pc:sldMkLst>
          <pc:docMk/>
          <pc:sldMk cId="2990626876" sldId="2956"/>
        </pc:sldMkLst>
      </pc:sldChg>
      <pc:sldChg chg="addSp delSp modSp add del mod ord delAnim">
        <pc:chgData name="Vinay Guntamukkala" userId="00bb1c05-0ec1-4d8c-93a6-26f1d4ae47ad" providerId="ADAL" clId="{7889BBDA-CD75-4BCA-B547-F372C4EF93AD}" dt="2026-07-28T13:09:50.759" v="2948" actId="2696"/>
        <pc:sldMkLst>
          <pc:docMk/>
          <pc:sldMk cId="1181000262" sldId="2958"/>
        </pc:sldMkLst>
        <pc:spChg chg="add del mod">
          <ac:chgData name="Vinay Guntamukkala" userId="00bb1c05-0ec1-4d8c-93a6-26f1d4ae47ad" providerId="ADAL" clId="{7889BBDA-CD75-4BCA-B547-F372C4EF93AD}" dt="2026-07-28T13:06:19.112" v="2929" actId="478"/>
          <ac:spMkLst>
            <pc:docMk/>
            <pc:sldMk cId="1181000262" sldId="2958"/>
            <ac:spMk id="6" creationId="{05B876F3-E614-6C1C-B86C-ABA2755190C8}"/>
          </ac:spMkLst>
        </pc:spChg>
        <pc:spChg chg="add mod">
          <ac:chgData name="Vinay Guntamukkala" userId="00bb1c05-0ec1-4d8c-93a6-26f1d4ae47ad" providerId="ADAL" clId="{7889BBDA-CD75-4BCA-B547-F372C4EF93AD}" dt="2026-07-28T13:06:19.112" v="2929" actId="478"/>
          <ac:spMkLst>
            <pc:docMk/>
            <pc:sldMk cId="1181000262" sldId="2958"/>
            <ac:spMk id="8" creationId="{A8CE520C-5B92-DC32-1C4C-07038033B8CA}"/>
          </ac:spMkLst>
        </pc:spChg>
        <pc:spChg chg="mod">
          <ac:chgData name="Vinay Guntamukkala" userId="00bb1c05-0ec1-4d8c-93a6-26f1d4ae47ad" providerId="ADAL" clId="{7889BBDA-CD75-4BCA-B547-F372C4EF93AD}" dt="2026-07-28T13:05:00.139" v="2923" actId="1076"/>
          <ac:spMkLst>
            <pc:docMk/>
            <pc:sldMk cId="1181000262" sldId="2958"/>
            <ac:spMk id="13" creationId="{741DD937-33B8-D0A5-AEE7-EA90404A0CE4}"/>
          </ac:spMkLst>
        </pc:spChg>
        <pc:spChg chg="del">
          <ac:chgData name="Vinay Guntamukkala" userId="00bb1c05-0ec1-4d8c-93a6-26f1d4ae47ad" providerId="ADAL" clId="{7889BBDA-CD75-4BCA-B547-F372C4EF93AD}" dt="2026-07-28T13:06:02.087" v="2925" actId="478"/>
          <ac:spMkLst>
            <pc:docMk/>
            <pc:sldMk cId="1181000262" sldId="2958"/>
            <ac:spMk id="14" creationId="{25BE3727-B6E8-43DD-B975-7FDE865FB069}"/>
          </ac:spMkLst>
        </pc:spChg>
        <pc:spChg chg="del">
          <ac:chgData name="Vinay Guntamukkala" userId="00bb1c05-0ec1-4d8c-93a6-26f1d4ae47ad" providerId="ADAL" clId="{7889BBDA-CD75-4BCA-B547-F372C4EF93AD}" dt="2026-07-28T13:05:52.250" v="2924" actId="478"/>
          <ac:spMkLst>
            <pc:docMk/>
            <pc:sldMk cId="1181000262" sldId="2958"/>
            <ac:spMk id="22" creationId="{206A4016-CD3B-9F40-DD86-3FDFFC194EE1}"/>
          </ac:spMkLst>
        </pc:spChg>
        <pc:spChg chg="mod">
          <ac:chgData name="Vinay Guntamukkala" userId="00bb1c05-0ec1-4d8c-93a6-26f1d4ae47ad" providerId="ADAL" clId="{7889BBDA-CD75-4BCA-B547-F372C4EF93AD}" dt="2026-07-28T13:04:46.709" v="2921" actId="1076"/>
          <ac:spMkLst>
            <pc:docMk/>
            <pc:sldMk cId="1181000262" sldId="2958"/>
            <ac:spMk id="26" creationId="{9791A75D-3AA7-61F1-AFD0-53DFD0E303D0}"/>
          </ac:spMkLst>
        </pc:spChg>
        <pc:grpChg chg="mod">
          <ac:chgData name="Vinay Guntamukkala" userId="00bb1c05-0ec1-4d8c-93a6-26f1d4ae47ad" providerId="ADAL" clId="{7889BBDA-CD75-4BCA-B547-F372C4EF93AD}" dt="2026-07-28T13:04:49.323" v="2922" actId="1076"/>
          <ac:grpSpMkLst>
            <pc:docMk/>
            <pc:sldMk cId="1181000262" sldId="2958"/>
            <ac:grpSpMk id="3" creationId="{D4B2AE86-A832-CB7B-2A60-38332337321B}"/>
          </ac:grpSpMkLst>
        </pc:grpChg>
      </pc:sldChg>
      <pc:sldChg chg="addSp delSp modSp add mod">
        <pc:chgData name="Vinay Guntamukkala" userId="00bb1c05-0ec1-4d8c-93a6-26f1d4ae47ad" providerId="ADAL" clId="{7889BBDA-CD75-4BCA-B547-F372C4EF93AD}" dt="2026-07-28T14:53:53.828" v="3264" actId="1076"/>
        <pc:sldMkLst>
          <pc:docMk/>
          <pc:sldMk cId="2763544811" sldId="2959"/>
        </pc:sldMkLst>
        <pc:spChg chg="mod">
          <ac:chgData name="Vinay Guntamukkala" userId="00bb1c05-0ec1-4d8c-93a6-26f1d4ae47ad" providerId="ADAL" clId="{7889BBDA-CD75-4BCA-B547-F372C4EF93AD}" dt="2026-07-21T14:01:14.742" v="211" actId="1076"/>
          <ac:spMkLst>
            <pc:docMk/>
            <pc:sldMk cId="2763544811" sldId="2959"/>
            <ac:spMk id="23" creationId="{5A1CA5FB-F2AC-EE1D-34B1-4DFAFCE82422}"/>
          </ac:spMkLst>
        </pc:spChg>
        <pc:spChg chg="mod">
          <ac:chgData name="Vinay Guntamukkala" userId="00bb1c05-0ec1-4d8c-93a6-26f1d4ae47ad" providerId="ADAL" clId="{7889BBDA-CD75-4BCA-B547-F372C4EF93AD}" dt="2026-07-28T14:47:37.758" v="3224" actId="20577"/>
          <ac:spMkLst>
            <pc:docMk/>
            <pc:sldMk cId="2763544811" sldId="2959"/>
            <ac:spMk id="24" creationId="{4060CA20-B987-7759-575D-CCE6316176B4}"/>
          </ac:spMkLst>
        </pc:spChg>
        <pc:spChg chg="mod">
          <ac:chgData name="Vinay Guntamukkala" userId="00bb1c05-0ec1-4d8c-93a6-26f1d4ae47ad" providerId="ADAL" clId="{7889BBDA-CD75-4BCA-B547-F372C4EF93AD}" dt="2026-07-21T14:02:02.060" v="311" actId="20577"/>
          <ac:spMkLst>
            <pc:docMk/>
            <pc:sldMk cId="2763544811" sldId="2959"/>
            <ac:spMk id="25" creationId="{448F07C4-BDB3-A77E-E2E9-1EE295F497C7}"/>
          </ac:spMkLst>
        </pc:spChg>
        <pc:spChg chg="mod">
          <ac:chgData name="Vinay Guntamukkala" userId="00bb1c05-0ec1-4d8c-93a6-26f1d4ae47ad" providerId="ADAL" clId="{7889BBDA-CD75-4BCA-B547-F372C4EF93AD}" dt="2026-07-21T14:02:28.248" v="348" actId="20577"/>
          <ac:spMkLst>
            <pc:docMk/>
            <pc:sldMk cId="2763544811" sldId="2959"/>
            <ac:spMk id="26" creationId="{B9F4C550-9006-3DFB-D16A-5C57BBFD2ABD}"/>
          </ac:spMkLst>
        </pc:spChg>
        <pc:picChg chg="add mod">
          <ac:chgData name="Vinay Guntamukkala" userId="00bb1c05-0ec1-4d8c-93a6-26f1d4ae47ad" providerId="ADAL" clId="{7889BBDA-CD75-4BCA-B547-F372C4EF93AD}" dt="2026-07-28T14:53:50.301" v="3263" actId="1076"/>
          <ac:picMkLst>
            <pc:docMk/>
            <pc:sldMk cId="2763544811" sldId="2959"/>
            <ac:picMk id="5" creationId="{D0AA51E6-901D-545B-9C6A-10A4546B0A22}"/>
          </ac:picMkLst>
        </pc:picChg>
        <pc:picChg chg="mod">
          <ac:chgData name="Vinay Guntamukkala" userId="00bb1c05-0ec1-4d8c-93a6-26f1d4ae47ad" providerId="ADAL" clId="{7889BBDA-CD75-4BCA-B547-F372C4EF93AD}" dt="2026-07-28T14:53:47.256" v="3262" actId="1076"/>
          <ac:picMkLst>
            <pc:docMk/>
            <pc:sldMk cId="2763544811" sldId="2959"/>
            <ac:picMk id="7" creationId="{327ED10C-36D1-1AB1-258A-FA7BC957C9C3}"/>
          </ac:picMkLst>
        </pc:picChg>
        <pc:picChg chg="add mod">
          <ac:chgData name="Vinay Guntamukkala" userId="00bb1c05-0ec1-4d8c-93a6-26f1d4ae47ad" providerId="ADAL" clId="{7889BBDA-CD75-4BCA-B547-F372C4EF93AD}" dt="2026-07-28T14:53:23.980" v="3257" actId="1076"/>
          <ac:picMkLst>
            <pc:docMk/>
            <pc:sldMk cId="2763544811" sldId="2959"/>
            <ac:picMk id="8" creationId="{5B596381-07BC-6A96-9B76-40168105C359}"/>
          </ac:picMkLst>
        </pc:picChg>
        <pc:picChg chg="add mod">
          <ac:chgData name="Vinay Guntamukkala" userId="00bb1c05-0ec1-4d8c-93a6-26f1d4ae47ad" providerId="ADAL" clId="{7889BBDA-CD75-4BCA-B547-F372C4EF93AD}" dt="2026-07-28T14:53:53.828" v="3264" actId="1076"/>
          <ac:picMkLst>
            <pc:docMk/>
            <pc:sldMk cId="2763544811" sldId="2959"/>
            <ac:picMk id="10" creationId="{D7B50E24-D6B6-F13A-7B4F-E4FD90763273}"/>
          </ac:picMkLst>
        </pc:picChg>
      </pc:sldChg>
      <pc:sldChg chg="addSp delSp modSp add mod">
        <pc:chgData name="Vinay Guntamukkala" userId="00bb1c05-0ec1-4d8c-93a6-26f1d4ae47ad" providerId="ADAL" clId="{7889BBDA-CD75-4BCA-B547-F372C4EF93AD}" dt="2026-07-28T13:11:32.255" v="2951" actId="1076"/>
        <pc:sldMkLst>
          <pc:docMk/>
          <pc:sldMk cId="3441482854" sldId="2960"/>
        </pc:sldMkLst>
        <pc:spChg chg="mod">
          <ac:chgData name="Vinay Guntamukkala" userId="00bb1c05-0ec1-4d8c-93a6-26f1d4ae47ad" providerId="ADAL" clId="{7889BBDA-CD75-4BCA-B547-F372C4EF93AD}" dt="2026-07-22T14:36:38.437" v="358" actId="1076"/>
          <ac:spMkLst>
            <pc:docMk/>
            <pc:sldMk cId="3441482854" sldId="2960"/>
            <ac:spMk id="17" creationId="{E09163C8-04DE-00D9-F17B-3B6603DD4213}"/>
          </ac:spMkLst>
        </pc:spChg>
        <pc:spChg chg="mod">
          <ac:chgData name="Vinay Guntamukkala" userId="00bb1c05-0ec1-4d8c-93a6-26f1d4ae47ad" providerId="ADAL" clId="{7889BBDA-CD75-4BCA-B547-F372C4EF93AD}" dt="2026-07-22T14:36:55.789" v="363" actId="1076"/>
          <ac:spMkLst>
            <pc:docMk/>
            <pc:sldMk cId="3441482854" sldId="2960"/>
            <ac:spMk id="21" creationId="{E722742C-89CE-74C3-FD14-37822CE49194}"/>
          </ac:spMkLst>
        </pc:spChg>
        <pc:spChg chg="add mod">
          <ac:chgData name="Vinay Guntamukkala" userId="00bb1c05-0ec1-4d8c-93a6-26f1d4ae47ad" providerId="ADAL" clId="{7889BBDA-CD75-4BCA-B547-F372C4EF93AD}" dt="2026-07-22T14:37:18.816" v="368" actId="1076"/>
          <ac:spMkLst>
            <pc:docMk/>
            <pc:sldMk cId="3441482854" sldId="2960"/>
            <ac:spMk id="22" creationId="{1587881F-F26D-2B0A-E1AF-180B882C37B4}"/>
          </ac:spMkLst>
        </pc:spChg>
        <pc:spChg chg="add del mod">
          <ac:chgData name="Vinay Guntamukkala" userId="00bb1c05-0ec1-4d8c-93a6-26f1d4ae47ad" providerId="ADAL" clId="{7889BBDA-CD75-4BCA-B547-F372C4EF93AD}" dt="2026-07-28T13:11:19.067" v="2949" actId="931"/>
          <ac:spMkLst>
            <pc:docMk/>
            <pc:sldMk cId="3441482854" sldId="2960"/>
            <ac:spMk id="24" creationId="{93DAA7CC-70B9-AFD1-CDA1-09B0B43AADBB}"/>
          </ac:spMkLst>
        </pc:spChg>
        <pc:picChg chg="add mod">
          <ac:chgData name="Vinay Guntamukkala" userId="00bb1c05-0ec1-4d8c-93a6-26f1d4ae47ad" providerId="ADAL" clId="{7889BBDA-CD75-4BCA-B547-F372C4EF93AD}" dt="2026-07-28T13:11:32.255" v="2951" actId="1076"/>
          <ac:picMkLst>
            <pc:docMk/>
            <pc:sldMk cId="3441482854" sldId="2960"/>
            <ac:picMk id="3" creationId="{8375B2CC-5710-A98C-C228-E59D24349810}"/>
          </ac:picMkLst>
        </pc:picChg>
        <pc:picChg chg="add mod">
          <ac:chgData name="Vinay Guntamukkala" userId="00bb1c05-0ec1-4d8c-93a6-26f1d4ae47ad" providerId="ADAL" clId="{7889BBDA-CD75-4BCA-B547-F372C4EF93AD}" dt="2026-07-22T14:37:16.081" v="367" actId="1076"/>
          <ac:picMkLst>
            <pc:docMk/>
            <pc:sldMk cId="3441482854" sldId="2960"/>
            <ac:picMk id="7" creationId="{3AF33FB2-5C52-F1AB-84F7-C587F157BF5D}"/>
          </ac:picMkLst>
        </pc:picChg>
        <pc:picChg chg="mod">
          <ac:chgData name="Vinay Guntamukkala" userId="00bb1c05-0ec1-4d8c-93a6-26f1d4ae47ad" providerId="ADAL" clId="{7889BBDA-CD75-4BCA-B547-F372C4EF93AD}" dt="2026-07-22T14:37:05.318" v="364" actId="1076"/>
          <ac:picMkLst>
            <pc:docMk/>
            <pc:sldMk cId="3441482854" sldId="2960"/>
            <ac:picMk id="8" creationId="{06F66E8B-33CA-3E93-DEA7-5E3B42B79ED3}"/>
          </ac:picMkLst>
        </pc:picChg>
        <pc:picChg chg="add mod">
          <ac:chgData name="Vinay Guntamukkala" userId="00bb1c05-0ec1-4d8c-93a6-26f1d4ae47ad" providerId="ADAL" clId="{7889BBDA-CD75-4BCA-B547-F372C4EF93AD}" dt="2026-07-22T14:37:21.861" v="369" actId="1076"/>
          <ac:picMkLst>
            <pc:docMk/>
            <pc:sldMk cId="3441482854" sldId="2960"/>
            <ac:picMk id="16" creationId="{E47BAEF6-6A8C-5DA2-0226-0E5101DBCDE2}"/>
          </ac:picMkLst>
        </pc:picChg>
        <pc:picChg chg="mod">
          <ac:chgData name="Vinay Guntamukkala" userId="00bb1c05-0ec1-4d8c-93a6-26f1d4ae47ad" providerId="ADAL" clId="{7889BBDA-CD75-4BCA-B547-F372C4EF93AD}" dt="2026-07-22T14:36:52.887" v="362" actId="1076"/>
          <ac:picMkLst>
            <pc:docMk/>
            <pc:sldMk cId="3441482854" sldId="2960"/>
            <ac:picMk id="20" creationId="{1F989118-77E0-1F64-D06B-92842B7838EE}"/>
          </ac:picMkLst>
        </pc:picChg>
      </pc:sldChg>
      <pc:sldChg chg="modSp add mod">
        <pc:chgData name="Vinay Guntamukkala" userId="00bb1c05-0ec1-4d8c-93a6-26f1d4ae47ad" providerId="ADAL" clId="{7889BBDA-CD75-4BCA-B547-F372C4EF93AD}" dt="2026-07-22T14:52:01.273" v="512" actId="1076"/>
        <pc:sldMkLst>
          <pc:docMk/>
          <pc:sldMk cId="3465455721" sldId="2964"/>
        </pc:sldMkLst>
        <pc:spChg chg="mod">
          <ac:chgData name="Vinay Guntamukkala" userId="00bb1c05-0ec1-4d8c-93a6-26f1d4ae47ad" providerId="ADAL" clId="{7889BBDA-CD75-4BCA-B547-F372C4EF93AD}" dt="2026-07-22T14:52:01.273" v="512" actId="1076"/>
          <ac:spMkLst>
            <pc:docMk/>
            <pc:sldMk cId="3465455721" sldId="2964"/>
            <ac:spMk id="42" creationId="{DC84A603-D6D2-3004-8583-AD793AB0AB72}"/>
          </ac:spMkLst>
        </pc:spChg>
      </pc:sldChg>
      <pc:sldChg chg="delSp modSp add mod modNotesTx">
        <pc:chgData name="Vinay Guntamukkala" userId="00bb1c05-0ec1-4d8c-93a6-26f1d4ae47ad" providerId="ADAL" clId="{7889BBDA-CD75-4BCA-B547-F372C4EF93AD}" dt="2026-07-29T07:16:41.050" v="3280" actId="20577"/>
        <pc:sldMkLst>
          <pc:docMk/>
          <pc:sldMk cId="2455357256" sldId="3075"/>
        </pc:sldMkLst>
        <pc:spChg chg="mod">
          <ac:chgData name="Vinay Guntamukkala" userId="00bb1c05-0ec1-4d8c-93a6-26f1d4ae47ad" providerId="ADAL" clId="{7889BBDA-CD75-4BCA-B547-F372C4EF93AD}" dt="2026-07-28T13:12:43.659" v="2962" actId="20577"/>
          <ac:spMkLst>
            <pc:docMk/>
            <pc:sldMk cId="2455357256" sldId="3075"/>
            <ac:spMk id="11" creationId="{AFA7EC0B-D1D2-84CF-1F96-4F30DA654008}"/>
          </ac:spMkLst>
        </pc:spChg>
        <pc:spChg chg="mod">
          <ac:chgData name="Vinay Guntamukkala" userId="00bb1c05-0ec1-4d8c-93a6-26f1d4ae47ad" providerId="ADAL" clId="{7889BBDA-CD75-4BCA-B547-F372C4EF93AD}" dt="2026-07-22T14:50:17.312" v="432" actId="207"/>
          <ac:spMkLst>
            <pc:docMk/>
            <pc:sldMk cId="2455357256" sldId="3075"/>
            <ac:spMk id="82" creationId="{24F48DE5-D924-5968-A429-256AAEFFE4AD}"/>
          </ac:spMkLst>
        </pc:spChg>
        <pc:spChg chg="mod">
          <ac:chgData name="Vinay Guntamukkala" userId="00bb1c05-0ec1-4d8c-93a6-26f1d4ae47ad" providerId="ADAL" clId="{7889BBDA-CD75-4BCA-B547-F372C4EF93AD}" dt="2026-07-22T14:50:27.510" v="433" actId="207"/>
          <ac:spMkLst>
            <pc:docMk/>
            <pc:sldMk cId="2455357256" sldId="3075"/>
            <ac:spMk id="87" creationId="{49AA921A-4689-3AB6-24D4-9B8C75AF4386}"/>
          </ac:spMkLst>
        </pc:spChg>
        <pc:spChg chg="mod">
          <ac:chgData name="Vinay Guntamukkala" userId="00bb1c05-0ec1-4d8c-93a6-26f1d4ae47ad" providerId="ADAL" clId="{7889BBDA-CD75-4BCA-B547-F372C4EF93AD}" dt="2026-07-22T14:50:37.283" v="434" actId="207"/>
          <ac:spMkLst>
            <pc:docMk/>
            <pc:sldMk cId="2455357256" sldId="3075"/>
            <ac:spMk id="107" creationId="{01D5C781-BAD5-E879-69DD-40C863921C73}"/>
          </ac:spMkLst>
        </pc:spChg>
      </pc:sldChg>
      <pc:sldChg chg="modSp add mod ord">
        <pc:chgData name="Vinay Guntamukkala" userId="00bb1c05-0ec1-4d8c-93a6-26f1d4ae47ad" providerId="ADAL" clId="{7889BBDA-CD75-4BCA-B547-F372C4EF93AD}" dt="2026-07-28T14:17:51.937" v="3140" actId="207"/>
        <pc:sldMkLst>
          <pc:docMk/>
          <pc:sldMk cId="2051878157" sldId="3083"/>
        </pc:sldMkLst>
        <pc:spChg chg="mod">
          <ac:chgData name="Vinay Guntamukkala" userId="00bb1c05-0ec1-4d8c-93a6-26f1d4ae47ad" providerId="ADAL" clId="{7889BBDA-CD75-4BCA-B547-F372C4EF93AD}" dt="2026-07-28T14:17:51.937" v="3140" actId="207"/>
          <ac:spMkLst>
            <pc:docMk/>
            <pc:sldMk cId="2051878157" sldId="3083"/>
            <ac:spMk id="4" creationId="{1034130E-9888-B599-C2AF-F8C53B248084}"/>
          </ac:spMkLst>
        </pc:spChg>
        <pc:spChg chg="mod">
          <ac:chgData name="Vinay Guntamukkala" userId="00bb1c05-0ec1-4d8c-93a6-26f1d4ae47ad" providerId="ADAL" clId="{7889BBDA-CD75-4BCA-B547-F372C4EF93AD}" dt="2026-07-22T14:42:06.882" v="389" actId="20577"/>
          <ac:spMkLst>
            <pc:docMk/>
            <pc:sldMk cId="2051878157" sldId="3083"/>
            <ac:spMk id="6" creationId="{CA720F21-1013-5099-3B94-42D7EF47C9A5}"/>
          </ac:spMkLst>
        </pc:spChg>
      </pc:sldChg>
      <pc:sldChg chg="add">
        <pc:chgData name="Vinay Guntamukkala" userId="00bb1c05-0ec1-4d8c-93a6-26f1d4ae47ad" providerId="ADAL" clId="{7889BBDA-CD75-4BCA-B547-F372C4EF93AD}" dt="2026-07-22T14:48:24.456" v="421"/>
        <pc:sldMkLst>
          <pc:docMk/>
          <pc:sldMk cId="507328797" sldId="3111"/>
        </pc:sldMkLst>
      </pc:sldChg>
      <pc:sldChg chg="add">
        <pc:chgData name="Vinay Guntamukkala" userId="00bb1c05-0ec1-4d8c-93a6-26f1d4ae47ad" providerId="ADAL" clId="{7889BBDA-CD75-4BCA-B547-F372C4EF93AD}" dt="2026-07-22T14:48:13.994" v="420"/>
        <pc:sldMkLst>
          <pc:docMk/>
          <pc:sldMk cId="1145767725" sldId="3113"/>
        </pc:sldMkLst>
      </pc:sldChg>
      <pc:sldChg chg="modSp add mod">
        <pc:chgData name="Vinay Guntamukkala" userId="00bb1c05-0ec1-4d8c-93a6-26f1d4ae47ad" providerId="ADAL" clId="{7889BBDA-CD75-4BCA-B547-F372C4EF93AD}" dt="2026-07-28T14:21:20.578" v="3166" actId="113"/>
        <pc:sldMkLst>
          <pc:docMk/>
          <pc:sldMk cId="2465167481" sldId="2142533532"/>
        </pc:sldMkLst>
        <pc:spChg chg="mod">
          <ac:chgData name="Vinay Guntamukkala" userId="00bb1c05-0ec1-4d8c-93a6-26f1d4ae47ad" providerId="ADAL" clId="{7889BBDA-CD75-4BCA-B547-F372C4EF93AD}" dt="2026-07-23T12:11:21.612" v="931" actId="207"/>
          <ac:spMkLst>
            <pc:docMk/>
            <pc:sldMk cId="2465167481" sldId="2142533532"/>
            <ac:spMk id="4" creationId="{8FB5F258-CF80-4B63-C264-716BE7B8D9A0}"/>
          </ac:spMkLst>
        </pc:spChg>
        <pc:spChg chg="mod">
          <ac:chgData name="Vinay Guntamukkala" userId="00bb1c05-0ec1-4d8c-93a6-26f1d4ae47ad" providerId="ADAL" clId="{7889BBDA-CD75-4BCA-B547-F372C4EF93AD}" dt="2026-07-28T14:21:20.578" v="3166" actId="113"/>
          <ac:spMkLst>
            <pc:docMk/>
            <pc:sldMk cId="2465167481" sldId="2142533532"/>
            <ac:spMk id="6" creationId="{6084FFB4-8582-E4F3-5E3E-DFF415521FF1}"/>
          </ac:spMkLst>
        </pc:spChg>
        <pc:picChg chg="mod">
          <ac:chgData name="Vinay Guntamukkala" userId="00bb1c05-0ec1-4d8c-93a6-26f1d4ae47ad" providerId="ADAL" clId="{7889BBDA-CD75-4BCA-B547-F372C4EF93AD}" dt="2026-07-23T15:12:26.265" v="1836" actId="1076"/>
          <ac:picMkLst>
            <pc:docMk/>
            <pc:sldMk cId="2465167481" sldId="2142533532"/>
            <ac:picMk id="10" creationId="{7A87F7F3-7B28-BCA9-5BEE-769AAB89364F}"/>
          </ac:picMkLst>
        </pc:picChg>
      </pc:sldChg>
      <pc:sldChg chg="addSp delSp modSp add mod modClrScheme chgLayout">
        <pc:chgData name="Vinay Guntamukkala" userId="00bb1c05-0ec1-4d8c-93a6-26f1d4ae47ad" providerId="ADAL" clId="{7889BBDA-CD75-4BCA-B547-F372C4EF93AD}" dt="2026-07-24T08:13:07.214" v="2053" actId="20577"/>
        <pc:sldMkLst>
          <pc:docMk/>
          <pc:sldMk cId="543565633" sldId="2142533548"/>
        </pc:sldMkLst>
        <pc:spChg chg="mod ord">
          <ac:chgData name="Vinay Guntamukkala" userId="00bb1c05-0ec1-4d8c-93a6-26f1d4ae47ad" providerId="ADAL" clId="{7889BBDA-CD75-4BCA-B547-F372C4EF93AD}" dt="2026-07-24T08:13:07.214" v="2053" actId="20577"/>
          <ac:spMkLst>
            <pc:docMk/>
            <pc:sldMk cId="543565633" sldId="2142533548"/>
            <ac:spMk id="2" creationId="{D2311DF1-BB4C-DCCE-07A3-2A90D7754966}"/>
          </ac:spMkLst>
        </pc:spChg>
        <pc:spChg chg="mod ord">
          <ac:chgData name="Vinay Guntamukkala" userId="00bb1c05-0ec1-4d8c-93a6-26f1d4ae47ad" providerId="ADAL" clId="{7889BBDA-CD75-4BCA-B547-F372C4EF93AD}" dt="2026-07-23T12:29:14.279" v="933" actId="700"/>
          <ac:spMkLst>
            <pc:docMk/>
            <pc:sldMk cId="543565633" sldId="2142533548"/>
            <ac:spMk id="3" creationId="{FC74BFD7-AC30-86E0-84F6-2A8C72AC8F48}"/>
          </ac:spMkLst>
        </pc:spChg>
        <pc:spChg chg="mod ord">
          <ac:chgData name="Vinay Guntamukkala" userId="00bb1c05-0ec1-4d8c-93a6-26f1d4ae47ad" providerId="ADAL" clId="{7889BBDA-CD75-4BCA-B547-F372C4EF93AD}" dt="2026-07-23T15:12:19.783" v="1835" actId="20577"/>
          <ac:spMkLst>
            <pc:docMk/>
            <pc:sldMk cId="543565633" sldId="2142533548"/>
            <ac:spMk id="4" creationId="{4E558378-C1C4-238D-9417-8C7755434FE0}"/>
          </ac:spMkLst>
        </pc:spChg>
        <pc:spChg chg="mod">
          <ac:chgData name="Vinay Guntamukkala" userId="00bb1c05-0ec1-4d8c-93a6-26f1d4ae47ad" providerId="ADAL" clId="{7889BBDA-CD75-4BCA-B547-F372C4EF93AD}" dt="2026-07-23T15:07:17.077" v="1707" actId="20577"/>
          <ac:spMkLst>
            <pc:docMk/>
            <pc:sldMk cId="543565633" sldId="2142533548"/>
            <ac:spMk id="7" creationId="{11F1D8FE-3B76-A8AC-B75A-48A60DFE32F8}"/>
          </ac:spMkLst>
        </pc:spChg>
        <pc:spChg chg="add mod ord">
          <ac:chgData name="Vinay Guntamukkala" userId="00bb1c05-0ec1-4d8c-93a6-26f1d4ae47ad" providerId="ADAL" clId="{7889BBDA-CD75-4BCA-B547-F372C4EF93AD}" dt="2026-07-23T12:29:14.279" v="933" actId="700"/>
          <ac:spMkLst>
            <pc:docMk/>
            <pc:sldMk cId="543565633" sldId="2142533548"/>
            <ac:spMk id="9" creationId="{3E2CD8E2-5A7F-792B-663B-EFDFE5CC2050}"/>
          </ac:spMkLst>
        </pc:spChg>
        <pc:spChg chg="mod">
          <ac:chgData name="Vinay Guntamukkala" userId="00bb1c05-0ec1-4d8c-93a6-26f1d4ae47ad" providerId="ADAL" clId="{7889BBDA-CD75-4BCA-B547-F372C4EF93AD}" dt="2026-07-23T15:09:58.791" v="1747" actId="208"/>
          <ac:spMkLst>
            <pc:docMk/>
            <pc:sldMk cId="543565633" sldId="2142533548"/>
            <ac:spMk id="10" creationId="{1FD90D29-5176-FC35-46DA-0F7CCEEBEB97}"/>
          </ac:spMkLst>
        </pc:spChg>
        <pc:spChg chg="mod">
          <ac:chgData name="Vinay Guntamukkala" userId="00bb1c05-0ec1-4d8c-93a6-26f1d4ae47ad" providerId="ADAL" clId="{7889BBDA-CD75-4BCA-B547-F372C4EF93AD}" dt="2026-07-23T15:10:00.830" v="1748" actId="208"/>
          <ac:spMkLst>
            <pc:docMk/>
            <pc:sldMk cId="543565633" sldId="2142533548"/>
            <ac:spMk id="11" creationId="{BE9A8EC8-5DB0-6AAE-001A-E4868A688BED}"/>
          </ac:spMkLst>
        </pc:spChg>
        <pc:spChg chg="mod">
          <ac:chgData name="Vinay Guntamukkala" userId="00bb1c05-0ec1-4d8c-93a6-26f1d4ae47ad" providerId="ADAL" clId="{7889BBDA-CD75-4BCA-B547-F372C4EF93AD}" dt="2026-07-23T15:10:35.793" v="1775" actId="20577"/>
          <ac:spMkLst>
            <pc:docMk/>
            <pc:sldMk cId="543565633" sldId="2142533548"/>
            <ac:spMk id="12" creationId="{442004E5-392E-FC8D-9480-9566B73389C5}"/>
          </ac:spMkLst>
        </pc:spChg>
        <pc:spChg chg="mod">
          <ac:chgData name="Vinay Guntamukkala" userId="00bb1c05-0ec1-4d8c-93a6-26f1d4ae47ad" providerId="ADAL" clId="{7889BBDA-CD75-4BCA-B547-F372C4EF93AD}" dt="2026-07-23T15:10:40.760" v="1777" actId="20577"/>
          <ac:spMkLst>
            <pc:docMk/>
            <pc:sldMk cId="543565633" sldId="2142533548"/>
            <ac:spMk id="13" creationId="{2CCCCC68-1D36-50E7-75BF-9E05A1D5A1C3}"/>
          </ac:spMkLst>
        </pc:spChg>
        <pc:spChg chg="mod">
          <ac:chgData name="Vinay Guntamukkala" userId="00bb1c05-0ec1-4d8c-93a6-26f1d4ae47ad" providerId="ADAL" clId="{7889BBDA-CD75-4BCA-B547-F372C4EF93AD}" dt="2026-07-23T15:10:00.830" v="1748" actId="208"/>
          <ac:spMkLst>
            <pc:docMk/>
            <pc:sldMk cId="543565633" sldId="2142533548"/>
            <ac:spMk id="14" creationId="{18A269EF-186D-1542-589D-3DCBCE52A8A1}"/>
          </ac:spMkLst>
        </pc:spChg>
        <pc:spChg chg="mod">
          <ac:chgData name="Vinay Guntamukkala" userId="00bb1c05-0ec1-4d8c-93a6-26f1d4ae47ad" providerId="ADAL" clId="{7889BBDA-CD75-4BCA-B547-F372C4EF93AD}" dt="2026-07-23T15:04:42.425" v="1596" actId="207"/>
          <ac:spMkLst>
            <pc:docMk/>
            <pc:sldMk cId="543565633" sldId="2142533548"/>
            <ac:spMk id="15" creationId="{DFCBC6AC-CB81-CBA7-ED81-E72A1BE7DFA6}"/>
          </ac:spMkLst>
        </pc:spChg>
        <pc:spChg chg="mod">
          <ac:chgData name="Vinay Guntamukkala" userId="00bb1c05-0ec1-4d8c-93a6-26f1d4ae47ad" providerId="ADAL" clId="{7889BBDA-CD75-4BCA-B547-F372C4EF93AD}" dt="2026-07-23T15:11:51.691" v="1821" actId="207"/>
          <ac:spMkLst>
            <pc:docMk/>
            <pc:sldMk cId="543565633" sldId="2142533548"/>
            <ac:spMk id="17" creationId="{A4478D7E-08C9-E58E-1FE6-D77DD9076036}"/>
          </ac:spMkLst>
        </pc:spChg>
        <pc:spChg chg="mod">
          <ac:chgData name="Vinay Guntamukkala" userId="00bb1c05-0ec1-4d8c-93a6-26f1d4ae47ad" providerId="ADAL" clId="{7889BBDA-CD75-4BCA-B547-F372C4EF93AD}" dt="2026-07-23T15:04:50.358" v="1597" actId="207"/>
          <ac:spMkLst>
            <pc:docMk/>
            <pc:sldMk cId="543565633" sldId="2142533548"/>
            <ac:spMk id="19" creationId="{E4725735-4676-BBFF-3D3C-6E55150514EB}"/>
          </ac:spMkLst>
        </pc:spChg>
        <pc:spChg chg="mod">
          <ac:chgData name="Vinay Guntamukkala" userId="00bb1c05-0ec1-4d8c-93a6-26f1d4ae47ad" providerId="ADAL" clId="{7889BBDA-CD75-4BCA-B547-F372C4EF93AD}" dt="2026-07-23T15:11:01.764" v="1790" actId="20577"/>
          <ac:spMkLst>
            <pc:docMk/>
            <pc:sldMk cId="543565633" sldId="2142533548"/>
            <ac:spMk id="21" creationId="{27152EF0-B6FC-706A-2A2E-6491E36F7C78}"/>
          </ac:spMkLst>
        </pc:spChg>
        <pc:spChg chg="mod">
          <ac:chgData name="Vinay Guntamukkala" userId="00bb1c05-0ec1-4d8c-93a6-26f1d4ae47ad" providerId="ADAL" clId="{7889BBDA-CD75-4BCA-B547-F372C4EF93AD}" dt="2026-07-23T15:11:56.234" v="1822" actId="207"/>
          <ac:spMkLst>
            <pc:docMk/>
            <pc:sldMk cId="543565633" sldId="2142533548"/>
            <ac:spMk id="22" creationId="{706148F9-4B71-E050-5DDA-4593F7E40F14}"/>
          </ac:spMkLst>
        </pc:spChg>
        <pc:spChg chg="mod">
          <ac:chgData name="Vinay Guntamukkala" userId="00bb1c05-0ec1-4d8c-93a6-26f1d4ae47ad" providerId="ADAL" clId="{7889BBDA-CD75-4BCA-B547-F372C4EF93AD}" dt="2026-07-23T15:06:43.125" v="1653" actId="207"/>
          <ac:spMkLst>
            <pc:docMk/>
            <pc:sldMk cId="543565633" sldId="2142533548"/>
            <ac:spMk id="23" creationId="{542D6835-A426-8365-D0D9-34D915068C66}"/>
          </ac:spMkLst>
        </pc:spChg>
        <pc:spChg chg="mod">
          <ac:chgData name="Vinay Guntamukkala" userId="00bb1c05-0ec1-4d8c-93a6-26f1d4ae47ad" providerId="ADAL" clId="{7889BBDA-CD75-4BCA-B547-F372C4EF93AD}" dt="2026-07-23T15:04:59.177" v="1599" actId="207"/>
          <ac:spMkLst>
            <pc:docMk/>
            <pc:sldMk cId="543565633" sldId="2142533548"/>
            <ac:spMk id="24" creationId="{2504063C-3BAF-259B-EEE0-06987514CECD}"/>
          </ac:spMkLst>
        </pc:spChg>
        <pc:spChg chg="mod">
          <ac:chgData name="Vinay Guntamukkala" userId="00bb1c05-0ec1-4d8c-93a6-26f1d4ae47ad" providerId="ADAL" clId="{7889BBDA-CD75-4BCA-B547-F372C4EF93AD}" dt="2026-07-23T15:11:39.777" v="1820" actId="20577"/>
          <ac:spMkLst>
            <pc:docMk/>
            <pc:sldMk cId="543565633" sldId="2142533548"/>
            <ac:spMk id="26" creationId="{3ECB690B-CED1-0C6D-B58E-F76952032282}"/>
          </ac:spMkLst>
        </pc:spChg>
        <pc:spChg chg="mod">
          <ac:chgData name="Vinay Guntamukkala" userId="00bb1c05-0ec1-4d8c-93a6-26f1d4ae47ad" providerId="ADAL" clId="{7889BBDA-CD75-4BCA-B547-F372C4EF93AD}" dt="2026-07-23T15:09:58.791" v="1747" actId="208"/>
          <ac:spMkLst>
            <pc:docMk/>
            <pc:sldMk cId="543565633" sldId="2142533548"/>
            <ac:spMk id="27" creationId="{1E1363A6-4CF0-6930-C3AC-10F5D50170AF}"/>
          </ac:spMkLst>
        </pc:spChg>
        <pc:spChg chg="mod">
          <ac:chgData name="Vinay Guntamukkala" userId="00bb1c05-0ec1-4d8c-93a6-26f1d4ae47ad" providerId="ADAL" clId="{7889BBDA-CD75-4BCA-B547-F372C4EF93AD}" dt="2026-07-23T15:09:58.791" v="1747" actId="208"/>
          <ac:spMkLst>
            <pc:docMk/>
            <pc:sldMk cId="543565633" sldId="2142533548"/>
            <ac:spMk id="28" creationId="{AD764F5F-6255-B612-08D5-F4E0A255F9FB}"/>
          </ac:spMkLst>
        </pc:spChg>
        <pc:spChg chg="mod">
          <ac:chgData name="Vinay Guntamukkala" userId="00bb1c05-0ec1-4d8c-93a6-26f1d4ae47ad" providerId="ADAL" clId="{7889BBDA-CD75-4BCA-B547-F372C4EF93AD}" dt="2026-07-23T15:12:00.933" v="1823" actId="207"/>
          <ac:spMkLst>
            <pc:docMk/>
            <pc:sldMk cId="543565633" sldId="2142533548"/>
            <ac:spMk id="32" creationId="{2892AA1F-55F9-AE11-DC2C-AE21BAE64806}"/>
          </ac:spMkLst>
        </pc:spChg>
        <pc:grpChg chg="mod">
          <ac:chgData name="Vinay Guntamukkala" userId="00bb1c05-0ec1-4d8c-93a6-26f1d4ae47ad" providerId="ADAL" clId="{7889BBDA-CD75-4BCA-B547-F372C4EF93AD}" dt="2026-07-23T15:12:06.233" v="1824" actId="1076"/>
          <ac:grpSpMkLst>
            <pc:docMk/>
            <pc:sldMk cId="543565633" sldId="2142533548"/>
            <ac:grpSpMk id="5" creationId="{DF9416D9-029D-CE2E-FCC5-C9C8C6A67122}"/>
          </ac:grpSpMkLst>
        </pc:grpChg>
        <pc:grpChg chg="mod">
          <ac:chgData name="Vinay Guntamukkala" userId="00bb1c05-0ec1-4d8c-93a6-26f1d4ae47ad" providerId="ADAL" clId="{7889BBDA-CD75-4BCA-B547-F372C4EF93AD}" dt="2026-07-23T15:12:09.090" v="1825" actId="1076"/>
          <ac:grpSpMkLst>
            <pc:docMk/>
            <pc:sldMk cId="543565633" sldId="2142533548"/>
            <ac:grpSpMk id="36" creationId="{64521505-D79E-53C3-84E1-351145DCDD1B}"/>
          </ac:grpSpMkLst>
        </pc:grpChg>
        <pc:grpChg chg="mod">
          <ac:chgData name="Vinay Guntamukkala" userId="00bb1c05-0ec1-4d8c-93a6-26f1d4ae47ad" providerId="ADAL" clId="{7889BBDA-CD75-4BCA-B547-F372C4EF93AD}" dt="2026-07-23T15:10:12.827" v="1749" actId="1076"/>
          <ac:grpSpMkLst>
            <pc:docMk/>
            <pc:sldMk cId="543565633" sldId="2142533548"/>
            <ac:grpSpMk id="37" creationId="{A2A0754E-CC50-B629-B96C-7A0F40EEDE3C}"/>
          </ac:grpSpMkLst>
        </pc:grpChg>
        <pc:picChg chg="mod">
          <ac:chgData name="Vinay Guntamukkala" userId="00bb1c05-0ec1-4d8c-93a6-26f1d4ae47ad" providerId="ADAL" clId="{7889BBDA-CD75-4BCA-B547-F372C4EF93AD}" dt="2026-07-23T15:06:21.563" v="1650" actId="207"/>
          <ac:picMkLst>
            <pc:docMk/>
            <pc:sldMk cId="543565633" sldId="2142533548"/>
            <ac:picMk id="16" creationId="{77F92B6B-BB9D-84B5-7B92-CAAE23CE5460}"/>
          </ac:picMkLst>
        </pc:picChg>
        <pc:picChg chg="mod">
          <ac:chgData name="Vinay Guntamukkala" userId="00bb1c05-0ec1-4d8c-93a6-26f1d4ae47ad" providerId="ADAL" clId="{7889BBDA-CD75-4BCA-B547-F372C4EF93AD}" dt="2026-07-23T15:06:19.681" v="1649" actId="207"/>
          <ac:picMkLst>
            <pc:docMk/>
            <pc:sldMk cId="543565633" sldId="2142533548"/>
            <ac:picMk id="18" creationId="{26C36BDE-4F31-557C-540B-43BF5490B129}"/>
          </ac:picMkLst>
        </pc:picChg>
        <pc:picChg chg="mod">
          <ac:chgData name="Vinay Guntamukkala" userId="00bb1c05-0ec1-4d8c-93a6-26f1d4ae47ad" providerId="ADAL" clId="{7889BBDA-CD75-4BCA-B547-F372C4EF93AD}" dt="2026-07-23T15:06:17.564" v="1648" actId="207"/>
          <ac:picMkLst>
            <pc:docMk/>
            <pc:sldMk cId="543565633" sldId="2142533548"/>
            <ac:picMk id="20" creationId="{89BE1714-75BF-F96D-0479-BC6281837BD3}"/>
          </ac:picMkLst>
        </pc:picChg>
        <pc:picChg chg="add mod">
          <ac:chgData name="Vinay Guntamukkala" userId="00bb1c05-0ec1-4d8c-93a6-26f1d4ae47ad" providerId="ADAL" clId="{7889BBDA-CD75-4BCA-B547-F372C4EF93AD}" dt="2026-07-23T15:12:51.459" v="1848" actId="1076"/>
          <ac:picMkLst>
            <pc:docMk/>
            <pc:sldMk cId="543565633" sldId="2142533548"/>
            <ac:picMk id="33" creationId="{57DA8A12-4490-1726-22D6-33B3BCF19D87}"/>
          </ac:picMkLst>
        </pc:picChg>
      </pc:sldChg>
      <pc:sldChg chg="addSp delSp modSp add mod modClrScheme chgLayout">
        <pc:chgData name="Vinay Guntamukkala" userId="00bb1c05-0ec1-4d8c-93a6-26f1d4ae47ad" providerId="ADAL" clId="{7889BBDA-CD75-4BCA-B547-F372C4EF93AD}" dt="2026-07-24T12:34:48.934" v="2904" actId="2711"/>
        <pc:sldMkLst>
          <pc:docMk/>
          <pc:sldMk cId="428833186" sldId="2142533550"/>
        </pc:sldMkLst>
        <pc:spChg chg="add mod ord">
          <ac:chgData name="Vinay Guntamukkala" userId="00bb1c05-0ec1-4d8c-93a6-26f1d4ae47ad" providerId="ADAL" clId="{7889BBDA-CD75-4BCA-B547-F372C4EF93AD}" dt="2026-07-23T12:31:01.256" v="939" actId="700"/>
          <ac:spMkLst>
            <pc:docMk/>
            <pc:sldMk cId="428833186" sldId="2142533550"/>
            <ac:spMk id="2" creationId="{73BDC163-143F-BE16-E239-F1A25E81AE9B}"/>
          </ac:spMkLst>
        </pc:spChg>
        <pc:spChg chg="add mod ord">
          <ac:chgData name="Vinay Guntamukkala" userId="00bb1c05-0ec1-4d8c-93a6-26f1d4ae47ad" providerId="ADAL" clId="{7889BBDA-CD75-4BCA-B547-F372C4EF93AD}" dt="2026-07-24T12:34:48.934" v="2904" actId="2711"/>
          <ac:spMkLst>
            <pc:docMk/>
            <pc:sldMk cId="428833186" sldId="2142533550"/>
            <ac:spMk id="4" creationId="{8C428794-3391-6E9D-DC6D-6EEB919C80CA}"/>
          </ac:spMkLst>
        </pc:spChg>
        <pc:spChg chg="mod ord">
          <ac:chgData name="Vinay Guntamukkala" userId="00bb1c05-0ec1-4d8c-93a6-26f1d4ae47ad" providerId="ADAL" clId="{7889BBDA-CD75-4BCA-B547-F372C4EF93AD}" dt="2026-07-24T12:34:48.934" v="2904" actId="2711"/>
          <ac:spMkLst>
            <pc:docMk/>
            <pc:sldMk cId="428833186" sldId="2142533550"/>
            <ac:spMk id="6" creationId="{D6801D3E-1169-AADD-7B2B-29F0A607DADA}"/>
          </ac:spMkLst>
        </pc:spChg>
        <pc:spChg chg="mod ord">
          <ac:chgData name="Vinay Guntamukkala" userId="00bb1c05-0ec1-4d8c-93a6-26f1d4ae47ad" providerId="ADAL" clId="{7889BBDA-CD75-4BCA-B547-F372C4EF93AD}" dt="2026-07-23T12:31:01.256" v="939" actId="700"/>
          <ac:spMkLst>
            <pc:docMk/>
            <pc:sldMk cId="428833186" sldId="2142533550"/>
            <ac:spMk id="13" creationId="{D09A08B0-B748-71B6-6422-13F1A3510C24}"/>
          </ac:spMkLst>
        </pc:spChg>
        <pc:spChg chg="mod">
          <ac:chgData name="Vinay Guntamukkala" userId="00bb1c05-0ec1-4d8c-93a6-26f1d4ae47ad" providerId="ADAL" clId="{7889BBDA-CD75-4BCA-B547-F372C4EF93AD}" dt="2026-07-24T12:34:48.934" v="2904" actId="2711"/>
          <ac:spMkLst>
            <pc:docMk/>
            <pc:sldMk cId="428833186" sldId="2142533550"/>
            <ac:spMk id="15" creationId="{5E4790A7-289C-D45B-CBFF-06975DE8E0E3}"/>
          </ac:spMkLst>
        </pc:spChg>
        <pc:spChg chg="mod">
          <ac:chgData name="Vinay Guntamukkala" userId="00bb1c05-0ec1-4d8c-93a6-26f1d4ae47ad" providerId="ADAL" clId="{7889BBDA-CD75-4BCA-B547-F372C4EF93AD}" dt="2026-07-24T12:34:48.934" v="2904" actId="2711"/>
          <ac:spMkLst>
            <pc:docMk/>
            <pc:sldMk cId="428833186" sldId="2142533550"/>
            <ac:spMk id="16" creationId="{02D374DB-3795-757B-A03D-92055C163ADB}"/>
          </ac:spMkLst>
        </pc:spChg>
        <pc:spChg chg="mod">
          <ac:chgData name="Vinay Guntamukkala" userId="00bb1c05-0ec1-4d8c-93a6-26f1d4ae47ad" providerId="ADAL" clId="{7889BBDA-CD75-4BCA-B547-F372C4EF93AD}" dt="2026-07-24T12:34:48.934" v="2904" actId="2711"/>
          <ac:spMkLst>
            <pc:docMk/>
            <pc:sldMk cId="428833186" sldId="2142533550"/>
            <ac:spMk id="17" creationId="{71EA5373-BDD1-58D9-0EBA-71B0D7604D94}"/>
          </ac:spMkLst>
        </pc:spChg>
        <pc:spChg chg="mod">
          <ac:chgData name="Vinay Guntamukkala" userId="00bb1c05-0ec1-4d8c-93a6-26f1d4ae47ad" providerId="ADAL" clId="{7889BBDA-CD75-4BCA-B547-F372C4EF93AD}" dt="2026-07-24T12:34:48.934" v="2904" actId="2711"/>
          <ac:spMkLst>
            <pc:docMk/>
            <pc:sldMk cId="428833186" sldId="2142533550"/>
            <ac:spMk id="18" creationId="{DB96530E-9973-AB6C-9A7E-3A0E8753EFE1}"/>
          </ac:spMkLst>
        </pc:spChg>
        <pc:picChg chg="mod ord">
          <ac:chgData name="Vinay Guntamukkala" userId="00bb1c05-0ec1-4d8c-93a6-26f1d4ae47ad" providerId="ADAL" clId="{7889BBDA-CD75-4BCA-B547-F372C4EF93AD}" dt="2026-07-23T12:31:01.256" v="939" actId="700"/>
          <ac:picMkLst>
            <pc:docMk/>
            <pc:sldMk cId="428833186" sldId="2142533550"/>
            <ac:picMk id="3" creationId="{62B870CA-91F4-6F47-1C6C-B5F3E70772D9}"/>
          </ac:picMkLst>
        </pc:picChg>
      </pc:sldChg>
      <pc:sldChg chg="addSp delSp modSp add mod modClrScheme chgLayout">
        <pc:chgData name="Vinay Guntamukkala" userId="00bb1c05-0ec1-4d8c-93a6-26f1d4ae47ad" providerId="ADAL" clId="{7889BBDA-CD75-4BCA-B547-F372C4EF93AD}" dt="2026-07-23T13:43:16.885" v="962" actId="798"/>
        <pc:sldMkLst>
          <pc:docMk/>
          <pc:sldMk cId="1698553078" sldId="2142533552"/>
        </pc:sldMkLst>
        <pc:spChg chg="add mod ord">
          <ac:chgData name="Vinay Guntamukkala" userId="00bb1c05-0ec1-4d8c-93a6-26f1d4ae47ad" providerId="ADAL" clId="{7889BBDA-CD75-4BCA-B547-F372C4EF93AD}" dt="2026-07-22T14:58:14.898" v="524" actId="700"/>
          <ac:spMkLst>
            <pc:docMk/>
            <pc:sldMk cId="1698553078" sldId="2142533552"/>
            <ac:spMk id="2" creationId="{F553A254-7A61-455F-1C75-2EB1F256B259}"/>
          </ac:spMkLst>
        </pc:spChg>
        <pc:spChg chg="mod ord">
          <ac:chgData name="Vinay Guntamukkala" userId="00bb1c05-0ec1-4d8c-93a6-26f1d4ae47ad" providerId="ADAL" clId="{7889BBDA-CD75-4BCA-B547-F372C4EF93AD}" dt="2026-07-22T14:58:14.898" v="524" actId="700"/>
          <ac:spMkLst>
            <pc:docMk/>
            <pc:sldMk cId="1698553078" sldId="2142533552"/>
            <ac:spMk id="7" creationId="{AD23D22B-84BA-0E09-EA01-BB26CC6CFBFD}"/>
          </ac:spMkLst>
        </pc:spChg>
        <pc:spChg chg="mod ord">
          <ac:chgData name="Vinay Guntamukkala" userId="00bb1c05-0ec1-4d8c-93a6-26f1d4ae47ad" providerId="ADAL" clId="{7889BBDA-CD75-4BCA-B547-F372C4EF93AD}" dt="2026-07-22T14:58:14.898" v="524" actId="700"/>
          <ac:spMkLst>
            <pc:docMk/>
            <pc:sldMk cId="1698553078" sldId="2142533552"/>
            <ac:spMk id="9" creationId="{F7096FE7-AB8E-53FA-F0EF-EEE12E32F436}"/>
          </ac:spMkLst>
        </pc:spChg>
        <pc:spChg chg="mod ord">
          <ac:chgData name="Vinay Guntamukkala" userId="00bb1c05-0ec1-4d8c-93a6-26f1d4ae47ad" providerId="ADAL" clId="{7889BBDA-CD75-4BCA-B547-F372C4EF93AD}" dt="2026-07-22T14:58:14.898" v="524" actId="700"/>
          <ac:spMkLst>
            <pc:docMk/>
            <pc:sldMk cId="1698553078" sldId="2142533552"/>
            <ac:spMk id="10" creationId="{B191AE19-A26E-E037-6D02-F662B644374F}"/>
          </ac:spMkLst>
        </pc:spChg>
        <pc:spChg chg="mod">
          <ac:chgData name="Vinay Guntamukkala" userId="00bb1c05-0ec1-4d8c-93a6-26f1d4ae47ad" providerId="ADAL" clId="{7889BBDA-CD75-4BCA-B547-F372C4EF93AD}" dt="2026-07-22T14:58:43.948" v="528" actId="208"/>
          <ac:spMkLst>
            <pc:docMk/>
            <pc:sldMk cId="1698553078" sldId="2142533552"/>
            <ac:spMk id="23" creationId="{4BE0B370-61C2-1519-B154-604487129794}"/>
          </ac:spMkLst>
        </pc:spChg>
        <pc:spChg chg="mod">
          <ac:chgData name="Vinay Guntamukkala" userId="00bb1c05-0ec1-4d8c-93a6-26f1d4ae47ad" providerId="ADAL" clId="{7889BBDA-CD75-4BCA-B547-F372C4EF93AD}" dt="2026-07-22T14:58:57.033" v="532" actId="208"/>
          <ac:spMkLst>
            <pc:docMk/>
            <pc:sldMk cId="1698553078" sldId="2142533552"/>
            <ac:spMk id="24" creationId="{C8E58C37-1352-B21A-1F2A-CA136F5434DB}"/>
          </ac:spMkLst>
        </pc:spChg>
        <pc:spChg chg="mod">
          <ac:chgData name="Vinay Guntamukkala" userId="00bb1c05-0ec1-4d8c-93a6-26f1d4ae47ad" providerId="ADAL" clId="{7889BBDA-CD75-4BCA-B547-F372C4EF93AD}" dt="2026-07-22T14:58:51.388" v="530" actId="207"/>
          <ac:spMkLst>
            <pc:docMk/>
            <pc:sldMk cId="1698553078" sldId="2142533552"/>
            <ac:spMk id="25" creationId="{7406D4A9-89C0-40E0-EB9F-6FA3BCC01982}"/>
          </ac:spMkLst>
        </pc:spChg>
        <pc:graphicFrameChg chg="mod modGraphic">
          <ac:chgData name="Vinay Guntamukkala" userId="00bb1c05-0ec1-4d8c-93a6-26f1d4ae47ad" providerId="ADAL" clId="{7889BBDA-CD75-4BCA-B547-F372C4EF93AD}" dt="2026-07-23T13:43:16.885" v="962" actId="798"/>
          <ac:graphicFrameMkLst>
            <pc:docMk/>
            <pc:sldMk cId="1698553078" sldId="2142533552"/>
            <ac:graphicFrameMk id="3" creationId="{3842E4E0-D042-AA23-7CF5-2B0FBD6114DC}"/>
          </ac:graphicFrameMkLst>
        </pc:graphicFrameChg>
        <pc:picChg chg="mod ord">
          <ac:chgData name="Vinay Guntamukkala" userId="00bb1c05-0ec1-4d8c-93a6-26f1d4ae47ad" providerId="ADAL" clId="{7889BBDA-CD75-4BCA-B547-F372C4EF93AD}" dt="2026-07-22T14:58:14.898" v="524" actId="700"/>
          <ac:picMkLst>
            <pc:docMk/>
            <pc:sldMk cId="1698553078" sldId="2142533552"/>
            <ac:picMk id="6" creationId="{F8E46F1A-6939-087E-D9EE-8053C2CAC203}"/>
          </ac:picMkLst>
        </pc:picChg>
      </pc:sldChg>
      <pc:sldChg chg="addSp delSp modSp add mod modClrScheme chgLayout">
        <pc:chgData name="Vinay Guntamukkala" userId="00bb1c05-0ec1-4d8c-93a6-26f1d4ae47ad" providerId="ADAL" clId="{7889BBDA-CD75-4BCA-B547-F372C4EF93AD}" dt="2026-07-24T11:48:53.638" v="2606" actId="208"/>
        <pc:sldMkLst>
          <pc:docMk/>
          <pc:sldMk cId="3639536189" sldId="2142533554"/>
        </pc:sldMkLst>
        <pc:spChg chg="mod ord">
          <ac:chgData name="Vinay Guntamukkala" userId="00bb1c05-0ec1-4d8c-93a6-26f1d4ae47ad" providerId="ADAL" clId="{7889BBDA-CD75-4BCA-B547-F372C4EF93AD}" dt="2026-07-24T11:19:21.334" v="2469" actId="1076"/>
          <ac:spMkLst>
            <pc:docMk/>
            <pc:sldMk cId="3639536189" sldId="2142533554"/>
            <ac:spMk id="2" creationId="{4125991A-D914-A0BC-333F-D3B313CBC403}"/>
          </ac:spMkLst>
        </pc:spChg>
        <pc:spChg chg="mod ord">
          <ac:chgData name="Vinay Guntamukkala" userId="00bb1c05-0ec1-4d8c-93a6-26f1d4ae47ad" providerId="ADAL" clId="{7889BBDA-CD75-4BCA-B547-F372C4EF93AD}" dt="2026-07-23T09:32:28.244" v="767" actId="700"/>
          <ac:spMkLst>
            <pc:docMk/>
            <pc:sldMk cId="3639536189" sldId="2142533554"/>
            <ac:spMk id="3" creationId="{7B9D2CEF-19CF-27FB-2EFF-C164F5968D7E}"/>
          </ac:spMkLst>
        </pc:spChg>
        <pc:spChg chg="mod ord">
          <ac:chgData name="Vinay Guntamukkala" userId="00bb1c05-0ec1-4d8c-93a6-26f1d4ae47ad" providerId="ADAL" clId="{7889BBDA-CD75-4BCA-B547-F372C4EF93AD}" dt="2026-07-23T09:32:28.244" v="767" actId="700"/>
          <ac:spMkLst>
            <pc:docMk/>
            <pc:sldMk cId="3639536189" sldId="2142533554"/>
            <ac:spMk id="4" creationId="{8D0A95FD-4578-485B-C337-257B36A74C66}"/>
          </ac:spMkLst>
        </pc:spChg>
        <pc:spChg chg="mod">
          <ac:chgData name="Vinay Guntamukkala" userId="00bb1c05-0ec1-4d8c-93a6-26f1d4ae47ad" providerId="ADAL" clId="{7889BBDA-CD75-4BCA-B547-F372C4EF93AD}" dt="2026-07-24T11:38:39.293" v="2535" actId="14100"/>
          <ac:spMkLst>
            <pc:docMk/>
            <pc:sldMk cId="3639536189" sldId="2142533554"/>
            <ac:spMk id="88" creationId="{7945A1BD-B526-AD8D-9696-87D6134A2EA3}"/>
          </ac:spMkLst>
        </pc:spChg>
        <pc:spChg chg="add mod ord">
          <ac:chgData name="Vinay Guntamukkala" userId="00bb1c05-0ec1-4d8c-93a6-26f1d4ae47ad" providerId="ADAL" clId="{7889BBDA-CD75-4BCA-B547-F372C4EF93AD}" dt="2026-07-23T09:32:28.244" v="767" actId="700"/>
          <ac:spMkLst>
            <pc:docMk/>
            <pc:sldMk cId="3639536189" sldId="2142533554"/>
            <ac:spMk id="97" creationId="{95EF9884-B79A-E166-EF48-7D9E76EE309A}"/>
          </ac:spMkLst>
        </pc:spChg>
        <pc:spChg chg="mod">
          <ac:chgData name="Vinay Guntamukkala" userId="00bb1c05-0ec1-4d8c-93a6-26f1d4ae47ad" providerId="ADAL" clId="{7889BBDA-CD75-4BCA-B547-F372C4EF93AD}" dt="2026-07-24T11:37:00.738" v="2517" actId="403"/>
          <ac:spMkLst>
            <pc:docMk/>
            <pc:sldMk cId="3639536189" sldId="2142533554"/>
            <ac:spMk id="203" creationId="{4E72A6F5-3633-5D02-1B5F-FD73E67D6569}"/>
          </ac:spMkLst>
        </pc:spChg>
        <pc:spChg chg="mod">
          <ac:chgData name="Vinay Guntamukkala" userId="00bb1c05-0ec1-4d8c-93a6-26f1d4ae47ad" providerId="ADAL" clId="{7889BBDA-CD75-4BCA-B547-F372C4EF93AD}" dt="2026-07-24T11:37:03.479" v="2518" actId="403"/>
          <ac:spMkLst>
            <pc:docMk/>
            <pc:sldMk cId="3639536189" sldId="2142533554"/>
            <ac:spMk id="205" creationId="{689908D2-7965-C9BF-FAA1-8EC8DE2C6EAA}"/>
          </ac:spMkLst>
        </pc:spChg>
        <pc:spChg chg="mod">
          <ac:chgData name="Vinay Guntamukkala" userId="00bb1c05-0ec1-4d8c-93a6-26f1d4ae47ad" providerId="ADAL" clId="{7889BBDA-CD75-4BCA-B547-F372C4EF93AD}" dt="2026-07-24T11:37:06.193" v="2519" actId="403"/>
          <ac:spMkLst>
            <pc:docMk/>
            <pc:sldMk cId="3639536189" sldId="2142533554"/>
            <ac:spMk id="207" creationId="{09A3E4A9-5283-5EF9-BD60-9B439DDB2E62}"/>
          </ac:spMkLst>
        </pc:spChg>
        <pc:spChg chg="mod">
          <ac:chgData name="Vinay Guntamukkala" userId="00bb1c05-0ec1-4d8c-93a6-26f1d4ae47ad" providerId="ADAL" clId="{7889BBDA-CD75-4BCA-B547-F372C4EF93AD}" dt="2026-07-24T11:37:18.997" v="2522" actId="403"/>
          <ac:spMkLst>
            <pc:docMk/>
            <pc:sldMk cId="3639536189" sldId="2142533554"/>
            <ac:spMk id="209" creationId="{7D46D815-FC28-A451-960E-92A7CFD8AF1D}"/>
          </ac:spMkLst>
        </pc:spChg>
        <pc:spChg chg="add mod">
          <ac:chgData name="Vinay Guntamukkala" userId="00bb1c05-0ec1-4d8c-93a6-26f1d4ae47ad" providerId="ADAL" clId="{7889BBDA-CD75-4BCA-B547-F372C4EF93AD}" dt="2026-07-24T11:37:41.493" v="2523" actId="207"/>
          <ac:spMkLst>
            <pc:docMk/>
            <pc:sldMk cId="3639536189" sldId="2142533554"/>
            <ac:spMk id="211" creationId="{FB6D32E4-163F-14E1-6E39-437A9C58C26C}"/>
          </ac:spMkLst>
        </pc:spChg>
        <pc:spChg chg="add mod">
          <ac:chgData name="Vinay Guntamukkala" userId="00bb1c05-0ec1-4d8c-93a6-26f1d4ae47ad" providerId="ADAL" clId="{7889BBDA-CD75-4BCA-B547-F372C4EF93AD}" dt="2026-07-24T11:36:06.444" v="2509" actId="403"/>
          <ac:spMkLst>
            <pc:docMk/>
            <pc:sldMk cId="3639536189" sldId="2142533554"/>
            <ac:spMk id="213" creationId="{8F66E354-1A8D-0C34-9BAA-357EBBFE889E}"/>
          </ac:spMkLst>
        </pc:spChg>
        <pc:spChg chg="mod">
          <ac:chgData name="Vinay Guntamukkala" userId="00bb1c05-0ec1-4d8c-93a6-26f1d4ae47ad" providerId="ADAL" clId="{7889BBDA-CD75-4BCA-B547-F372C4EF93AD}" dt="2026-07-24T11:38:13.912" v="2530" actId="207"/>
          <ac:spMkLst>
            <pc:docMk/>
            <pc:sldMk cId="3639536189" sldId="2142533554"/>
            <ac:spMk id="215" creationId="{6F3E8CB1-D527-3459-747B-0DF49975F835}"/>
          </ac:spMkLst>
        </pc:spChg>
        <pc:spChg chg="mod">
          <ac:chgData name="Vinay Guntamukkala" userId="00bb1c05-0ec1-4d8c-93a6-26f1d4ae47ad" providerId="ADAL" clId="{7889BBDA-CD75-4BCA-B547-F372C4EF93AD}" dt="2026-07-24T11:37:53.328" v="2525" actId="207"/>
          <ac:spMkLst>
            <pc:docMk/>
            <pc:sldMk cId="3639536189" sldId="2142533554"/>
            <ac:spMk id="217" creationId="{B56F08FD-BB7A-67F0-EBA6-0984484FC5F7}"/>
          </ac:spMkLst>
        </pc:spChg>
        <pc:spChg chg="mod">
          <ac:chgData name="Vinay Guntamukkala" userId="00bb1c05-0ec1-4d8c-93a6-26f1d4ae47ad" providerId="ADAL" clId="{7889BBDA-CD75-4BCA-B547-F372C4EF93AD}" dt="2026-07-24T11:38:10.794" v="2529" actId="207"/>
          <ac:spMkLst>
            <pc:docMk/>
            <pc:sldMk cId="3639536189" sldId="2142533554"/>
            <ac:spMk id="219" creationId="{93D66EB8-5672-AC13-414B-AC3C2F0D952A}"/>
          </ac:spMkLst>
        </pc:spChg>
        <pc:spChg chg="add mod">
          <ac:chgData name="Vinay Guntamukkala" userId="00bb1c05-0ec1-4d8c-93a6-26f1d4ae47ad" providerId="ADAL" clId="{7889BBDA-CD75-4BCA-B547-F372C4EF93AD}" dt="2026-07-24T11:37:57.136" v="2526" actId="207"/>
          <ac:spMkLst>
            <pc:docMk/>
            <pc:sldMk cId="3639536189" sldId="2142533554"/>
            <ac:spMk id="221" creationId="{D9E21BC4-A3ED-3437-FA21-1DA7D1B16335}"/>
          </ac:spMkLst>
        </pc:spChg>
        <pc:spChg chg="mod">
          <ac:chgData name="Vinay Guntamukkala" userId="00bb1c05-0ec1-4d8c-93a6-26f1d4ae47ad" providerId="ADAL" clId="{7889BBDA-CD75-4BCA-B547-F372C4EF93AD}" dt="2026-07-24T11:38:06.662" v="2528" actId="207"/>
          <ac:spMkLst>
            <pc:docMk/>
            <pc:sldMk cId="3639536189" sldId="2142533554"/>
            <ac:spMk id="223" creationId="{8257B4F5-BD53-31E7-50D5-24570F7D3D2D}"/>
          </ac:spMkLst>
        </pc:spChg>
        <pc:spChg chg="mod">
          <ac:chgData name="Vinay Guntamukkala" userId="00bb1c05-0ec1-4d8c-93a6-26f1d4ae47ad" providerId="ADAL" clId="{7889BBDA-CD75-4BCA-B547-F372C4EF93AD}" dt="2026-07-24T11:38:00.061" v="2527" actId="207"/>
          <ac:spMkLst>
            <pc:docMk/>
            <pc:sldMk cId="3639536189" sldId="2142533554"/>
            <ac:spMk id="225" creationId="{7F55E917-F265-09EF-0229-33F1FAF023B1}"/>
          </ac:spMkLst>
        </pc:spChg>
        <pc:spChg chg="add mod">
          <ac:chgData name="Vinay Guntamukkala" userId="00bb1c05-0ec1-4d8c-93a6-26f1d4ae47ad" providerId="ADAL" clId="{7889BBDA-CD75-4BCA-B547-F372C4EF93AD}" dt="2026-07-24T11:48:21.094" v="2589" actId="1076"/>
          <ac:spMkLst>
            <pc:docMk/>
            <pc:sldMk cId="3639536189" sldId="2142533554"/>
            <ac:spMk id="227" creationId="{80B71BA7-191A-49E2-680C-AC207D308262}"/>
          </ac:spMkLst>
        </pc:spChg>
        <pc:spChg chg="mod">
          <ac:chgData name="Vinay Guntamukkala" userId="00bb1c05-0ec1-4d8c-93a6-26f1d4ae47ad" providerId="ADAL" clId="{7889BBDA-CD75-4BCA-B547-F372C4EF93AD}" dt="2026-07-24T11:35:56.809" v="2505" actId="403"/>
          <ac:spMkLst>
            <pc:docMk/>
            <pc:sldMk cId="3639536189" sldId="2142533554"/>
            <ac:spMk id="229" creationId="{378C22B4-5E0D-0AB4-539E-1AD45A660EAF}"/>
          </ac:spMkLst>
        </pc:spChg>
        <pc:spChg chg="mod">
          <ac:chgData name="Vinay Guntamukkala" userId="00bb1c05-0ec1-4d8c-93a6-26f1d4ae47ad" providerId="ADAL" clId="{7889BBDA-CD75-4BCA-B547-F372C4EF93AD}" dt="2026-07-24T11:46:48.388" v="2542" actId="403"/>
          <ac:spMkLst>
            <pc:docMk/>
            <pc:sldMk cId="3639536189" sldId="2142533554"/>
            <ac:spMk id="231" creationId="{1F65492C-F563-4BB0-257B-97D381ED1274}"/>
          </ac:spMkLst>
        </pc:spChg>
        <pc:spChg chg="mod">
          <ac:chgData name="Vinay Guntamukkala" userId="00bb1c05-0ec1-4d8c-93a6-26f1d4ae47ad" providerId="ADAL" clId="{7889BBDA-CD75-4BCA-B547-F372C4EF93AD}" dt="2026-07-24T11:35:32.573" v="2497" actId="14100"/>
          <ac:spMkLst>
            <pc:docMk/>
            <pc:sldMk cId="3639536189" sldId="2142533554"/>
            <ac:spMk id="239" creationId="{11FE6CA1-F5AD-AE7C-A6A1-06A1B20E247A}"/>
          </ac:spMkLst>
        </pc:spChg>
        <pc:spChg chg="mod">
          <ac:chgData name="Vinay Guntamukkala" userId="00bb1c05-0ec1-4d8c-93a6-26f1d4ae47ad" providerId="ADAL" clId="{7889BBDA-CD75-4BCA-B547-F372C4EF93AD}" dt="2026-07-24T11:47:02.920" v="2546" actId="27636"/>
          <ac:spMkLst>
            <pc:docMk/>
            <pc:sldMk cId="3639536189" sldId="2142533554"/>
            <ac:spMk id="241" creationId="{746F7D73-BA1D-93D1-008C-FDE03F874762}"/>
          </ac:spMkLst>
        </pc:spChg>
        <pc:spChg chg="mod">
          <ac:chgData name="Vinay Guntamukkala" userId="00bb1c05-0ec1-4d8c-93a6-26f1d4ae47ad" providerId="ADAL" clId="{7889BBDA-CD75-4BCA-B547-F372C4EF93AD}" dt="2026-07-24T11:35:32.573" v="2497" actId="14100"/>
          <ac:spMkLst>
            <pc:docMk/>
            <pc:sldMk cId="3639536189" sldId="2142533554"/>
            <ac:spMk id="243" creationId="{63A1909A-86F7-C6BE-7742-5FF20EF1F7AD}"/>
          </ac:spMkLst>
        </pc:spChg>
        <pc:spChg chg="mod">
          <ac:chgData name="Vinay Guntamukkala" userId="00bb1c05-0ec1-4d8c-93a6-26f1d4ae47ad" providerId="ADAL" clId="{7889BBDA-CD75-4BCA-B547-F372C4EF93AD}" dt="2026-07-24T11:46:56.267" v="2544" actId="403"/>
          <ac:spMkLst>
            <pc:docMk/>
            <pc:sldMk cId="3639536189" sldId="2142533554"/>
            <ac:spMk id="245" creationId="{4EB0080E-56A9-4D43-C83B-8E217EB197DC}"/>
          </ac:spMkLst>
        </pc:spChg>
        <pc:spChg chg="add mod">
          <ac:chgData name="Vinay Guntamukkala" userId="00bb1c05-0ec1-4d8c-93a6-26f1d4ae47ad" providerId="ADAL" clId="{7889BBDA-CD75-4BCA-B547-F372C4EF93AD}" dt="2026-07-24T11:47:08.049" v="2549" actId="403"/>
          <ac:spMkLst>
            <pc:docMk/>
            <pc:sldMk cId="3639536189" sldId="2142533554"/>
            <ac:spMk id="249" creationId="{7ADE99D3-2F88-2EA5-A36D-79B389F893FB}"/>
          </ac:spMkLst>
        </pc:spChg>
        <pc:spChg chg="mod">
          <ac:chgData name="Vinay Guntamukkala" userId="00bb1c05-0ec1-4d8c-93a6-26f1d4ae47ad" providerId="ADAL" clId="{7889BBDA-CD75-4BCA-B547-F372C4EF93AD}" dt="2026-07-24T11:47:43.987" v="2561" actId="403"/>
          <ac:spMkLst>
            <pc:docMk/>
            <pc:sldMk cId="3639536189" sldId="2142533554"/>
            <ac:spMk id="253" creationId="{E7914385-76CA-4575-0A5C-C6CF9B6DEB51}"/>
          </ac:spMkLst>
        </pc:spChg>
        <pc:spChg chg="mod">
          <ac:chgData name="Vinay Guntamukkala" userId="00bb1c05-0ec1-4d8c-93a6-26f1d4ae47ad" providerId="ADAL" clId="{7889BBDA-CD75-4BCA-B547-F372C4EF93AD}" dt="2026-07-24T11:47:48.190" v="2564" actId="403"/>
          <ac:spMkLst>
            <pc:docMk/>
            <pc:sldMk cId="3639536189" sldId="2142533554"/>
            <ac:spMk id="257" creationId="{6A589F76-6963-BF2A-BDC6-284F2FA8DA28}"/>
          </ac:spMkLst>
        </pc:spChg>
        <pc:spChg chg="mod">
          <ac:chgData name="Vinay Guntamukkala" userId="00bb1c05-0ec1-4d8c-93a6-26f1d4ae47ad" providerId="ADAL" clId="{7889BBDA-CD75-4BCA-B547-F372C4EF93AD}" dt="2026-07-24T11:48:34.414" v="2592" actId="208"/>
          <ac:spMkLst>
            <pc:docMk/>
            <pc:sldMk cId="3639536189" sldId="2142533554"/>
            <ac:spMk id="263" creationId="{BC943E7A-32DE-08CE-B846-0ADC8F19B0B8}"/>
          </ac:spMkLst>
        </pc:spChg>
        <pc:spChg chg="mod">
          <ac:chgData name="Vinay Guntamukkala" userId="00bb1c05-0ec1-4d8c-93a6-26f1d4ae47ad" providerId="ADAL" clId="{7889BBDA-CD75-4BCA-B547-F372C4EF93AD}" dt="2026-07-24T11:48:37.270" v="2594" actId="208"/>
          <ac:spMkLst>
            <pc:docMk/>
            <pc:sldMk cId="3639536189" sldId="2142533554"/>
            <ac:spMk id="265" creationId="{3C831753-6F06-65FE-82E4-E8A6927E5138}"/>
          </ac:spMkLst>
        </pc:spChg>
        <pc:spChg chg="mod">
          <ac:chgData name="Vinay Guntamukkala" userId="00bb1c05-0ec1-4d8c-93a6-26f1d4ae47ad" providerId="ADAL" clId="{7889BBDA-CD75-4BCA-B547-F372C4EF93AD}" dt="2026-07-24T11:48:40.067" v="2596" actId="208"/>
          <ac:spMkLst>
            <pc:docMk/>
            <pc:sldMk cId="3639536189" sldId="2142533554"/>
            <ac:spMk id="267" creationId="{EA33503F-23E9-E0CC-8DF1-BD669DE55E75}"/>
          </ac:spMkLst>
        </pc:spChg>
        <pc:spChg chg="add mod">
          <ac:chgData name="Vinay Guntamukkala" userId="00bb1c05-0ec1-4d8c-93a6-26f1d4ae47ad" providerId="ADAL" clId="{7889BBDA-CD75-4BCA-B547-F372C4EF93AD}" dt="2026-07-24T11:48:43.005" v="2598" actId="208"/>
          <ac:spMkLst>
            <pc:docMk/>
            <pc:sldMk cId="3639536189" sldId="2142533554"/>
            <ac:spMk id="269" creationId="{1C0D9286-6E2F-C5BE-EEC5-7480EE13A543}"/>
          </ac:spMkLst>
        </pc:spChg>
        <pc:spChg chg="mod">
          <ac:chgData name="Vinay Guntamukkala" userId="00bb1c05-0ec1-4d8c-93a6-26f1d4ae47ad" providerId="ADAL" clId="{7889BBDA-CD75-4BCA-B547-F372C4EF93AD}" dt="2026-07-24T11:48:45.544" v="2600" actId="208"/>
          <ac:spMkLst>
            <pc:docMk/>
            <pc:sldMk cId="3639536189" sldId="2142533554"/>
            <ac:spMk id="271" creationId="{FD14FD3E-A9F2-FA2B-A044-C29422CED22D}"/>
          </ac:spMkLst>
        </pc:spChg>
        <pc:spChg chg="mod">
          <ac:chgData name="Vinay Guntamukkala" userId="00bb1c05-0ec1-4d8c-93a6-26f1d4ae47ad" providerId="ADAL" clId="{7889BBDA-CD75-4BCA-B547-F372C4EF93AD}" dt="2026-07-24T11:48:48.005" v="2602" actId="208"/>
          <ac:spMkLst>
            <pc:docMk/>
            <pc:sldMk cId="3639536189" sldId="2142533554"/>
            <ac:spMk id="273" creationId="{CC5062BA-D560-FD4E-D123-CC231E4C6462}"/>
          </ac:spMkLst>
        </pc:spChg>
        <pc:spChg chg="mod">
          <ac:chgData name="Vinay Guntamukkala" userId="00bb1c05-0ec1-4d8c-93a6-26f1d4ae47ad" providerId="ADAL" clId="{7889BBDA-CD75-4BCA-B547-F372C4EF93AD}" dt="2026-07-24T11:48:50.270" v="2604" actId="208"/>
          <ac:spMkLst>
            <pc:docMk/>
            <pc:sldMk cId="3639536189" sldId="2142533554"/>
            <ac:spMk id="275" creationId="{0A5E9E32-3A5E-6D63-84FB-916295CE4138}"/>
          </ac:spMkLst>
        </pc:spChg>
        <pc:spChg chg="mod">
          <ac:chgData name="Vinay Guntamukkala" userId="00bb1c05-0ec1-4d8c-93a6-26f1d4ae47ad" providerId="ADAL" clId="{7889BBDA-CD75-4BCA-B547-F372C4EF93AD}" dt="2026-07-24T11:35:32.573" v="2497" actId="14100"/>
          <ac:spMkLst>
            <pc:docMk/>
            <pc:sldMk cId="3639536189" sldId="2142533554"/>
            <ac:spMk id="277" creationId="{59403C1E-E44D-1E92-F30B-F0FE991AC452}"/>
          </ac:spMkLst>
        </pc:spChg>
        <pc:spChg chg="mod">
          <ac:chgData name="Vinay Guntamukkala" userId="00bb1c05-0ec1-4d8c-93a6-26f1d4ae47ad" providerId="ADAL" clId="{7889BBDA-CD75-4BCA-B547-F372C4EF93AD}" dt="2026-07-24T11:47:11.362" v="2552" actId="403"/>
          <ac:spMkLst>
            <pc:docMk/>
            <pc:sldMk cId="3639536189" sldId="2142533554"/>
            <ac:spMk id="281" creationId="{4F2D8678-F3F2-8122-970F-070A26075A2A}"/>
          </ac:spMkLst>
        </pc:spChg>
        <pc:spChg chg="mod">
          <ac:chgData name="Vinay Guntamukkala" userId="00bb1c05-0ec1-4d8c-93a6-26f1d4ae47ad" providerId="ADAL" clId="{7889BBDA-CD75-4BCA-B547-F372C4EF93AD}" dt="2026-07-24T11:47:14.784" v="2555" actId="403"/>
          <ac:spMkLst>
            <pc:docMk/>
            <pc:sldMk cId="3639536189" sldId="2142533554"/>
            <ac:spMk id="285" creationId="{FF4DE389-31DD-6EB6-DB6A-16A8551F15DB}"/>
          </ac:spMkLst>
        </pc:spChg>
        <pc:spChg chg="add mod">
          <ac:chgData name="Vinay Guntamukkala" userId="00bb1c05-0ec1-4d8c-93a6-26f1d4ae47ad" providerId="ADAL" clId="{7889BBDA-CD75-4BCA-B547-F372C4EF93AD}" dt="2026-07-24T11:35:26.898" v="2496" actId="14100"/>
          <ac:spMkLst>
            <pc:docMk/>
            <pc:sldMk cId="3639536189" sldId="2142533554"/>
            <ac:spMk id="289" creationId="{747F7DFA-0CA8-8457-E827-03703EBC80CC}"/>
          </ac:spMkLst>
        </pc:spChg>
        <pc:spChg chg="mod">
          <ac:chgData name="Vinay Guntamukkala" userId="00bb1c05-0ec1-4d8c-93a6-26f1d4ae47ad" providerId="ADAL" clId="{7889BBDA-CD75-4BCA-B547-F372C4EF93AD}" dt="2026-07-24T11:35:32.573" v="2497" actId="14100"/>
          <ac:spMkLst>
            <pc:docMk/>
            <pc:sldMk cId="3639536189" sldId="2142533554"/>
            <ac:spMk id="297" creationId="{6B47DCD4-0905-DA9E-84D2-00B66CC8438D}"/>
          </ac:spMkLst>
        </pc:spChg>
        <pc:spChg chg="add mod">
          <ac:chgData name="Vinay Guntamukkala" userId="00bb1c05-0ec1-4d8c-93a6-26f1d4ae47ad" providerId="ADAL" clId="{7889BBDA-CD75-4BCA-B547-F372C4EF93AD}" dt="2026-07-24T11:47:39.352" v="2558" actId="403"/>
          <ac:spMkLst>
            <pc:docMk/>
            <pc:sldMk cId="3639536189" sldId="2142533554"/>
            <ac:spMk id="299" creationId="{72CBA62C-4725-085D-2282-A338EF08BF3F}"/>
          </ac:spMkLst>
        </pc:spChg>
        <pc:spChg chg="mod">
          <ac:chgData name="Vinay Guntamukkala" userId="00bb1c05-0ec1-4d8c-93a6-26f1d4ae47ad" providerId="ADAL" clId="{7889BBDA-CD75-4BCA-B547-F372C4EF93AD}" dt="2026-07-24T11:35:32.573" v="2497" actId="14100"/>
          <ac:spMkLst>
            <pc:docMk/>
            <pc:sldMk cId="3639536189" sldId="2142533554"/>
            <ac:spMk id="307" creationId="{7727F626-2B14-DEDB-29DA-01DFE774ABE5}"/>
          </ac:spMkLst>
        </pc:spChg>
        <pc:spChg chg="add mod">
          <ac:chgData name="Vinay Guntamukkala" userId="00bb1c05-0ec1-4d8c-93a6-26f1d4ae47ad" providerId="ADAL" clId="{7889BBDA-CD75-4BCA-B547-F372C4EF93AD}" dt="2026-07-24T11:48:16.939" v="2587" actId="403"/>
          <ac:spMkLst>
            <pc:docMk/>
            <pc:sldMk cId="3639536189" sldId="2142533554"/>
            <ac:spMk id="309" creationId="{C8CE0429-D9F7-853D-439F-7F3AB307B798}"/>
          </ac:spMkLst>
        </pc:spChg>
        <pc:spChg chg="mod">
          <ac:chgData name="Vinay Guntamukkala" userId="00bb1c05-0ec1-4d8c-93a6-26f1d4ae47ad" providerId="ADAL" clId="{7889BBDA-CD75-4BCA-B547-F372C4EF93AD}" dt="2026-07-24T11:48:14.010" v="2584" actId="403"/>
          <ac:spMkLst>
            <pc:docMk/>
            <pc:sldMk cId="3639536189" sldId="2142533554"/>
            <ac:spMk id="311" creationId="{205BD277-9E52-5D7F-DEEC-40D6C0FDD614}"/>
          </ac:spMkLst>
        </pc:spChg>
        <pc:spChg chg="mod">
          <ac:chgData name="Vinay Guntamukkala" userId="00bb1c05-0ec1-4d8c-93a6-26f1d4ae47ad" providerId="ADAL" clId="{7889BBDA-CD75-4BCA-B547-F372C4EF93AD}" dt="2026-07-24T11:48:10.945" v="2581" actId="403"/>
          <ac:spMkLst>
            <pc:docMk/>
            <pc:sldMk cId="3639536189" sldId="2142533554"/>
            <ac:spMk id="315" creationId="{23EC4D7B-8CDE-E066-FE17-160D1B59FD97}"/>
          </ac:spMkLst>
        </pc:spChg>
        <pc:spChg chg="mod">
          <ac:chgData name="Vinay Guntamukkala" userId="00bb1c05-0ec1-4d8c-93a6-26f1d4ae47ad" providerId="ADAL" clId="{7889BBDA-CD75-4BCA-B547-F372C4EF93AD}" dt="2026-07-24T11:48:07.945" v="2578" actId="403"/>
          <ac:spMkLst>
            <pc:docMk/>
            <pc:sldMk cId="3639536189" sldId="2142533554"/>
            <ac:spMk id="317" creationId="{1E261A8E-C948-547C-9F97-C33676303B3D}"/>
          </ac:spMkLst>
        </pc:spChg>
        <pc:spChg chg="mod">
          <ac:chgData name="Vinay Guntamukkala" userId="00bb1c05-0ec1-4d8c-93a6-26f1d4ae47ad" providerId="ADAL" clId="{7889BBDA-CD75-4BCA-B547-F372C4EF93AD}" dt="2026-07-24T11:47:53.974" v="2567" actId="403"/>
          <ac:spMkLst>
            <pc:docMk/>
            <pc:sldMk cId="3639536189" sldId="2142533554"/>
            <ac:spMk id="321" creationId="{DE5B5C8E-59DC-B96A-4BB0-1A514AEC36BB}"/>
          </ac:spMkLst>
        </pc:spChg>
        <pc:spChg chg="add mod">
          <ac:chgData name="Vinay Guntamukkala" userId="00bb1c05-0ec1-4d8c-93a6-26f1d4ae47ad" providerId="ADAL" clId="{7889BBDA-CD75-4BCA-B547-F372C4EF93AD}" dt="2026-07-24T11:47:58.352" v="2571" actId="27636"/>
          <ac:spMkLst>
            <pc:docMk/>
            <pc:sldMk cId="3639536189" sldId="2142533554"/>
            <ac:spMk id="323" creationId="{4F240543-1203-FF3D-3D40-DEFF059D0782}"/>
          </ac:spMkLst>
        </pc:spChg>
        <pc:spChg chg="mod">
          <ac:chgData name="Vinay Guntamukkala" userId="00bb1c05-0ec1-4d8c-93a6-26f1d4ae47ad" providerId="ADAL" clId="{7889BBDA-CD75-4BCA-B547-F372C4EF93AD}" dt="2026-07-24T11:48:04.706" v="2575" actId="403"/>
          <ac:spMkLst>
            <pc:docMk/>
            <pc:sldMk cId="3639536189" sldId="2142533554"/>
            <ac:spMk id="325" creationId="{C5B33652-A2D9-494E-B2EE-49D5DD166718}"/>
          </ac:spMkLst>
        </pc:spChg>
        <pc:spChg chg="mod">
          <ac:chgData name="Vinay Guntamukkala" userId="00bb1c05-0ec1-4d8c-93a6-26f1d4ae47ad" providerId="ADAL" clId="{7889BBDA-CD75-4BCA-B547-F372C4EF93AD}" dt="2026-07-24T11:48:53.638" v="2606" actId="208"/>
          <ac:spMkLst>
            <pc:docMk/>
            <pc:sldMk cId="3639536189" sldId="2142533554"/>
            <ac:spMk id="331" creationId="{E88A2AEF-E7F7-CFBD-E076-9A303CCCE6AF}"/>
          </ac:spMkLst>
        </pc:spChg>
        <pc:picChg chg="mod ord">
          <ac:chgData name="Vinay Guntamukkala" userId="00bb1c05-0ec1-4d8c-93a6-26f1d4ae47ad" providerId="ADAL" clId="{7889BBDA-CD75-4BCA-B547-F372C4EF93AD}" dt="2026-07-23T09:32:28.244" v="767" actId="700"/>
          <ac:picMkLst>
            <pc:docMk/>
            <pc:sldMk cId="3639536189" sldId="2142533554"/>
            <ac:picMk id="92" creationId="{2BB2616B-AA47-21B8-FB3C-E1EA963B55FB}"/>
          </ac:picMkLst>
        </pc:picChg>
      </pc:sldChg>
      <pc:sldChg chg="addSp delSp modSp add mod modClrScheme chgLayout">
        <pc:chgData name="Vinay Guntamukkala" userId="00bb1c05-0ec1-4d8c-93a6-26f1d4ae47ad" providerId="ADAL" clId="{7889BBDA-CD75-4BCA-B547-F372C4EF93AD}" dt="2026-07-24T12:31:32.602" v="2822" actId="2711"/>
        <pc:sldMkLst>
          <pc:docMk/>
          <pc:sldMk cId="3586776434" sldId="2142533555"/>
        </pc:sldMkLst>
        <pc:spChg chg="mod ord">
          <ac:chgData name="Vinay Guntamukkala" userId="00bb1c05-0ec1-4d8c-93a6-26f1d4ae47ad" providerId="ADAL" clId="{7889BBDA-CD75-4BCA-B547-F372C4EF93AD}" dt="2026-07-23T12:10:06.933" v="927" actId="700"/>
          <ac:spMkLst>
            <pc:docMk/>
            <pc:sldMk cId="3586776434" sldId="2142533555"/>
            <ac:spMk id="2" creationId="{0136205B-C399-767D-51D6-8DBE5900A52D}"/>
          </ac:spMkLst>
        </pc:spChg>
        <pc:spChg chg="mod ord">
          <ac:chgData name="Vinay Guntamukkala" userId="00bb1c05-0ec1-4d8c-93a6-26f1d4ae47ad" providerId="ADAL" clId="{7889BBDA-CD75-4BCA-B547-F372C4EF93AD}" dt="2026-07-23T12:10:06.933" v="927" actId="700"/>
          <ac:spMkLst>
            <pc:docMk/>
            <pc:sldMk cId="3586776434" sldId="2142533555"/>
            <ac:spMk id="3" creationId="{5EA71703-D17F-5D87-B6F6-F42303ED68A1}"/>
          </ac:spMkLst>
        </pc:spChg>
        <pc:spChg chg="mod ord">
          <ac:chgData name="Vinay Guntamukkala" userId="00bb1c05-0ec1-4d8c-93a6-26f1d4ae47ad" providerId="ADAL" clId="{7889BBDA-CD75-4BCA-B547-F372C4EF93AD}" dt="2026-07-23T12:10:06.933" v="927" actId="700"/>
          <ac:spMkLst>
            <pc:docMk/>
            <pc:sldMk cId="3586776434" sldId="2142533555"/>
            <ac:spMk id="4" creationId="{951A385F-1E0C-9270-A66A-AE9BE5FC0624}"/>
          </ac:spMkLst>
        </pc:spChg>
        <pc:spChg chg="mod">
          <ac:chgData name="Vinay Guntamukkala" userId="00bb1c05-0ec1-4d8c-93a6-26f1d4ae47ad" providerId="ADAL" clId="{7889BBDA-CD75-4BCA-B547-F372C4EF93AD}" dt="2026-07-24T12:31:17.013" v="2818" actId="403"/>
          <ac:spMkLst>
            <pc:docMk/>
            <pc:sldMk cId="3586776434" sldId="2142533555"/>
            <ac:spMk id="5" creationId="{DA311AC4-6839-D9FC-95A5-46C7622E8F41}"/>
          </ac:spMkLst>
        </pc:spChg>
        <pc:spChg chg="add mod ord">
          <ac:chgData name="Vinay Guntamukkala" userId="00bb1c05-0ec1-4d8c-93a6-26f1d4ae47ad" providerId="ADAL" clId="{7889BBDA-CD75-4BCA-B547-F372C4EF93AD}" dt="2026-07-23T12:10:06.933" v="927" actId="700"/>
          <ac:spMkLst>
            <pc:docMk/>
            <pc:sldMk cId="3586776434" sldId="2142533555"/>
            <ac:spMk id="25" creationId="{8B10DC90-20A4-0AE9-01F4-7F9773D516F6}"/>
          </ac:spMkLst>
        </pc:spChg>
        <pc:spChg chg="mod">
          <ac:chgData name="Vinay Guntamukkala" userId="00bb1c05-0ec1-4d8c-93a6-26f1d4ae47ad" providerId="ADAL" clId="{7889BBDA-CD75-4BCA-B547-F372C4EF93AD}" dt="2026-07-24T11:01:09.428" v="2442" actId="207"/>
          <ac:spMkLst>
            <pc:docMk/>
            <pc:sldMk cId="3586776434" sldId="2142533555"/>
            <ac:spMk id="26" creationId="{C53EF3F9-2704-8261-6873-6EC1802576BF}"/>
          </ac:spMkLst>
        </pc:spChg>
        <pc:spChg chg="mod">
          <ac:chgData name="Vinay Guntamukkala" userId="00bb1c05-0ec1-4d8c-93a6-26f1d4ae47ad" providerId="ADAL" clId="{7889BBDA-CD75-4BCA-B547-F372C4EF93AD}" dt="2026-07-24T11:01:11.670" v="2443" actId="207"/>
          <ac:spMkLst>
            <pc:docMk/>
            <pc:sldMk cId="3586776434" sldId="2142533555"/>
            <ac:spMk id="27" creationId="{B3D11F1B-82A3-F7F7-62A5-162D00418204}"/>
          </ac:spMkLst>
        </pc:spChg>
        <pc:spChg chg="mod">
          <ac:chgData name="Vinay Guntamukkala" userId="00bb1c05-0ec1-4d8c-93a6-26f1d4ae47ad" providerId="ADAL" clId="{7889BBDA-CD75-4BCA-B547-F372C4EF93AD}" dt="2026-07-24T11:01:13.942" v="2444" actId="207"/>
          <ac:spMkLst>
            <pc:docMk/>
            <pc:sldMk cId="3586776434" sldId="2142533555"/>
            <ac:spMk id="28" creationId="{6F1EFC5E-B52A-3407-8B9A-0A4A82175266}"/>
          </ac:spMkLst>
        </pc:spChg>
        <pc:spChg chg="mod">
          <ac:chgData name="Vinay Guntamukkala" userId="00bb1c05-0ec1-4d8c-93a6-26f1d4ae47ad" providerId="ADAL" clId="{7889BBDA-CD75-4BCA-B547-F372C4EF93AD}" dt="2026-07-24T12:31:00.746" v="2813" actId="113"/>
          <ac:spMkLst>
            <pc:docMk/>
            <pc:sldMk cId="3586776434" sldId="2142533555"/>
            <ac:spMk id="31" creationId="{0694B183-A1B6-DC03-A879-FFDDC2EF690D}"/>
          </ac:spMkLst>
        </pc:spChg>
        <pc:spChg chg="mod">
          <ac:chgData name="Vinay Guntamukkala" userId="00bb1c05-0ec1-4d8c-93a6-26f1d4ae47ad" providerId="ADAL" clId="{7889BBDA-CD75-4BCA-B547-F372C4EF93AD}" dt="2026-07-24T12:31:32.602" v="2822" actId="2711"/>
          <ac:spMkLst>
            <pc:docMk/>
            <pc:sldMk cId="3586776434" sldId="2142533555"/>
            <ac:spMk id="33" creationId="{1D9411BC-438B-0271-33E4-1788B5167559}"/>
          </ac:spMkLst>
        </pc:spChg>
        <pc:picChg chg="mod ord">
          <ac:chgData name="Vinay Guntamukkala" userId="00bb1c05-0ec1-4d8c-93a6-26f1d4ae47ad" providerId="ADAL" clId="{7889BBDA-CD75-4BCA-B547-F372C4EF93AD}" dt="2026-07-23T12:10:06.933" v="927" actId="700"/>
          <ac:picMkLst>
            <pc:docMk/>
            <pc:sldMk cId="3586776434" sldId="2142533555"/>
            <ac:picMk id="30" creationId="{17C1FB97-CF82-B712-F6E2-E67ED69B3379}"/>
          </ac:picMkLst>
        </pc:picChg>
      </pc:sldChg>
      <pc:sldChg chg="addSp delSp modSp add del mod modClrScheme delAnim chgLayout">
        <pc:chgData name="Vinay Guntamukkala" userId="00bb1c05-0ec1-4d8c-93a6-26f1d4ae47ad" providerId="ADAL" clId="{7889BBDA-CD75-4BCA-B547-F372C4EF93AD}" dt="2026-07-29T10:01:13.377" v="3286" actId="2696"/>
        <pc:sldMkLst>
          <pc:docMk/>
          <pc:sldMk cId="1796308500" sldId="2142533557"/>
        </pc:sldMkLst>
        <pc:spChg chg="mod ord">
          <ac:chgData name="Vinay Guntamukkala" userId="00bb1c05-0ec1-4d8c-93a6-26f1d4ae47ad" providerId="ADAL" clId="{7889BBDA-CD75-4BCA-B547-F372C4EF93AD}" dt="2026-07-24T08:48:46.371" v="2079" actId="20577"/>
          <ac:spMkLst>
            <pc:docMk/>
            <pc:sldMk cId="1796308500" sldId="2142533557"/>
            <ac:spMk id="2" creationId="{1A4C0AE1-E049-E967-4887-55C862125E3E}"/>
          </ac:spMkLst>
        </pc:spChg>
        <pc:spChg chg="mod ord">
          <ac:chgData name="Vinay Guntamukkala" userId="00bb1c05-0ec1-4d8c-93a6-26f1d4ae47ad" providerId="ADAL" clId="{7889BBDA-CD75-4BCA-B547-F372C4EF93AD}" dt="2026-07-23T12:10:44.341" v="929" actId="700"/>
          <ac:spMkLst>
            <pc:docMk/>
            <pc:sldMk cId="1796308500" sldId="2142533557"/>
            <ac:spMk id="3" creationId="{76CAF833-6072-00AC-9C75-944FF65A338E}"/>
          </ac:spMkLst>
        </pc:spChg>
        <pc:spChg chg="mod ord">
          <ac:chgData name="Vinay Guntamukkala" userId="00bb1c05-0ec1-4d8c-93a6-26f1d4ae47ad" providerId="ADAL" clId="{7889BBDA-CD75-4BCA-B547-F372C4EF93AD}" dt="2026-07-23T12:10:44.341" v="929" actId="700"/>
          <ac:spMkLst>
            <pc:docMk/>
            <pc:sldMk cId="1796308500" sldId="2142533557"/>
            <ac:spMk id="4" creationId="{4D719A7C-A55B-5B7F-435D-B472D9B50AF4}"/>
          </ac:spMkLst>
        </pc:spChg>
        <pc:spChg chg="mod ord">
          <ac:chgData name="Vinay Guntamukkala" userId="00bb1c05-0ec1-4d8c-93a6-26f1d4ae47ad" providerId="ADAL" clId="{7889BBDA-CD75-4BCA-B547-F372C4EF93AD}" dt="2026-07-24T08:56:05.312" v="2146" actId="121"/>
          <ac:spMkLst>
            <pc:docMk/>
            <pc:sldMk cId="1796308500" sldId="2142533557"/>
            <ac:spMk id="6" creationId="{84A5191A-FA55-02ED-A768-2EF5B826F452}"/>
          </ac:spMkLst>
        </pc:spChg>
        <pc:spChg chg="mod">
          <ac:chgData name="Vinay Guntamukkala" userId="00bb1c05-0ec1-4d8c-93a6-26f1d4ae47ad" providerId="ADAL" clId="{7889BBDA-CD75-4BCA-B547-F372C4EF93AD}" dt="2026-07-24T08:56:24.204" v="2150" actId="20577"/>
          <ac:spMkLst>
            <pc:docMk/>
            <pc:sldMk cId="1796308500" sldId="2142533557"/>
            <ac:spMk id="14" creationId="{2489DD90-0610-AEEA-8726-1164290D6DEF}"/>
          </ac:spMkLst>
        </pc:spChg>
        <pc:spChg chg="mod">
          <ac:chgData name="Vinay Guntamukkala" userId="00bb1c05-0ec1-4d8c-93a6-26f1d4ae47ad" providerId="ADAL" clId="{7889BBDA-CD75-4BCA-B547-F372C4EF93AD}" dt="2026-07-24T08:54:49.230" v="2136" actId="207"/>
          <ac:spMkLst>
            <pc:docMk/>
            <pc:sldMk cId="1796308500" sldId="2142533557"/>
            <ac:spMk id="15" creationId="{BAFF7817-DB5A-7B16-719A-AEB140E1416B}"/>
          </ac:spMkLst>
        </pc:spChg>
        <pc:picChg chg="add mod">
          <ac:chgData name="Vinay Guntamukkala" userId="00bb1c05-0ec1-4d8c-93a6-26f1d4ae47ad" providerId="ADAL" clId="{7889BBDA-CD75-4BCA-B547-F372C4EF93AD}" dt="2026-07-24T08:54:25.085" v="2129" actId="962"/>
          <ac:picMkLst>
            <pc:docMk/>
            <pc:sldMk cId="1796308500" sldId="2142533557"/>
            <ac:picMk id="10" creationId="{D4DD16DB-E774-CC31-86A7-80E9B872893C}"/>
          </ac:picMkLst>
        </pc:picChg>
        <pc:picChg chg="add mod">
          <ac:chgData name="Vinay Guntamukkala" userId="00bb1c05-0ec1-4d8c-93a6-26f1d4ae47ad" providerId="ADAL" clId="{7889BBDA-CD75-4BCA-B547-F372C4EF93AD}" dt="2026-07-24T08:55:39.652" v="2141" actId="1076"/>
          <ac:picMkLst>
            <pc:docMk/>
            <pc:sldMk cId="1796308500" sldId="2142533557"/>
            <ac:picMk id="16" creationId="{8FF64E81-89D6-CF0B-2058-94846F7DCCF2}"/>
          </ac:picMkLst>
        </pc:picChg>
        <pc:picChg chg="mod ord">
          <ac:chgData name="Vinay Guntamukkala" userId="00bb1c05-0ec1-4d8c-93a6-26f1d4ae47ad" providerId="ADAL" clId="{7889BBDA-CD75-4BCA-B547-F372C4EF93AD}" dt="2026-07-23T12:10:44.341" v="929" actId="700"/>
          <ac:picMkLst>
            <pc:docMk/>
            <pc:sldMk cId="1796308500" sldId="2142533557"/>
            <ac:picMk id="17" creationId="{E08213EE-6B88-6BF9-28F3-874CFDEF0880}"/>
          </ac:picMkLst>
        </pc:picChg>
      </pc:sldChg>
      <pc:sldChg chg="modSp add mod">
        <pc:chgData name="Vinay Guntamukkala" userId="00bb1c05-0ec1-4d8c-93a6-26f1d4ae47ad" providerId="ADAL" clId="{7889BBDA-CD75-4BCA-B547-F372C4EF93AD}" dt="2026-07-28T14:19:22.578" v="3153" actId="14100"/>
        <pc:sldMkLst>
          <pc:docMk/>
          <pc:sldMk cId="2078862203" sldId="2142533558"/>
        </pc:sldMkLst>
        <pc:spChg chg="mod">
          <ac:chgData name="Vinay Guntamukkala" userId="00bb1c05-0ec1-4d8c-93a6-26f1d4ae47ad" providerId="ADAL" clId="{7889BBDA-CD75-4BCA-B547-F372C4EF93AD}" dt="2026-07-22T15:16:13.379" v="568" actId="207"/>
          <ac:spMkLst>
            <pc:docMk/>
            <pc:sldMk cId="2078862203" sldId="2142533558"/>
            <ac:spMk id="4" creationId="{8FB5F258-CF80-4B63-C264-716BE7B8D9A0}"/>
          </ac:spMkLst>
        </pc:spChg>
        <pc:spChg chg="mod">
          <ac:chgData name="Vinay Guntamukkala" userId="00bb1c05-0ec1-4d8c-93a6-26f1d4ae47ad" providerId="ADAL" clId="{7889BBDA-CD75-4BCA-B547-F372C4EF93AD}" dt="2026-07-24T12:26:02.794" v="2801" actId="20577"/>
          <ac:spMkLst>
            <pc:docMk/>
            <pc:sldMk cId="2078862203" sldId="2142533558"/>
            <ac:spMk id="5" creationId="{B50DCB2D-B4D4-FC43-0480-22A3B3477B2F}"/>
          </ac:spMkLst>
        </pc:spChg>
        <pc:spChg chg="mod">
          <ac:chgData name="Vinay Guntamukkala" userId="00bb1c05-0ec1-4d8c-93a6-26f1d4ae47ad" providerId="ADAL" clId="{7889BBDA-CD75-4BCA-B547-F372C4EF93AD}" dt="2026-07-28T14:19:22.578" v="3153" actId="14100"/>
          <ac:spMkLst>
            <pc:docMk/>
            <pc:sldMk cId="2078862203" sldId="2142533558"/>
            <ac:spMk id="6" creationId="{6084FFB4-8582-E4F3-5E3E-DFF415521FF1}"/>
          </ac:spMkLst>
        </pc:spChg>
      </pc:sldChg>
      <pc:sldChg chg="modSp add mod">
        <pc:chgData name="Vinay Guntamukkala" userId="00bb1c05-0ec1-4d8c-93a6-26f1d4ae47ad" providerId="ADAL" clId="{7889BBDA-CD75-4BCA-B547-F372C4EF93AD}" dt="2026-07-28T14:20:52.963" v="3162" actId="14100"/>
        <pc:sldMkLst>
          <pc:docMk/>
          <pc:sldMk cId="2994118438" sldId="2142533559"/>
        </pc:sldMkLst>
        <pc:spChg chg="mod">
          <ac:chgData name="Vinay Guntamukkala" userId="00bb1c05-0ec1-4d8c-93a6-26f1d4ae47ad" providerId="ADAL" clId="{7889BBDA-CD75-4BCA-B547-F372C4EF93AD}" dt="2026-07-23T12:08:44.496" v="904" actId="207"/>
          <ac:spMkLst>
            <pc:docMk/>
            <pc:sldMk cId="2994118438" sldId="2142533559"/>
            <ac:spMk id="4" creationId="{8FB5F258-CF80-4B63-C264-716BE7B8D9A0}"/>
          </ac:spMkLst>
        </pc:spChg>
        <pc:spChg chg="mod">
          <ac:chgData name="Vinay Guntamukkala" userId="00bb1c05-0ec1-4d8c-93a6-26f1d4ae47ad" providerId="ADAL" clId="{7889BBDA-CD75-4BCA-B547-F372C4EF93AD}" dt="2026-07-28T14:20:52.963" v="3162" actId="14100"/>
          <ac:spMkLst>
            <pc:docMk/>
            <pc:sldMk cId="2994118438" sldId="2142533559"/>
            <ac:spMk id="6" creationId="{6084FFB4-8582-E4F3-5E3E-DFF415521FF1}"/>
          </ac:spMkLst>
        </pc:spChg>
      </pc:sldChg>
      <pc:sldChg chg="modSp add mod">
        <pc:chgData name="Vinay Guntamukkala" userId="00bb1c05-0ec1-4d8c-93a6-26f1d4ae47ad" providerId="ADAL" clId="{7889BBDA-CD75-4BCA-B547-F372C4EF93AD}" dt="2026-07-28T14:20:01.391" v="3159" actId="113"/>
        <pc:sldMkLst>
          <pc:docMk/>
          <pc:sldMk cId="1372625198" sldId="2142533560"/>
        </pc:sldMkLst>
        <pc:spChg chg="mod">
          <ac:chgData name="Vinay Guntamukkala" userId="00bb1c05-0ec1-4d8c-93a6-26f1d4ae47ad" providerId="ADAL" clId="{7889BBDA-CD75-4BCA-B547-F372C4EF93AD}" dt="2026-07-23T12:00:19.410" v="769" actId="207"/>
          <ac:spMkLst>
            <pc:docMk/>
            <pc:sldMk cId="1372625198" sldId="2142533560"/>
            <ac:spMk id="4" creationId="{8FB5F258-CF80-4B63-C264-716BE7B8D9A0}"/>
          </ac:spMkLst>
        </pc:spChg>
        <pc:spChg chg="mod">
          <ac:chgData name="Vinay Guntamukkala" userId="00bb1c05-0ec1-4d8c-93a6-26f1d4ae47ad" providerId="ADAL" clId="{7889BBDA-CD75-4BCA-B547-F372C4EF93AD}" dt="2026-07-24T12:32:41.518" v="2901" actId="20577"/>
          <ac:spMkLst>
            <pc:docMk/>
            <pc:sldMk cId="1372625198" sldId="2142533560"/>
            <ac:spMk id="5" creationId="{B50DCB2D-B4D4-FC43-0480-22A3B3477B2F}"/>
          </ac:spMkLst>
        </pc:spChg>
        <pc:spChg chg="mod">
          <ac:chgData name="Vinay Guntamukkala" userId="00bb1c05-0ec1-4d8c-93a6-26f1d4ae47ad" providerId="ADAL" clId="{7889BBDA-CD75-4BCA-B547-F372C4EF93AD}" dt="2026-07-28T14:20:01.391" v="3159" actId="113"/>
          <ac:spMkLst>
            <pc:docMk/>
            <pc:sldMk cId="1372625198" sldId="2142533560"/>
            <ac:spMk id="6" creationId="{6084FFB4-8582-E4F3-5E3E-DFF415521FF1}"/>
          </ac:spMkLst>
        </pc:spChg>
      </pc:sldChg>
      <pc:sldChg chg="addSp delSp modSp add mod modClrScheme chgLayout">
        <pc:chgData name="Vinay Guntamukkala" userId="00bb1c05-0ec1-4d8c-93a6-26f1d4ae47ad" providerId="ADAL" clId="{7889BBDA-CD75-4BCA-B547-F372C4EF93AD}" dt="2026-07-24T12:34:38.514" v="2903" actId="2711"/>
        <pc:sldMkLst>
          <pc:docMk/>
          <pc:sldMk cId="1583142205" sldId="2142533562"/>
        </pc:sldMkLst>
        <pc:spChg chg="mod">
          <ac:chgData name="Vinay Guntamukkala" userId="00bb1c05-0ec1-4d8c-93a6-26f1d4ae47ad" providerId="ADAL" clId="{7889BBDA-CD75-4BCA-B547-F372C4EF93AD}" dt="2026-07-24T12:34:38.514" v="2903" actId="2711"/>
          <ac:spMkLst>
            <pc:docMk/>
            <pc:sldMk cId="1583142205" sldId="2142533562"/>
            <ac:spMk id="2" creationId="{2EBFD797-CCE3-7EF0-1520-328468605ED3}"/>
          </ac:spMkLst>
        </pc:spChg>
        <pc:spChg chg="add mod ord">
          <ac:chgData name="Vinay Guntamukkala" userId="00bb1c05-0ec1-4d8c-93a6-26f1d4ae47ad" providerId="ADAL" clId="{7889BBDA-CD75-4BCA-B547-F372C4EF93AD}" dt="2026-07-23T12:31:19.600" v="941" actId="700"/>
          <ac:spMkLst>
            <pc:docMk/>
            <pc:sldMk cId="1583142205" sldId="2142533562"/>
            <ac:spMk id="4" creationId="{F2B50A02-30F3-66CD-E78D-56163E99051F}"/>
          </ac:spMkLst>
        </pc:spChg>
        <pc:spChg chg="add mod ord">
          <ac:chgData name="Vinay Guntamukkala" userId="00bb1c05-0ec1-4d8c-93a6-26f1d4ae47ad" providerId="ADAL" clId="{7889BBDA-CD75-4BCA-B547-F372C4EF93AD}" dt="2026-07-24T12:34:38.514" v="2903" actId="2711"/>
          <ac:spMkLst>
            <pc:docMk/>
            <pc:sldMk cId="1583142205" sldId="2142533562"/>
            <ac:spMk id="5" creationId="{17327125-0C59-A378-B852-E2A2411EE0C5}"/>
          </ac:spMkLst>
        </pc:spChg>
        <pc:spChg chg="mod ord">
          <ac:chgData name="Vinay Guntamukkala" userId="00bb1c05-0ec1-4d8c-93a6-26f1d4ae47ad" providerId="ADAL" clId="{7889BBDA-CD75-4BCA-B547-F372C4EF93AD}" dt="2026-07-24T12:34:38.514" v="2903" actId="2711"/>
          <ac:spMkLst>
            <pc:docMk/>
            <pc:sldMk cId="1583142205" sldId="2142533562"/>
            <ac:spMk id="6" creationId="{D6801D3E-1169-AADD-7B2B-29F0A607DADA}"/>
          </ac:spMkLst>
        </pc:spChg>
        <pc:spChg chg="mod ord">
          <ac:chgData name="Vinay Guntamukkala" userId="00bb1c05-0ec1-4d8c-93a6-26f1d4ae47ad" providerId="ADAL" clId="{7889BBDA-CD75-4BCA-B547-F372C4EF93AD}" dt="2026-07-23T12:31:19.600" v="941" actId="700"/>
          <ac:spMkLst>
            <pc:docMk/>
            <pc:sldMk cId="1583142205" sldId="2142533562"/>
            <ac:spMk id="13" creationId="{D09A08B0-B748-71B6-6422-13F1A3510C24}"/>
          </ac:spMkLst>
        </pc:spChg>
        <pc:spChg chg="mod">
          <ac:chgData name="Vinay Guntamukkala" userId="00bb1c05-0ec1-4d8c-93a6-26f1d4ae47ad" providerId="ADAL" clId="{7889BBDA-CD75-4BCA-B547-F372C4EF93AD}" dt="2026-07-24T12:34:38.514" v="2903" actId="2711"/>
          <ac:spMkLst>
            <pc:docMk/>
            <pc:sldMk cId="1583142205" sldId="2142533562"/>
            <ac:spMk id="15" creationId="{5E4790A7-289C-D45B-CBFF-06975DE8E0E3}"/>
          </ac:spMkLst>
        </pc:spChg>
        <pc:spChg chg="mod">
          <ac:chgData name="Vinay Guntamukkala" userId="00bb1c05-0ec1-4d8c-93a6-26f1d4ae47ad" providerId="ADAL" clId="{7889BBDA-CD75-4BCA-B547-F372C4EF93AD}" dt="2026-07-24T12:34:38.514" v="2903" actId="2711"/>
          <ac:spMkLst>
            <pc:docMk/>
            <pc:sldMk cId="1583142205" sldId="2142533562"/>
            <ac:spMk id="16" creationId="{02D374DB-3795-757B-A03D-92055C163ADB}"/>
          </ac:spMkLst>
        </pc:spChg>
        <pc:spChg chg="mod">
          <ac:chgData name="Vinay Guntamukkala" userId="00bb1c05-0ec1-4d8c-93a6-26f1d4ae47ad" providerId="ADAL" clId="{7889BBDA-CD75-4BCA-B547-F372C4EF93AD}" dt="2026-07-24T12:34:38.514" v="2903" actId="2711"/>
          <ac:spMkLst>
            <pc:docMk/>
            <pc:sldMk cId="1583142205" sldId="2142533562"/>
            <ac:spMk id="17" creationId="{71EA5373-BDD1-58D9-0EBA-71B0D7604D94}"/>
          </ac:spMkLst>
        </pc:spChg>
        <pc:spChg chg="mod">
          <ac:chgData name="Vinay Guntamukkala" userId="00bb1c05-0ec1-4d8c-93a6-26f1d4ae47ad" providerId="ADAL" clId="{7889BBDA-CD75-4BCA-B547-F372C4EF93AD}" dt="2026-07-24T12:34:38.514" v="2903" actId="2711"/>
          <ac:spMkLst>
            <pc:docMk/>
            <pc:sldMk cId="1583142205" sldId="2142533562"/>
            <ac:spMk id="18" creationId="{DB96530E-9973-AB6C-9A7E-3A0E8753EFE1}"/>
          </ac:spMkLst>
        </pc:spChg>
        <pc:picChg chg="mod ord">
          <ac:chgData name="Vinay Guntamukkala" userId="00bb1c05-0ec1-4d8c-93a6-26f1d4ae47ad" providerId="ADAL" clId="{7889BBDA-CD75-4BCA-B547-F372C4EF93AD}" dt="2026-07-23T12:31:19.600" v="941" actId="700"/>
          <ac:picMkLst>
            <pc:docMk/>
            <pc:sldMk cId="1583142205" sldId="2142533562"/>
            <ac:picMk id="3" creationId="{AC2A14D5-4BB0-7FA8-ED1E-8E95A8E2E3B0}"/>
          </ac:picMkLst>
        </pc:picChg>
      </pc:sldChg>
      <pc:sldChg chg="addSp delSp modSp add mod modClrScheme chgLayout">
        <pc:chgData name="Vinay Guntamukkala" userId="00bb1c05-0ec1-4d8c-93a6-26f1d4ae47ad" providerId="ADAL" clId="{7889BBDA-CD75-4BCA-B547-F372C4EF93AD}" dt="2026-07-23T12:32:07.945" v="946" actId="20577"/>
        <pc:sldMkLst>
          <pc:docMk/>
          <pc:sldMk cId="3353080534" sldId="2142533563"/>
        </pc:sldMkLst>
        <pc:spChg chg="add mod ord">
          <ac:chgData name="Vinay Guntamukkala" userId="00bb1c05-0ec1-4d8c-93a6-26f1d4ae47ad" providerId="ADAL" clId="{7889BBDA-CD75-4BCA-B547-F372C4EF93AD}" dt="2026-07-23T12:31:52.222" v="944" actId="700"/>
          <ac:spMkLst>
            <pc:docMk/>
            <pc:sldMk cId="3353080534" sldId="2142533563"/>
            <ac:spMk id="2" creationId="{08CD13C9-AB98-4EA9-05D6-EF34FCE86BA5}"/>
          </ac:spMkLst>
        </pc:spChg>
        <pc:spChg chg="add mod ord">
          <ac:chgData name="Vinay Guntamukkala" userId="00bb1c05-0ec1-4d8c-93a6-26f1d4ae47ad" providerId="ADAL" clId="{7889BBDA-CD75-4BCA-B547-F372C4EF93AD}" dt="2026-07-23T12:31:52.222" v="944" actId="700"/>
          <ac:spMkLst>
            <pc:docMk/>
            <pc:sldMk cId="3353080534" sldId="2142533563"/>
            <ac:spMk id="3" creationId="{6ED4735E-CE71-34D8-5413-CE72B4C34CCC}"/>
          </ac:spMkLst>
        </pc:spChg>
        <pc:spChg chg="add mod ord">
          <ac:chgData name="Vinay Guntamukkala" userId="00bb1c05-0ec1-4d8c-93a6-26f1d4ae47ad" providerId="ADAL" clId="{7889BBDA-CD75-4BCA-B547-F372C4EF93AD}" dt="2026-07-23T12:31:52.222" v="944" actId="700"/>
          <ac:spMkLst>
            <pc:docMk/>
            <pc:sldMk cId="3353080534" sldId="2142533563"/>
            <ac:spMk id="4" creationId="{91266E19-B182-22EA-69C6-E4256F3BEB95}"/>
          </ac:spMkLst>
        </pc:spChg>
        <pc:spChg chg="add mod ord">
          <ac:chgData name="Vinay Guntamukkala" userId="00bb1c05-0ec1-4d8c-93a6-26f1d4ae47ad" providerId="ADAL" clId="{7889BBDA-CD75-4BCA-B547-F372C4EF93AD}" dt="2026-07-23T12:31:52.222" v="944" actId="700"/>
          <ac:spMkLst>
            <pc:docMk/>
            <pc:sldMk cId="3353080534" sldId="2142533563"/>
            <ac:spMk id="5" creationId="{37D5BC8F-2E57-FBD2-496E-128016CE548B}"/>
          </ac:spMkLst>
        </pc:spChg>
        <pc:spChg chg="add mod ord">
          <ac:chgData name="Vinay Guntamukkala" userId="00bb1c05-0ec1-4d8c-93a6-26f1d4ae47ad" providerId="ADAL" clId="{7889BBDA-CD75-4BCA-B547-F372C4EF93AD}" dt="2026-07-23T12:31:52.222" v="944" actId="700"/>
          <ac:spMkLst>
            <pc:docMk/>
            <pc:sldMk cId="3353080534" sldId="2142533563"/>
            <ac:spMk id="6" creationId="{2EBE8366-A094-4F6C-4390-FA5EA9E0BC3C}"/>
          </ac:spMkLst>
        </pc:spChg>
        <pc:spChg chg="mod">
          <ac:chgData name="Vinay Guntamukkala" userId="00bb1c05-0ec1-4d8c-93a6-26f1d4ae47ad" providerId="ADAL" clId="{7889BBDA-CD75-4BCA-B547-F372C4EF93AD}" dt="2026-07-23T12:32:07.945" v="946" actId="20577"/>
          <ac:spMkLst>
            <pc:docMk/>
            <pc:sldMk cId="3353080534" sldId="2142533563"/>
            <ac:spMk id="14" creationId="{1D26E511-C446-7347-9A13-2886B67627B0}"/>
          </ac:spMkLst>
        </pc:spChg>
        <pc:picChg chg="mod">
          <ac:chgData name="Vinay Guntamukkala" userId="00bb1c05-0ec1-4d8c-93a6-26f1d4ae47ad" providerId="ADAL" clId="{7889BBDA-CD75-4BCA-B547-F372C4EF93AD}" dt="2026-07-23T12:31:55.958" v="945" actId="14100"/>
          <ac:picMkLst>
            <pc:docMk/>
            <pc:sldMk cId="3353080534" sldId="2142533563"/>
            <ac:picMk id="13" creationId="{A426977C-A5A2-891E-8B56-803A12BA8964}"/>
          </ac:picMkLst>
        </pc:picChg>
      </pc:sldChg>
      <pc:sldChg chg="addSp delSp modSp add mod modClrScheme chgLayout">
        <pc:chgData name="Vinay Guntamukkala" userId="00bb1c05-0ec1-4d8c-93a6-26f1d4ae47ad" providerId="ADAL" clId="{7889BBDA-CD75-4BCA-B547-F372C4EF93AD}" dt="2026-07-28T14:26:46.580" v="3168" actId="20577"/>
        <pc:sldMkLst>
          <pc:docMk/>
          <pc:sldMk cId="32956082" sldId="2142533567"/>
        </pc:sldMkLst>
        <pc:spChg chg="mod ord">
          <ac:chgData name="Vinay Guntamukkala" userId="00bb1c05-0ec1-4d8c-93a6-26f1d4ae47ad" providerId="ADAL" clId="{7889BBDA-CD75-4BCA-B547-F372C4EF93AD}" dt="2026-07-28T14:26:46.580" v="3168" actId="20577"/>
          <ac:spMkLst>
            <pc:docMk/>
            <pc:sldMk cId="32956082" sldId="2142533567"/>
            <ac:spMk id="4" creationId="{05CA2BF7-65B4-CED4-FDD4-BB55414304F3}"/>
          </ac:spMkLst>
        </pc:spChg>
      </pc:sldChg>
      <pc:sldChg chg="addSp delSp modSp add mod">
        <pc:chgData name="Vinay Guntamukkala" userId="00bb1c05-0ec1-4d8c-93a6-26f1d4ae47ad" providerId="ADAL" clId="{7889BBDA-CD75-4BCA-B547-F372C4EF93AD}" dt="2026-07-24T08:11:42.336" v="1912" actId="2711"/>
        <pc:sldMkLst>
          <pc:docMk/>
          <pc:sldMk cId="947902795" sldId="2142533568"/>
        </pc:sldMkLst>
        <pc:spChg chg="mod">
          <ac:chgData name="Vinay Guntamukkala" userId="00bb1c05-0ec1-4d8c-93a6-26f1d4ae47ad" providerId="ADAL" clId="{7889BBDA-CD75-4BCA-B547-F372C4EF93AD}" dt="2026-07-23T13:50:58.593" v="1120" actId="20577"/>
          <ac:spMkLst>
            <pc:docMk/>
            <pc:sldMk cId="947902795" sldId="2142533568"/>
            <ac:spMk id="2" creationId="{45E7C47F-E15C-E311-F2A4-258EFBE28C11}"/>
          </ac:spMkLst>
        </pc:spChg>
        <pc:spChg chg="mod">
          <ac:chgData name="Vinay Guntamukkala" userId="00bb1c05-0ec1-4d8c-93a6-26f1d4ae47ad" providerId="ADAL" clId="{7889BBDA-CD75-4BCA-B547-F372C4EF93AD}" dt="2026-07-23T13:50:35.355" v="1082" actId="1076"/>
          <ac:spMkLst>
            <pc:docMk/>
            <pc:sldMk cId="947902795" sldId="2142533568"/>
            <ac:spMk id="3" creationId="{8C13FA23-3486-35D0-F0F4-B560880C63B6}"/>
          </ac:spMkLst>
        </pc:spChg>
        <pc:spChg chg="mod">
          <ac:chgData name="Vinay Guntamukkala" userId="00bb1c05-0ec1-4d8c-93a6-26f1d4ae47ad" providerId="ADAL" clId="{7889BBDA-CD75-4BCA-B547-F372C4EF93AD}" dt="2026-07-23T15:13:32.251" v="1878" actId="20577"/>
          <ac:spMkLst>
            <pc:docMk/>
            <pc:sldMk cId="947902795" sldId="2142533568"/>
            <ac:spMk id="4" creationId="{D9BF1814-19EB-D5BC-C21E-28782B67ADB3}"/>
          </ac:spMkLst>
        </pc:spChg>
        <pc:spChg chg="mod">
          <ac:chgData name="Vinay Guntamukkala" userId="00bb1c05-0ec1-4d8c-93a6-26f1d4ae47ad" providerId="ADAL" clId="{7889BBDA-CD75-4BCA-B547-F372C4EF93AD}" dt="2026-07-24T08:11:24.219" v="1910" actId="2711"/>
          <ac:spMkLst>
            <pc:docMk/>
            <pc:sldMk cId="947902795" sldId="2142533568"/>
            <ac:spMk id="7" creationId="{60EC9BF3-AFC9-A86A-C0AE-2FB7EE7C190F}"/>
          </ac:spMkLst>
        </pc:spChg>
        <pc:spChg chg="mod">
          <ac:chgData name="Vinay Guntamukkala" userId="00bb1c05-0ec1-4d8c-93a6-26f1d4ae47ad" providerId="ADAL" clId="{7889BBDA-CD75-4BCA-B547-F372C4EF93AD}" dt="2026-07-24T08:11:24.219" v="1910" actId="2711"/>
          <ac:spMkLst>
            <pc:docMk/>
            <pc:sldMk cId="947902795" sldId="2142533568"/>
            <ac:spMk id="8" creationId="{BC3E58FA-3255-E7A9-2F09-A5CC3760EB85}"/>
          </ac:spMkLst>
        </pc:spChg>
        <pc:spChg chg="mod">
          <ac:chgData name="Vinay Guntamukkala" userId="00bb1c05-0ec1-4d8c-93a6-26f1d4ae47ad" providerId="ADAL" clId="{7889BBDA-CD75-4BCA-B547-F372C4EF93AD}" dt="2026-07-24T08:11:24.219" v="1910" actId="2711"/>
          <ac:spMkLst>
            <pc:docMk/>
            <pc:sldMk cId="947902795" sldId="2142533568"/>
            <ac:spMk id="10" creationId="{832B1A84-4AD6-896B-4F42-80A1A43CB4FB}"/>
          </ac:spMkLst>
        </pc:spChg>
        <pc:spChg chg="mod">
          <ac:chgData name="Vinay Guntamukkala" userId="00bb1c05-0ec1-4d8c-93a6-26f1d4ae47ad" providerId="ADAL" clId="{7889BBDA-CD75-4BCA-B547-F372C4EF93AD}" dt="2026-07-24T08:11:24.219" v="1910" actId="2711"/>
          <ac:spMkLst>
            <pc:docMk/>
            <pc:sldMk cId="947902795" sldId="2142533568"/>
            <ac:spMk id="11" creationId="{78832058-5F68-0FEF-A228-13AC80ACC849}"/>
          </ac:spMkLst>
        </pc:spChg>
        <pc:spChg chg="mod">
          <ac:chgData name="Vinay Guntamukkala" userId="00bb1c05-0ec1-4d8c-93a6-26f1d4ae47ad" providerId="ADAL" clId="{7889BBDA-CD75-4BCA-B547-F372C4EF93AD}" dt="2026-07-24T08:11:24.219" v="1910" actId="2711"/>
          <ac:spMkLst>
            <pc:docMk/>
            <pc:sldMk cId="947902795" sldId="2142533568"/>
            <ac:spMk id="12" creationId="{B51FD46F-4706-919A-AB1C-81533C746DF8}"/>
          </ac:spMkLst>
        </pc:spChg>
        <pc:spChg chg="mod">
          <ac:chgData name="Vinay Guntamukkala" userId="00bb1c05-0ec1-4d8c-93a6-26f1d4ae47ad" providerId="ADAL" clId="{7889BBDA-CD75-4BCA-B547-F372C4EF93AD}" dt="2026-07-24T08:11:24.219" v="1910" actId="2711"/>
          <ac:spMkLst>
            <pc:docMk/>
            <pc:sldMk cId="947902795" sldId="2142533568"/>
            <ac:spMk id="21" creationId="{92107DFF-ECC6-2EAC-DA2B-279752586B4C}"/>
          </ac:spMkLst>
        </pc:spChg>
        <pc:spChg chg="mod">
          <ac:chgData name="Vinay Guntamukkala" userId="00bb1c05-0ec1-4d8c-93a6-26f1d4ae47ad" providerId="ADAL" clId="{7889BBDA-CD75-4BCA-B547-F372C4EF93AD}" dt="2026-07-24T08:11:24.219" v="1910" actId="2711"/>
          <ac:spMkLst>
            <pc:docMk/>
            <pc:sldMk cId="947902795" sldId="2142533568"/>
            <ac:spMk id="26" creationId="{86192317-0A1E-65D6-4D1F-703D145CB095}"/>
          </ac:spMkLst>
        </pc:spChg>
        <pc:spChg chg="mod">
          <ac:chgData name="Vinay Guntamukkala" userId="00bb1c05-0ec1-4d8c-93a6-26f1d4ae47ad" providerId="ADAL" clId="{7889BBDA-CD75-4BCA-B547-F372C4EF93AD}" dt="2026-07-24T08:11:24.219" v="1910" actId="2711"/>
          <ac:spMkLst>
            <pc:docMk/>
            <pc:sldMk cId="947902795" sldId="2142533568"/>
            <ac:spMk id="29" creationId="{0057BACA-F254-B229-B2E7-8ADAEE940000}"/>
          </ac:spMkLst>
        </pc:spChg>
        <pc:spChg chg="mod">
          <ac:chgData name="Vinay Guntamukkala" userId="00bb1c05-0ec1-4d8c-93a6-26f1d4ae47ad" providerId="ADAL" clId="{7889BBDA-CD75-4BCA-B547-F372C4EF93AD}" dt="2026-07-24T08:11:42.336" v="1912" actId="2711"/>
          <ac:spMkLst>
            <pc:docMk/>
            <pc:sldMk cId="947902795" sldId="2142533568"/>
            <ac:spMk id="42" creationId="{6B131A6B-7F6B-083D-3D18-F0E7F9ED1066}"/>
          </ac:spMkLst>
        </pc:spChg>
        <pc:spChg chg="mod">
          <ac:chgData name="Vinay Guntamukkala" userId="00bb1c05-0ec1-4d8c-93a6-26f1d4ae47ad" providerId="ADAL" clId="{7889BBDA-CD75-4BCA-B547-F372C4EF93AD}" dt="2026-07-24T08:11:37.705" v="1911" actId="2711"/>
          <ac:spMkLst>
            <pc:docMk/>
            <pc:sldMk cId="947902795" sldId="2142533568"/>
            <ac:spMk id="43" creationId="{E83DD586-2D87-3A04-5819-99635F076BF6}"/>
          </ac:spMkLst>
        </pc:spChg>
        <pc:grpChg chg="add del mod">
          <ac:chgData name="Vinay Guntamukkala" userId="00bb1c05-0ec1-4d8c-93a6-26f1d4ae47ad" providerId="ADAL" clId="{7889BBDA-CD75-4BCA-B547-F372C4EF93AD}" dt="2026-07-23T14:35:02.104" v="1201" actId="14100"/>
          <ac:grpSpMkLst>
            <pc:docMk/>
            <pc:sldMk cId="947902795" sldId="2142533568"/>
            <ac:grpSpMk id="5" creationId="{42576001-2CAD-D2A4-5DB9-58A848FB5CF5}"/>
          </ac:grpSpMkLst>
        </pc:grpChg>
        <pc:grpChg chg="mod">
          <ac:chgData name="Vinay Guntamukkala" userId="00bb1c05-0ec1-4d8c-93a6-26f1d4ae47ad" providerId="ADAL" clId="{7889BBDA-CD75-4BCA-B547-F372C4EF93AD}" dt="2026-07-23T14:34:28.974" v="1196" actId="1076"/>
          <ac:grpSpMkLst>
            <pc:docMk/>
            <pc:sldMk cId="947902795" sldId="2142533568"/>
            <ac:grpSpMk id="34" creationId="{86F51DDD-4761-623C-C678-540E85779310}"/>
          </ac:grpSpMkLst>
        </pc:grpChg>
        <pc:grpChg chg="mod">
          <ac:chgData name="Vinay Guntamukkala" userId="00bb1c05-0ec1-4d8c-93a6-26f1d4ae47ad" providerId="ADAL" clId="{7889BBDA-CD75-4BCA-B547-F372C4EF93AD}" dt="2026-07-23T14:38:20.372" v="1305" actId="207"/>
          <ac:grpSpMkLst>
            <pc:docMk/>
            <pc:sldMk cId="947902795" sldId="2142533568"/>
            <ac:grpSpMk id="36" creationId="{947E58A3-6432-6CDB-CB91-6D9583C235DA}"/>
          </ac:grpSpMkLst>
        </pc:grpChg>
        <pc:grpChg chg="mod">
          <ac:chgData name="Vinay Guntamukkala" userId="00bb1c05-0ec1-4d8c-93a6-26f1d4ae47ad" providerId="ADAL" clId="{7889BBDA-CD75-4BCA-B547-F372C4EF93AD}" dt="2026-07-23T14:34:42.111" v="1198" actId="14100"/>
          <ac:grpSpMkLst>
            <pc:docMk/>
            <pc:sldMk cId="947902795" sldId="2142533568"/>
            <ac:grpSpMk id="37" creationId="{128A5B5A-E2FB-BF86-C8C5-E08A0DBF0A3E}"/>
          </ac:grpSpMkLst>
        </pc:grpChg>
        <pc:grpChg chg="add mod">
          <ac:chgData name="Vinay Guntamukkala" userId="00bb1c05-0ec1-4d8c-93a6-26f1d4ae47ad" providerId="ADAL" clId="{7889BBDA-CD75-4BCA-B547-F372C4EF93AD}" dt="2026-07-23T14:34:17.774" v="1193" actId="1076"/>
          <ac:grpSpMkLst>
            <pc:docMk/>
            <pc:sldMk cId="947902795" sldId="2142533568"/>
            <ac:grpSpMk id="41" creationId="{363714CA-4361-49ED-698A-2075FDD16576}"/>
          </ac:grpSpMkLst>
        </pc:grpChg>
        <pc:picChg chg="mod">
          <ac:chgData name="Vinay Guntamukkala" userId="00bb1c05-0ec1-4d8c-93a6-26f1d4ae47ad" providerId="ADAL" clId="{7889BBDA-CD75-4BCA-B547-F372C4EF93AD}" dt="2026-07-23T14:39:30.117" v="1320" actId="1076"/>
          <ac:picMkLst>
            <pc:docMk/>
            <pc:sldMk cId="947902795" sldId="2142533568"/>
            <ac:picMk id="16" creationId="{58E1BE42-A440-04CD-2186-0C7DAB5CD379}"/>
          </ac:picMkLst>
        </pc:picChg>
        <pc:picChg chg="add mod">
          <ac:chgData name="Vinay Guntamukkala" userId="00bb1c05-0ec1-4d8c-93a6-26f1d4ae47ad" providerId="ADAL" clId="{7889BBDA-CD75-4BCA-B547-F372C4EF93AD}" dt="2026-07-23T15:13:15.501" v="1855" actId="1076"/>
          <ac:picMkLst>
            <pc:docMk/>
            <pc:sldMk cId="947902795" sldId="2142533568"/>
            <ac:picMk id="45" creationId="{D6B0260D-EF0C-7622-7DE3-6B22DE3B9E88}"/>
          </ac:picMkLst>
        </pc:picChg>
      </pc:sldChg>
      <pc:sldChg chg="new del">
        <pc:chgData name="Vinay Guntamukkala" userId="00bb1c05-0ec1-4d8c-93a6-26f1d4ae47ad" providerId="ADAL" clId="{7889BBDA-CD75-4BCA-B547-F372C4EF93AD}" dt="2026-07-28T14:02:19.852" v="3026" actId="680"/>
        <pc:sldMkLst>
          <pc:docMk/>
          <pc:sldMk cId="1247635266" sldId="2142533569"/>
        </pc:sldMkLst>
      </pc:sldChg>
      <pc:sldChg chg="new del">
        <pc:chgData name="Vinay Guntamukkala" userId="00bb1c05-0ec1-4d8c-93a6-26f1d4ae47ad" providerId="ADAL" clId="{7889BBDA-CD75-4BCA-B547-F372C4EF93AD}" dt="2026-07-28T14:02:18.985" v="3025" actId="680"/>
        <pc:sldMkLst>
          <pc:docMk/>
          <pc:sldMk cId="3992076529" sldId="2142533570"/>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barChart>
        <c:barDir val="col"/>
        <c:grouping val="stacked"/>
        <c:varyColors val="0"/>
        <c:ser>
          <c:idx val="0"/>
          <c:order val="0"/>
          <c:tx>
            <c:strRef>
              <c:f>Sheet1!$B$1</c:f>
              <c:strCache>
                <c:ptCount val="1"/>
                <c:pt idx="0">
                  <c:v>Excellence</c:v>
                </c:pt>
              </c:strCache>
            </c:strRef>
          </c:tx>
          <c:spPr>
            <a:solidFill>
              <a:srgbClr val="0A6AA6"/>
            </a:solidFill>
            <a:effectLst/>
          </c:spPr>
          <c:invertIfNegative val="0"/>
          <c:dLbls>
            <c:numFmt formatCode="#,##0" sourceLinked="0"/>
            <c:spPr>
              <a:noFill/>
              <a:ln>
                <a:noFill/>
              </a:ln>
              <a:effectLst/>
            </c:spPr>
            <c:txPr>
              <a:bodyPr/>
              <a:lstStyle/>
              <a:p>
                <a:pPr>
                  <a:defRPr sz="12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Phase I</c:v>
                </c:pt>
                <c:pt idx="1">
                  <c:v>Phase II</c:v>
                </c:pt>
                <c:pt idx="2">
                  <c:v>Phase III</c:v>
                </c:pt>
              </c:strCache>
            </c:strRef>
          </c:cat>
          <c:val>
            <c:numRef>
              <c:f>Sheet1!$B$2:$B$4</c:f>
              <c:numCache>
                <c:formatCode>General</c:formatCode>
                <c:ptCount val="3"/>
                <c:pt idx="0">
                  <c:v>40</c:v>
                </c:pt>
                <c:pt idx="1">
                  <c:v>30</c:v>
                </c:pt>
                <c:pt idx="2">
                  <c:v>20</c:v>
                </c:pt>
              </c:numCache>
            </c:numRef>
          </c:val>
          <c:extLst>
            <c:ext xmlns:c16="http://schemas.microsoft.com/office/drawing/2014/chart" uri="{C3380CC4-5D6E-409C-BE32-E72D297353CC}">
              <c16:uniqueId val="{00000000-C123-49A0-B074-B293151D9F47}"/>
            </c:ext>
          </c:extLst>
        </c:ser>
        <c:ser>
          <c:idx val="1"/>
          <c:order val="1"/>
          <c:tx>
            <c:strRef>
              <c:f>Sheet1!$C$1</c:f>
              <c:strCache>
                <c:ptCount val="1"/>
                <c:pt idx="0">
                  <c:v>Impact</c:v>
                </c:pt>
              </c:strCache>
            </c:strRef>
          </c:tx>
          <c:spPr>
            <a:solidFill>
              <a:srgbClr val="339A9A"/>
            </a:solidFill>
            <a:effectLst/>
          </c:spPr>
          <c:invertIfNegative val="0"/>
          <c:dLbls>
            <c:numFmt formatCode="#,##0" sourceLinked="0"/>
            <c:spPr>
              <a:noFill/>
              <a:ln>
                <a:noFill/>
              </a:ln>
              <a:effectLst/>
            </c:spPr>
            <c:txPr>
              <a:bodyPr/>
              <a:lstStyle/>
              <a:p>
                <a:pPr>
                  <a:defRPr sz="12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Phase I</c:v>
                </c:pt>
                <c:pt idx="1">
                  <c:v>Phase II</c:v>
                </c:pt>
                <c:pt idx="2">
                  <c:v>Phase III</c:v>
                </c:pt>
              </c:strCache>
            </c:strRef>
          </c:cat>
          <c:val>
            <c:numRef>
              <c:f>Sheet1!$C$2:$C$4</c:f>
              <c:numCache>
                <c:formatCode>General</c:formatCode>
                <c:ptCount val="3"/>
                <c:pt idx="0">
                  <c:v>35</c:v>
                </c:pt>
                <c:pt idx="1">
                  <c:v>40</c:v>
                </c:pt>
                <c:pt idx="2">
                  <c:v>50</c:v>
                </c:pt>
              </c:numCache>
            </c:numRef>
          </c:val>
          <c:extLst>
            <c:ext xmlns:c16="http://schemas.microsoft.com/office/drawing/2014/chart" uri="{C3380CC4-5D6E-409C-BE32-E72D297353CC}">
              <c16:uniqueId val="{00000001-C123-49A0-B074-B293151D9F47}"/>
            </c:ext>
          </c:extLst>
        </c:ser>
        <c:ser>
          <c:idx val="2"/>
          <c:order val="2"/>
          <c:tx>
            <c:strRef>
              <c:f>Sheet1!$D$1</c:f>
              <c:strCache>
                <c:ptCount val="1"/>
                <c:pt idx="0">
                  <c:v>Implementation</c:v>
                </c:pt>
              </c:strCache>
            </c:strRef>
          </c:tx>
          <c:spPr>
            <a:solidFill>
              <a:srgbClr val="243F60"/>
            </a:solidFill>
            <a:effectLst/>
          </c:spPr>
          <c:invertIfNegative val="0"/>
          <c:dLbls>
            <c:numFmt formatCode="#,##0" sourceLinked="0"/>
            <c:spPr>
              <a:noFill/>
              <a:ln>
                <a:noFill/>
              </a:ln>
              <a:effectLst/>
            </c:spPr>
            <c:txPr>
              <a:bodyPr/>
              <a:lstStyle/>
              <a:p>
                <a:pPr>
                  <a:defRPr sz="12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Phase I</c:v>
                </c:pt>
                <c:pt idx="1">
                  <c:v>Phase II</c:v>
                </c:pt>
                <c:pt idx="2">
                  <c:v>Phase III</c:v>
                </c:pt>
              </c:strCache>
            </c:strRef>
          </c:cat>
          <c:val>
            <c:numRef>
              <c:f>Sheet1!$D$2:$D$4</c:f>
              <c:numCache>
                <c:formatCode>General</c:formatCode>
                <c:ptCount val="3"/>
                <c:pt idx="0">
                  <c:v>25</c:v>
                </c:pt>
                <c:pt idx="1">
                  <c:v>30</c:v>
                </c:pt>
                <c:pt idx="2">
                  <c:v>30</c:v>
                </c:pt>
              </c:numCache>
            </c:numRef>
          </c:val>
          <c:extLst>
            <c:ext xmlns:c16="http://schemas.microsoft.com/office/drawing/2014/chart" uri="{C3380CC4-5D6E-409C-BE32-E72D297353CC}">
              <c16:uniqueId val="{00000002-C123-49A0-B074-B293151D9F47}"/>
            </c:ext>
          </c:extLst>
        </c:ser>
        <c:dLbls>
          <c:dLblPos val="ctr"/>
          <c:showLegendKey val="0"/>
          <c:showVal val="1"/>
          <c:showCatName val="0"/>
          <c:showSerName val="0"/>
          <c:showPercent val="0"/>
          <c:showBubbleSize val="0"/>
        </c:dLbls>
        <c:gapWidth val="45"/>
        <c:overlap val="10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300" b="0" i="0" u="none" strike="noStrike">
                <a:solidFill>
                  <a:srgbClr val="1B2430"/>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l"/>
        <c:numFmt formatCode="General" sourceLinked="0"/>
        <c:majorTickMark val="out"/>
        <c:minorTickMark val="none"/>
        <c:tickLblPos val="nextTo"/>
        <c:crossAx val="2094734554"/>
        <c:crosses val="autoZero"/>
        <c:crossBetween val="between"/>
      </c:valAx>
      <c:spPr>
        <a:noFill/>
        <a:ln>
          <a:noFill/>
        </a:ln>
        <a:effectLst/>
      </c:spPr>
    </c:plotArea>
    <c:legend>
      <c:legendPos val="b"/>
      <c:overlay val="0"/>
      <c:txPr>
        <a:bodyPr/>
        <a:lstStyle/>
        <a:p>
          <a:pPr>
            <a:defRPr sz="1200">
              <a:solidFill>
                <a:srgbClr val="1B2430"/>
              </a:solidFill>
            </a:defRPr>
          </a:pPr>
          <a:endParaRPr lang="en-US"/>
        </a:p>
      </c:txPr>
    </c:legend>
    <c:plotVisOnly val="1"/>
    <c:dispBlanksAs val="span"/>
    <c:showDLblsOverMax val="1"/>
  </c:chart>
  <c:spPr>
    <a:noFill/>
    <a:ln>
      <a:noFill/>
    </a:ln>
    <a:effectLst/>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EF523887-601D-413A-B3C7-2000C85D1489}" type="datetimeFigureOut">
              <a:rPr lang="fr-FR" smtClean="0"/>
              <a:pPr/>
              <a:t>29/07/2026</a:t>
            </a:fld>
            <a:endParaRPr lang="fr-FR"/>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FC70C67F-DD02-4646-B17E-B48ACF3A5E32}" type="slidenum">
              <a:rPr lang="fr-FR" smtClean="0"/>
              <a:pPr/>
              <a:t>‹#›</a:t>
            </a:fld>
            <a:endParaRPr lang="fr-FR"/>
          </a:p>
        </p:txBody>
      </p:sp>
    </p:spTree>
    <p:extLst>
      <p:ext uri="{BB962C8B-B14F-4D97-AF65-F5344CB8AC3E}">
        <p14:creationId xmlns:p14="http://schemas.microsoft.com/office/powerpoint/2010/main" val="343578942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223" userDrawn="1">
          <p15:clr>
            <a:srgbClr val="F26B43"/>
          </p15:clr>
        </p15:guide>
        <p15:guide id="2" pos="2236"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eaLnBrk="1">
              <a:defRPr sz="1200"/>
            </a:lvl1pPr>
          </a:lstStyle>
          <a:p>
            <a:endParaRPr lang="de-DE"/>
          </a:p>
        </p:txBody>
      </p:sp>
      <p:sp>
        <p:nvSpPr>
          <p:cNvPr id="3" name="Date Placeholder 2"/>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A979AE6E-D4E8-4CEE-9AF1-A6628A4774A0}" type="datetimeFigureOut">
              <a:rPr lang="de-DE" smtClean="0"/>
              <a:pPr/>
              <a:t>29.07.2026</a:t>
            </a:fld>
            <a:endParaRPr lang="de-DE"/>
          </a:p>
        </p:txBody>
      </p:sp>
      <p:sp>
        <p:nvSpPr>
          <p:cNvPr id="4" name="Slide Image Placeholder 3"/>
          <p:cNvSpPr>
            <a:spLocks noGrp="1" noRot="1" noChangeAspect="1"/>
          </p:cNvSpPr>
          <p:nvPr>
            <p:ph type="sldImg" idx="2"/>
          </p:nvPr>
        </p:nvSpPr>
        <p:spPr>
          <a:xfrm>
            <a:off x="-20638" y="677863"/>
            <a:ext cx="7140576" cy="4017962"/>
          </a:xfrm>
          <a:prstGeom prst="rect">
            <a:avLst/>
          </a:prstGeom>
          <a:noFill/>
          <a:ln w="6350">
            <a:solidFill>
              <a:srgbClr val="7F7F7F"/>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1440" tIns="45720" rIns="91440" bIns="45720" rtlCol="0"/>
          <a:lstStyle/>
          <a:p>
            <a:pPr lvl="0"/>
            <a:r>
              <a:rPr lang="de-DE"/>
              <a:t>Click </a:t>
            </a:r>
            <a:r>
              <a:rPr lang="de-DE" err="1"/>
              <a:t>to</a:t>
            </a:r>
            <a:r>
              <a:rPr lang="de-DE"/>
              <a:t> </a:t>
            </a:r>
            <a:r>
              <a:rPr lang="de-DE" err="1"/>
              <a:t>edit</a:t>
            </a:r>
            <a:r>
              <a:rPr lang="de-DE"/>
              <a:t> Master </a:t>
            </a:r>
            <a:r>
              <a:rPr lang="de-DE" err="1"/>
              <a:t>text</a:t>
            </a:r>
            <a:r>
              <a:rPr lang="de-DE"/>
              <a:t> </a:t>
            </a:r>
            <a:r>
              <a:rPr lang="de-DE" err="1"/>
              <a:t>styles</a:t>
            </a:r>
            <a:endParaRPr lang="de-DE"/>
          </a:p>
          <a:p>
            <a:pPr lvl="1"/>
            <a:r>
              <a:rPr lang="de-DE"/>
              <a:t>Second </a:t>
            </a:r>
            <a:r>
              <a:rPr lang="de-DE" err="1"/>
              <a:t>level</a:t>
            </a:r>
            <a:endParaRPr lang="de-DE"/>
          </a:p>
          <a:p>
            <a:pPr lvl="2"/>
            <a:r>
              <a:rPr lang="de-DE"/>
              <a:t>Third </a:t>
            </a:r>
            <a:r>
              <a:rPr lang="de-DE" err="1"/>
              <a:t>level</a:t>
            </a:r>
            <a:endParaRPr lang="de-DE"/>
          </a:p>
          <a:p>
            <a:pPr lvl="3"/>
            <a:r>
              <a:rPr lang="de-DE" err="1"/>
              <a:t>Fourth</a:t>
            </a:r>
            <a:r>
              <a:rPr lang="de-DE"/>
              <a:t> </a:t>
            </a:r>
            <a:r>
              <a:rPr lang="de-DE" err="1"/>
              <a:t>level</a:t>
            </a:r>
            <a:endParaRPr lang="de-DE"/>
          </a:p>
          <a:p>
            <a:pPr lvl="4"/>
            <a:r>
              <a:rPr lang="de-DE" err="1"/>
              <a:t>Fifth</a:t>
            </a:r>
            <a:r>
              <a:rPr lang="de-DE"/>
              <a:t> </a:t>
            </a:r>
            <a:r>
              <a:rPr lang="de-DE" err="1"/>
              <a:t>level</a:t>
            </a:r>
            <a:endParaRPr lang="de-DE"/>
          </a:p>
        </p:txBody>
      </p:sp>
      <p:sp>
        <p:nvSpPr>
          <p:cNvPr id="6" name="Footer Placeholder 5"/>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eaLnBrk="1">
              <a:defRPr sz="1200"/>
            </a:lvl1pPr>
          </a:lstStyle>
          <a:p>
            <a:endParaRPr lang="de-DE"/>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FF25EFA5-B89C-4988-8866-E8BCFA5993FA}" type="slidenum">
              <a:rPr lang="de-DE" smtClean="0"/>
              <a:pPr/>
              <a:t>‹#›</a:t>
            </a:fld>
            <a:endParaRPr lang="de-DE"/>
          </a:p>
        </p:txBody>
      </p:sp>
    </p:spTree>
    <p:extLst>
      <p:ext uri="{BB962C8B-B14F-4D97-AF65-F5344CB8AC3E}">
        <p14:creationId xmlns:p14="http://schemas.microsoft.com/office/powerpoint/2010/main" val="307955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Focus on instructions on left – the right part will be repeated on final slides</a:t>
            </a:r>
          </a:p>
        </p:txBody>
      </p:sp>
      <p:sp>
        <p:nvSpPr>
          <p:cNvPr id="4" name="Slide Number Placeholder 3"/>
          <p:cNvSpPr>
            <a:spLocks noGrp="1"/>
          </p:cNvSpPr>
          <p:nvPr>
            <p:ph type="sldNum" sz="quarter" idx="5"/>
          </p:nvPr>
        </p:nvSpPr>
        <p:spPr/>
        <p: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fld id="{FF25EFA5-B89C-4988-8866-E8BCFA5993F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3056"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3846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243F60"/>
                </a:solidFill>
                <a:latin typeface="Arial" pitchFamily="34" charset="0"/>
                <a:cs typeface="Arial" pitchFamily="34" charset="-120"/>
              </a:rPr>
              <a:t>TD2 includes a whole lot of Annexes – User personas, use cases, process models, user journeys, storyboards, taxonomies, policy frameworks etc. Make use of this material in your tender!</a:t>
            </a:r>
            <a:endParaRPr lang="en-US" sz="1200"/>
          </a:p>
          <a:p>
            <a:endParaRPr lang="en-GB" dirty="0"/>
          </a:p>
        </p:txBody>
      </p:sp>
      <p:sp>
        <p:nvSpPr>
          <p:cNvPr id="4" name="Slide Number Placeholder 3"/>
          <p:cNvSpPr>
            <a:spLocks noGrp="1"/>
          </p:cNvSpPr>
          <p:nvPr>
            <p:ph type="sldNum" sz="quarter" idx="5"/>
          </p:nvPr>
        </p:nvSpPr>
        <p:spPr/>
        <p: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fld id="{FF25EFA5-B89C-4988-8866-E8BCFA5993F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3056"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3237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Start </a:t>
            </a:r>
            <a:r>
              <a:rPr lang="de-DE" err="1"/>
              <a:t>from</a:t>
            </a:r>
            <a:r>
              <a:rPr lang="de-DE"/>
              <a:t> the </a:t>
            </a:r>
            <a:r>
              <a:rPr lang="de-DE" err="1"/>
              <a:t>right</a:t>
            </a:r>
            <a:r>
              <a:rPr lang="de-DE"/>
              <a:t>: TD6 </a:t>
            </a:r>
            <a:r>
              <a:rPr lang="de-DE" err="1"/>
              <a:t>includes</a:t>
            </a:r>
            <a:r>
              <a:rPr lang="de-DE"/>
              <a:t>, </a:t>
            </a:r>
            <a:r>
              <a:rPr lang="de-DE" err="1"/>
              <a:t>that</a:t>
            </a:r>
            <a:r>
              <a:rPr lang="de-DE"/>
              <a:t> </a:t>
            </a:r>
            <a:r>
              <a:rPr lang="de-DE" err="1"/>
              <a:t>map</a:t>
            </a:r>
            <a:r>
              <a:rPr lang="de-DE"/>
              <a:t> to TD2, </a:t>
            </a:r>
            <a:r>
              <a:rPr lang="de-DE" err="1"/>
              <a:t>which</a:t>
            </a:r>
            <a:r>
              <a:rPr lang="de-DE"/>
              <a:t> </a:t>
            </a:r>
            <a:r>
              <a:rPr lang="de-DE" err="1"/>
              <a:t>maps</a:t>
            </a:r>
            <a:r>
              <a:rPr lang="de-DE"/>
              <a:t> to TD1 </a:t>
            </a:r>
            <a:endParaRPr lang="en-GB"/>
          </a:p>
        </p:txBody>
      </p:sp>
      <p:sp>
        <p:nvSpPr>
          <p:cNvPr id="4" name="Foliennummernplatzhalter 3"/>
          <p:cNvSpPr>
            <a:spLocks noGrp="1"/>
          </p:cNvSpPr>
          <p:nvPr>
            <p:ph type="sldNum" sz="quarter" idx="5"/>
          </p:nvPr>
        </p:nvSpPr>
        <p:spPr/>
        <p:txBody>
          <a:bodyPr/>
          <a:lstStyle/>
          <a:p>
            <a:fld id="{FF25EFA5-B89C-4988-8866-E8BCFA5993FA}" type="slidenum">
              <a:rPr lang="de-DE" smtClean="0"/>
              <a:pPr/>
              <a:t>21</a:t>
            </a:fld>
            <a:endParaRPr lang="de-DE"/>
          </a:p>
        </p:txBody>
      </p:sp>
    </p:spTree>
    <p:extLst>
      <p:ext uri="{BB962C8B-B14F-4D97-AF65-F5344CB8AC3E}">
        <p14:creationId xmlns:p14="http://schemas.microsoft.com/office/powerpoint/2010/main" val="1020187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Excellence shrinks because by Phase III we're not interested in how elegant your concept sounded on paper anymore, we’ve hopefully seen it running. Impact grows because that's the whole point - by Phase III we want to see measured outcomes at three real pilot sites, not projections. Implementation holds roughly steady because delivery discipline matters the same amount throughout.
Full scoring tables, including sub-criteria and thresholds, are in TD1 3.4.2.</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fld id="{FF25EFA5-B89C-4988-8866-E8BCFA5993F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3056"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6560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I’d like to </a:t>
            </a:r>
            <a:r>
              <a:rPr lang="en-US" dirty="0" err="1"/>
              <a:t>emphasise</a:t>
            </a:r>
            <a:r>
              <a:rPr lang="en-US" dirty="0"/>
              <a:t> the written-question point - it's not bureaucracy for its own sake, it's what keeps the process fair. If you email me directly with a substantive question, I will ask you to resubmit it through the channel so everyone sees the same answer. 
</a:t>
            </a:r>
            <a:endParaRPr lang="en-GB" dirty="0"/>
          </a:p>
        </p:txBody>
      </p:sp>
      <p:sp>
        <p:nvSpPr>
          <p:cNvPr id="4" name="Foliennummernplatzhalter 3"/>
          <p:cNvSpPr>
            <a:spLocks noGrp="1"/>
          </p:cNvSpPr>
          <p:nvPr>
            <p:ph type="sldNum" sz="quarter" idx="5"/>
          </p:nvPr>
        </p:nvSpPr>
        <p:spPr/>
        <p:txBody>
          <a:bodyPr/>
          <a:lstStyle/>
          <a:p>
            <a:fld id="{FF25EFA5-B89C-4988-8866-E8BCFA5993FA}" type="slidenum">
              <a:rPr lang="de-DE" smtClean="0"/>
              <a:pPr/>
              <a:t>25</a:t>
            </a:fld>
            <a:endParaRPr lang="de-DE"/>
          </a:p>
        </p:txBody>
      </p:sp>
    </p:spTree>
    <p:extLst>
      <p:ext uri="{BB962C8B-B14F-4D97-AF65-F5344CB8AC3E}">
        <p14:creationId xmlns:p14="http://schemas.microsoft.com/office/powerpoint/2010/main" val="4089549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Matchmaking: worth a genuine plug, especially for smaller bidders - if you have strong AI capability but no local presence in one of the three countries, or vice versa</a:t>
            </a:r>
            <a:endParaRPr lang="en-GB"/>
          </a:p>
        </p:txBody>
      </p:sp>
      <p:sp>
        <p:nvSpPr>
          <p:cNvPr id="4" name="Slide Number Placeholder 3"/>
          <p:cNvSpPr>
            <a:spLocks noGrp="1"/>
          </p:cNvSpPr>
          <p:nvPr>
            <p:ph type="sldNum" sz="quarter" idx="5"/>
          </p:nvPr>
        </p:nvSpPr>
        <p:spPr/>
        <p: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fld id="{FF25EFA5-B89C-4988-8866-E8BCFA5993F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3056"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8590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fld id="{FF25EFA5-B89C-4988-8866-E8BCFA5993F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3056"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4581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mn-lt"/>
                <a:ea typeface="+mn-ea"/>
                <a:cs typeface="+mn-cs"/>
              </a:rPr>
              <a:t>We currently finished in Phase 0, which is where we developed the final requirements and the tender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mn-lt"/>
                <a:ea typeface="+mn-ea"/>
                <a:cs typeface="+mn-cs"/>
              </a:rPr>
              <a:t>Following the evaluation of the call for tenders (timeline will come on a separate slide) Phase I largely happens on paper and focuses on the feasibility, design, and risk assessment of competing solution concepts. </a:t>
            </a:r>
            <a:r>
              <a:rPr lang="en-GB" sz="1000" dirty="0"/>
              <a:t>This is where five suppliers get funded to design their approach. You get about €114000 each and four months, plus one transition month. Think of it as the audition round. Everybody gets a shot</a:t>
            </a:r>
            <a:br>
              <a:rPr lang="en-GB" sz="1000" kern="1200" dirty="0">
                <a:solidFill>
                  <a:schemeClr val="tx1"/>
                </a:solidFill>
                <a:effectLst/>
                <a:latin typeface="+mn-lt"/>
                <a:ea typeface="+mn-ea"/>
                <a:cs typeface="+mn-cs"/>
              </a:rPr>
            </a:br>
            <a:r>
              <a:rPr lang="en-GB" sz="1000" kern="1200" dirty="0">
                <a:solidFill>
                  <a:schemeClr val="tx1"/>
                </a:solidFill>
                <a:effectLst/>
                <a:latin typeface="+mn-lt"/>
                <a:ea typeface="+mn-ea"/>
                <a:cs typeface="+mn-cs"/>
              </a:rPr>
              <a:t>Phase II translates three selected concepts into working prototypes, </a:t>
            </a:r>
            <a:r>
              <a:rPr lang="en-GB" sz="1000" dirty="0"/>
              <a:t>The budget per supplier goes up to roughly €380000, and you have seven months plus one. This is where you actually </a:t>
            </a:r>
            <a:r>
              <a:rPr lang="en-GB" sz="1000" i="1" dirty="0"/>
              <a:t>build</a:t>
            </a:r>
            <a:r>
              <a:rPr lang="en-GB" sz="1000" dirty="0"/>
              <a:t> something. No more PowerPoints — well, fewer PowerPoints.</a:t>
            </a:r>
            <a:endParaRPr lang="en-GB"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mn-lt"/>
                <a:ea typeface="+mn-ea"/>
                <a:cs typeface="+mn-cs"/>
              </a:rPr>
              <a:t>while Phase III provides 570k€ to two final suppliers to tests and validate these solutions in real-world or near-operational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mn-lt"/>
              <a:ea typeface="+mn-ea"/>
              <a:cs typeface="+mn-cs"/>
            </a:endParaRPr>
          </a:p>
          <a:p>
            <a:r>
              <a:rPr lang="en-GB" sz="1000" dirty="0"/>
              <a:t>And </a:t>
            </a:r>
            <a:r>
              <a:rPr lang="en-GB" sz="1000" b="1" dirty="0"/>
              <a:t>Phase IV</a:t>
            </a:r>
            <a:r>
              <a:rPr lang="en-GB" sz="1000" dirty="0"/>
              <a:t>? That's commercial deployment but that's </a:t>
            </a:r>
            <a:r>
              <a:rPr lang="en-GB" sz="1000" i="1" dirty="0"/>
              <a:t>outside</a:t>
            </a:r>
            <a:r>
              <a:rPr lang="en-GB" sz="1000" dirty="0"/>
              <a:t> of suHCO's scope. That's your future. That's where you take what you've built and hopefully sell it to the health and care organisations across Europe, you may remember the slide Maria presented on the 32 members of our Follower Network, so there is a real market.</a:t>
            </a:r>
          </a:p>
          <a:p>
            <a:endParaRPr lang="en-GB" sz="1000" dirty="0"/>
          </a:p>
          <a:p>
            <a:r>
              <a:rPr lang="en-GB" sz="1000" dirty="0"/>
              <a:t>So yes this is a funnel. But it's a funded funnel.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fld id="{FF25EFA5-B89C-4988-8866-E8BCFA5993F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3056"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0613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fld id="{FF25EFA5-B89C-4988-8866-E8BCFA5993F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3056"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935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Point 1: if you're still deciding whether to bid, you don't need to read TD6 or TD8 yet - read TD1's eligibility and exclusion sections first, plus TD5, that tells you fast whether you're in scope.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Point 2: For understanding what to build, read TD2, especially the four building blocks, cross-cutting requirements and the use cases.
Point 3: Writing your technical offer. TD6 isn't a free-form document, every section title corresponds to a scored sub-criterion in TD1. Write to the structure you're given.
Point 4: don't skip the VAT explanation in TD1, we've had questions on this in past PCPs - prices are submitted net of VAT, and the maximum budget figures in TD1 are VAT-included, so do the </a:t>
            </a:r>
            <a:r>
              <a:rPr lang="en-US" dirty="0" err="1"/>
              <a:t>maths</a:t>
            </a:r>
            <a:r>
              <a:rPr lang="en-US" dirty="0"/>
              <a:t> before you </a:t>
            </a:r>
            <a:r>
              <a:rPr lang="en-US" dirty="0" err="1"/>
              <a:t>finalise</a:t>
            </a:r>
            <a:r>
              <a:rPr lang="en-US" dirty="0"/>
              <a:t> your number.</a:t>
            </a:r>
          </a:p>
          <a:p>
            <a:endParaRPr lang="en-GB" dirty="0"/>
          </a:p>
        </p:txBody>
      </p:sp>
      <p:sp>
        <p:nvSpPr>
          <p:cNvPr id="4" name="Foliennummernplatzhalter 3"/>
          <p:cNvSpPr>
            <a:spLocks noGrp="1"/>
          </p:cNvSpPr>
          <p:nvPr>
            <p:ph type="sldNum" sz="quarter" idx="5"/>
          </p:nvPr>
        </p:nvSpPr>
        <p:spPr/>
        <p:txBody>
          <a:bodyPr/>
          <a:lstStyle/>
          <a:p>
            <a:fld id="{FF25EFA5-B89C-4988-8866-E8BCFA5993FA}" type="slidenum">
              <a:rPr lang="de-DE" smtClean="0"/>
              <a:pPr/>
              <a:t>12</a:t>
            </a:fld>
            <a:endParaRPr lang="de-DE"/>
          </a:p>
        </p:txBody>
      </p:sp>
    </p:spTree>
    <p:extLst>
      <p:ext uri="{BB962C8B-B14F-4D97-AF65-F5344CB8AC3E}">
        <p14:creationId xmlns:p14="http://schemas.microsoft.com/office/powerpoint/2010/main" val="188324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243F60"/>
                </a:solidFill>
                <a:latin typeface="Arial" pitchFamily="34" charset="0"/>
                <a:ea typeface="Arial" pitchFamily="34" charset="-122"/>
                <a:cs typeface="Arial" pitchFamily="34" charset="-120"/>
              </a:rPr>
              <a:t>These four areas are interdependent, a strong proposal treats them as one system, not four modules bolted together.</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nurse finding a greener supply option (Information) only matters if it turns into a procurement workflow (Operation), gets signed off across departments (</a:t>
            </a:r>
            <a:r>
              <a:rPr lang="en-US" dirty="0" err="1"/>
              <a:t>Organisation</a:t>
            </a:r>
            <a:r>
              <a:rPr lang="en-US" dirty="0"/>
              <a:t>), and staff actually use it (Change &amp; Upskilling). A tender that nails one block and treats the others as an afterthought will potentially score worse under Excellence than one that shows how all four connect - see Award Criterion E1 in TD1.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243F60"/>
              </a:solidFill>
              <a:latin typeface="Arial" pitchFamily="34" charset="0"/>
              <a:ea typeface="Arial" pitchFamily="34" charset="-122"/>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Full detail, including the field research behind these four areas - the survey, focus groups, persona work - is in TD2, the Challenge Brief. That document is your primary source for understanding what we actually need.</a:t>
            </a:r>
            <a:endParaRPr lang="en-US" sz="1200" i="1" dirty="0">
              <a:solidFill>
                <a:srgbClr val="243F60"/>
              </a:solidFill>
              <a:latin typeface="Arial" pitchFamily="34" charset="0"/>
              <a:ea typeface="Arial" pitchFamily="34" charset="-122"/>
              <a:cs typeface="Arial" pitchFamily="34" charset="-120"/>
            </a:endParaRP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I is not a prototype, it's a design - don't over-build in Phase I, we're assessing the thinking, not a working demo.
From Phase I onward we will try to actively organise access to real end-users at all three sites for you - nurses, procurement staff, sustainability managers. This isn't something you have to arrange cold yourselves, but it is something you need to plan for in your Phase I work plan. TD6 asks you to describe how you'll use that access.
On testing in Phases II and III: end-user groups combine clinical/care staff and procurement/administrative staff at every site, usability is assessed against defined methods - just flag that it's there and specific in TD1 2.1.2.</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en-GB"/>
              <a:t>This slide is basically your homework schedule for the whole PCP, TD1’s Table 1 section 2.1.2, just turned into something you can actually look at instead of parsing out of a contract clause. Which, let's be honest, is a low bar to clear, but here we are.</a:t>
            </a:r>
          </a:p>
          <a:p>
            <a:pPr rtl="0"/>
            <a:r>
              <a:rPr lang="en-GB"/>
              <a:t>You've got four phases running left to right - Tender, Phase I Design &amp; Feasibility, Phase II Prototype Development, Phase III Pilot Systems &amp; Real-Life Testing - and five rows underneath tracking what's actually being produced along the way: Offers, Core solution, Testing &amp; validation, Compliance, and Reports &amp; publication.</a:t>
            </a:r>
          </a:p>
          <a:p>
            <a:pPr rtl="0"/>
            <a:r>
              <a:rPr lang="en-GB"/>
              <a:t>Start at the top. The green "Offer" boxes are the gates - you submit a Technical Offer based on TD6 to get into Phase I, then have to submit again to advance into Phase II and again into Phase III. This isn't a "sign once, coast forever" contract. You have to keep earning your spot, phase by phase - which, frankly, is the entire point of a PCP and also the reason this graphic has so many arrows in it.</a:t>
            </a:r>
          </a:p>
          <a:p>
            <a:pPr rtl="0"/>
            <a:r>
              <a:rPr lang="en-GB"/>
              <a:t>Core solution row is where the real deliverables live - SD1.1 through SD3.2, tracking the design evolving from an "improved solution design" in Phase I, through functional prototypes in Phase II, to pilot presentation and connection testing in Phase III. The red boxes - M1.1, M2.1, M2.2, M3.1 through M3.4 - are milestones sitting right underneath.</a:t>
            </a:r>
          </a:p>
          <a:p>
            <a:pPr rtl="0"/>
            <a:r>
              <a:rPr lang="en-GB"/>
              <a:t>Testing &amp; validation runs in parallel underneath - protocols get defined, then tested, then it all culminates in real-life pilot evaluation in Phase III. Compliance is the row that's easy to skim past and shouldn't be - GDPR requirements get baked in during design, tested for compliance in Phase II, applied on-site during the pilot, and finally reflected in the final system documentation. In other words: it's not a box you tick once at the end, it's a thread running through the entire project. Anyone who treats GDPR as a Phase III afterthought is probably going to have a bad final report.</a:t>
            </a:r>
          </a:p>
          <a:p>
            <a:pPr rtl="0"/>
            <a:r>
              <a:rPr lang="en-GB"/>
              <a:t>Bottom row, Reports &amp; publication, is the paper trail - public abstracts and end-phase reports at the close of each phase, building up to the final report, system documentation, and lessons learned at the very end. </a:t>
            </a:r>
            <a:br>
              <a:rPr lang="en-GB"/>
            </a:br>
            <a:br>
              <a:rPr lang="en-GB"/>
            </a:br>
            <a:r>
              <a:rPr lang="en-GB"/>
              <a:t>Net effect: this is the entire supplier journey on one page - offer, build, test, comply, report, repeat, three times, with the bar rising at each phase gate. </a:t>
            </a:r>
          </a:p>
          <a:p>
            <a:endParaRPr lang="en-GB"/>
          </a:p>
        </p:txBody>
      </p:sp>
      <p:sp>
        <p:nvSpPr>
          <p:cNvPr id="4" name="Foliennummernplatzhalter 3"/>
          <p:cNvSpPr>
            <a:spLocks noGrp="1"/>
          </p:cNvSpPr>
          <p:nvPr>
            <p:ph type="sldNum" sz="quarter" idx="5"/>
          </p:nvPr>
        </p:nvSpPr>
        <p:spPr/>
        <p:txBody>
          <a:bodyPr/>
          <a:lstStyle/>
          <a:p>
            <a:fld id="{FF25EFA5-B89C-4988-8866-E8BCFA5993FA}" type="slidenum">
              <a:rPr lang="de-DE" smtClean="0"/>
              <a:pPr/>
              <a:t>16</a:t>
            </a:fld>
            <a:endParaRPr lang="de-DE"/>
          </a:p>
        </p:txBody>
      </p:sp>
    </p:spTree>
    <p:extLst>
      <p:ext uri="{BB962C8B-B14F-4D97-AF65-F5344CB8AC3E}">
        <p14:creationId xmlns:p14="http://schemas.microsoft.com/office/powerpoint/2010/main" val="2632156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243F60"/>
                </a:solidFill>
                <a:latin typeface="Arial" pitchFamily="34" charset="0"/>
                <a:ea typeface="Arial" pitchFamily="34" charset="-122"/>
                <a:cs typeface="Arial" pitchFamily="34" charset="-120"/>
              </a:rPr>
              <a:t>The third time I say this sentence, so it might be somewhat important: </a:t>
            </a:r>
            <a:r>
              <a:rPr lang="en-US" sz="1200" i="1" dirty="0">
                <a:solidFill>
                  <a:srgbClr val="243F60"/>
                </a:solidFill>
                <a:latin typeface="Arial" pitchFamily="34" charset="0"/>
                <a:ea typeface="Arial" pitchFamily="34" charset="-122"/>
                <a:cs typeface="Arial" pitchFamily="34" charset="-120"/>
              </a:rPr>
              <a:t>These four areas are interdependent, a strong proposal treats them as one system, not four modules bolted together.</a:t>
            </a:r>
            <a:endParaRPr lang="en-US" sz="1200" i="1">
              <a:solidFill>
                <a:srgbClr val="243F60"/>
              </a:solidFill>
              <a:latin typeface="Arial" pitchFamily="34" charset="0"/>
              <a:ea typeface="Arial" pitchFamily="34" charset="-122"/>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a:solidFill>
                <a:srgbClr val="243F60"/>
              </a:solidFill>
              <a:latin typeface="Arial" pitchFamily="34" charset="0"/>
              <a:cs typeface="Arial" pitchFamily="34" charset="-120"/>
            </a:endParaRPr>
          </a:p>
          <a:p>
            <a:endParaRPr lang="en-GB"/>
          </a:p>
        </p:txBody>
      </p:sp>
      <p:sp>
        <p:nvSpPr>
          <p:cNvPr id="4" name="Foliennummernplatzhalter 3"/>
          <p:cNvSpPr>
            <a:spLocks noGrp="1"/>
          </p:cNvSpPr>
          <p:nvPr>
            <p:ph type="sldNum" sz="quarter" idx="5"/>
          </p:nvPr>
        </p:nvSpPr>
        <p:spPr/>
        <p:txBody>
          <a:bodyPr/>
          <a:lstStyle/>
          <a:p>
            <a:fld id="{FF25EFA5-B89C-4988-8866-E8BCFA5993FA}" type="slidenum">
              <a:rPr lang="de-DE" smtClean="0"/>
              <a:pPr/>
              <a:t>18</a:t>
            </a:fld>
            <a:endParaRPr lang="de-DE"/>
          </a:p>
        </p:txBody>
      </p:sp>
    </p:spTree>
    <p:extLst>
      <p:ext uri="{BB962C8B-B14F-4D97-AF65-F5344CB8AC3E}">
        <p14:creationId xmlns:p14="http://schemas.microsoft.com/office/powerpoint/2010/main" val="24108115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oleObject" Target="../embeddings/oleObject2.bin"/><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slideMaster" Target="../slideMasters/slideMaster1.xml"/><Relationship Id="rId16" Type="http://schemas.openxmlformats.org/officeDocument/2006/relationships/image" Target="../media/image14.png"/><Relationship Id="rId1" Type="http://schemas.openxmlformats.org/officeDocument/2006/relationships/tags" Target="../tags/tag3.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5" Type="http://schemas.openxmlformats.org/officeDocument/2006/relationships/image" Target="../media/image3.png"/><Relationship Id="rId10" Type="http://schemas.openxmlformats.org/officeDocument/2006/relationships/image" Target="../media/image10.jpeg"/><Relationship Id="rId4" Type="http://schemas.openxmlformats.org/officeDocument/2006/relationships/image" Target="../media/image1.emf"/><Relationship Id="rId9" Type="http://schemas.openxmlformats.org/officeDocument/2006/relationships/image" Target="../media/image9.jpeg"/><Relationship Id="rId1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hyperlink" Target="https://empirica.com/suhco/newsletter/" TargetMode="External"/><Relationship Id="rId3" Type="http://schemas.openxmlformats.org/officeDocument/2006/relationships/hyperlink" Target="https://www.linkedin.com/showcase/suhco-project" TargetMode="External"/><Relationship Id="rId7" Type="http://schemas.openxmlformats.org/officeDocument/2006/relationships/image" Target="../media/image18.svg"/><Relationship Id="rId2" Type="http://schemas.openxmlformats.org/officeDocument/2006/relationships/hyperlink" Target="https://empirica.com/suhco/" TargetMode="External"/><Relationship Id="rId1" Type="http://schemas.openxmlformats.org/officeDocument/2006/relationships/slideMaster" Target="../slideMasters/slideMaster3.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hyperlink" Target="mailto:suHCO@empirica.com" TargetMode="External"/><Relationship Id="rId9" Type="http://schemas.openxmlformats.org/officeDocument/2006/relationships/image" Target="../media/image19.svg"/></Relationships>
</file>

<file path=ppt/slideLayouts/_rels/slideLayout19.xml.rels><?xml version="1.0" encoding="UTF-8" standalone="yes"?>
<Relationships xmlns="http://schemas.openxmlformats.org/package/2006/relationships"><Relationship Id="rId8" Type="http://schemas.openxmlformats.org/officeDocument/2006/relationships/hyperlink" Target="https://empirica.com/suhco/newsletter/" TargetMode="External"/><Relationship Id="rId3" Type="http://schemas.openxmlformats.org/officeDocument/2006/relationships/hyperlink" Target="https://www.linkedin.com/showcase/suhco-project" TargetMode="External"/><Relationship Id="rId7" Type="http://schemas.openxmlformats.org/officeDocument/2006/relationships/image" Target="../media/image18.svg"/><Relationship Id="rId2" Type="http://schemas.openxmlformats.org/officeDocument/2006/relationships/hyperlink" Target="https://empirica.com/suhco/" TargetMode="External"/><Relationship Id="rId1" Type="http://schemas.openxmlformats.org/officeDocument/2006/relationships/slideMaster" Target="../slideMasters/slideMaster3.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hyperlink" Target="mailto:suHCO@empirica.com" TargetMode="External"/><Relationship Id="rId9" Type="http://schemas.openxmlformats.org/officeDocument/2006/relationships/image" Target="../media/image19.svg"/></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8" Type="http://schemas.openxmlformats.org/officeDocument/2006/relationships/hyperlink" Target="https://empirica.com/suhco/newsletter/" TargetMode="External"/><Relationship Id="rId3" Type="http://schemas.openxmlformats.org/officeDocument/2006/relationships/hyperlink" Target="https://www.linkedin.com/showcase/suhco-project" TargetMode="External"/><Relationship Id="rId7" Type="http://schemas.openxmlformats.org/officeDocument/2006/relationships/image" Target="../media/image18.svg"/><Relationship Id="rId2" Type="http://schemas.openxmlformats.org/officeDocument/2006/relationships/hyperlink" Target="https://empirica.com/suhco/" TargetMode="External"/><Relationship Id="rId1" Type="http://schemas.openxmlformats.org/officeDocument/2006/relationships/slideMaster" Target="../slideMasters/slideMaster3.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hyperlink" Target="mailto:suHCO@empirica.com" TargetMode="External"/><Relationship Id="rId9" Type="http://schemas.openxmlformats.org/officeDocument/2006/relationships/image" Target="../media/image19.svg"/></Relationships>
</file>

<file path=ppt/slideLayouts/_rels/slideLayout21.xml.rels><?xml version="1.0" encoding="UTF-8" standalone="yes"?>
<Relationships xmlns="http://schemas.openxmlformats.org/package/2006/relationships"><Relationship Id="rId8" Type="http://schemas.openxmlformats.org/officeDocument/2006/relationships/hyperlink" Target="https://empirica.com/suhco/newsletter/" TargetMode="External"/><Relationship Id="rId3" Type="http://schemas.openxmlformats.org/officeDocument/2006/relationships/hyperlink" Target="https://www.linkedin.com/showcase/suhco-project" TargetMode="External"/><Relationship Id="rId7" Type="http://schemas.openxmlformats.org/officeDocument/2006/relationships/image" Target="../media/image18.svg"/><Relationship Id="rId2" Type="http://schemas.openxmlformats.org/officeDocument/2006/relationships/hyperlink" Target="https://empirica.com/suhco/" TargetMode="External"/><Relationship Id="rId1" Type="http://schemas.openxmlformats.org/officeDocument/2006/relationships/slideMaster" Target="../slideMasters/slideMaster3.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hyperlink" Target="mailto:suHCO@empirica.com" TargetMode="External"/><Relationship Id="rId9" Type="http://schemas.openxmlformats.org/officeDocument/2006/relationships/image" Target="../media/image19.svg"/></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3.xml"/><Relationship Id="rId1" Type="http://schemas.openxmlformats.org/officeDocument/2006/relationships/tags" Target="../tags/tag20.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22.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23.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4.xml"/><Relationship Id="rId1" Type="http://schemas.openxmlformats.org/officeDocument/2006/relationships/tags" Target="../tags/tag24.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4.xml"/><Relationship Id="rId1" Type="http://schemas.openxmlformats.org/officeDocument/2006/relationships/tags" Target="../tags/tag25.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4.xml"/><Relationship Id="rId1" Type="http://schemas.openxmlformats.org/officeDocument/2006/relationships/tags" Target="../tags/tag26.xml"/><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4.xml"/><Relationship Id="rId1" Type="http://schemas.openxmlformats.org/officeDocument/2006/relationships/tags" Target="../tags/tag27.xml"/><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4.xml"/><Relationship Id="rId1" Type="http://schemas.openxmlformats.org/officeDocument/2006/relationships/tags" Target="../tags/tag28.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4.xml"/><Relationship Id="rId1" Type="http://schemas.openxmlformats.org/officeDocument/2006/relationships/tags" Target="../tags/tag29.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4.xml"/><Relationship Id="rId1" Type="http://schemas.openxmlformats.org/officeDocument/2006/relationships/tags" Target="../tags/tag30.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5.xml"/><Relationship Id="rId1" Type="http://schemas.openxmlformats.org/officeDocument/2006/relationships/tags" Target="../tags/tag32.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5.xml"/><Relationship Id="rId1" Type="http://schemas.openxmlformats.org/officeDocument/2006/relationships/tags" Target="../tags/tag33.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34.xml"/><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35.xml"/><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36.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37.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38.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5.xml"/><Relationship Id="rId1" Type="http://schemas.openxmlformats.org/officeDocument/2006/relationships/tags" Target="../tags/tag39.xml"/><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40.xml"/><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5.xml"/><Relationship Id="rId1" Type="http://schemas.openxmlformats.org/officeDocument/2006/relationships/tags" Target="../tags/tag41.xml"/><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42.xml"/><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5.xml"/><Relationship Id="rId1" Type="http://schemas.openxmlformats.org/officeDocument/2006/relationships/tags" Target="../tags/tag43.xml"/><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5.xml"/><Relationship Id="rId1" Type="http://schemas.openxmlformats.org/officeDocument/2006/relationships/tags" Target="../tags/tag44.xml"/><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30.jpeg"/><Relationship Id="rId18" Type="http://schemas.openxmlformats.org/officeDocument/2006/relationships/image" Target="../media/image34.png"/><Relationship Id="rId3" Type="http://schemas.openxmlformats.org/officeDocument/2006/relationships/oleObject" Target="../embeddings/oleObject2.bin"/><Relationship Id="rId7" Type="http://schemas.openxmlformats.org/officeDocument/2006/relationships/image" Target="../media/image25.svg"/><Relationship Id="rId12" Type="http://schemas.openxmlformats.org/officeDocument/2006/relationships/image" Target="../media/image29.jpeg"/><Relationship Id="rId17" Type="http://schemas.openxmlformats.org/officeDocument/2006/relationships/image" Target="../media/image33.png"/><Relationship Id="rId2" Type="http://schemas.openxmlformats.org/officeDocument/2006/relationships/slideMaster" Target="../slideMasters/slideMaster6.xml"/><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tags" Target="../tags/tag46.xml"/><Relationship Id="rId6" Type="http://schemas.openxmlformats.org/officeDocument/2006/relationships/image" Target="../media/image24.png"/><Relationship Id="rId11" Type="http://schemas.openxmlformats.org/officeDocument/2006/relationships/image" Target="../media/image28.png"/><Relationship Id="rId5" Type="http://schemas.openxmlformats.org/officeDocument/2006/relationships/image" Target="../media/image5.png"/><Relationship Id="rId15" Type="http://schemas.openxmlformats.org/officeDocument/2006/relationships/image" Target="../media/image13.png"/><Relationship Id="rId10" Type="http://schemas.openxmlformats.org/officeDocument/2006/relationships/image" Target="../media/image27.png"/><Relationship Id="rId19" Type="http://schemas.openxmlformats.org/officeDocument/2006/relationships/image" Target="../media/image35.png"/><Relationship Id="rId4" Type="http://schemas.openxmlformats.org/officeDocument/2006/relationships/image" Target="../media/image1.emf"/><Relationship Id="rId9" Type="http://schemas.openxmlformats.org/officeDocument/2006/relationships/image" Target="../media/image26.png"/><Relationship Id="rId14" Type="http://schemas.openxmlformats.org/officeDocument/2006/relationships/image" Target="../media/image31.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oleObject" Target="../embeddings/oleObject2.bin"/><Relationship Id="rId7" Type="http://schemas.openxmlformats.org/officeDocument/2006/relationships/image" Target="../media/image23.svg"/><Relationship Id="rId2" Type="http://schemas.openxmlformats.org/officeDocument/2006/relationships/slideMaster" Target="../slideMasters/slideMaster6.xml"/><Relationship Id="rId1" Type="http://schemas.openxmlformats.org/officeDocument/2006/relationships/tags" Target="../tags/tag47.xml"/><Relationship Id="rId6" Type="http://schemas.openxmlformats.org/officeDocument/2006/relationships/image" Target="../media/image24.png"/><Relationship Id="rId5" Type="http://schemas.openxmlformats.org/officeDocument/2006/relationships/image" Target="../media/image5.pn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48.xml"/><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49.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50.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51.xml"/><Relationship Id="rId4" Type="http://schemas.openxmlformats.org/officeDocument/2006/relationships/image" Target="../media/image1.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6.xml"/><Relationship Id="rId1" Type="http://schemas.openxmlformats.org/officeDocument/2006/relationships/tags" Target="../tags/tag52.xml"/><Relationship Id="rId4" Type="http://schemas.openxmlformats.org/officeDocument/2006/relationships/image" Target="../media/image1.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6.xml"/><Relationship Id="rId1" Type="http://schemas.openxmlformats.org/officeDocument/2006/relationships/tags" Target="../tags/tag53.xml"/><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6.xml"/><Relationship Id="rId1" Type="http://schemas.openxmlformats.org/officeDocument/2006/relationships/tags" Target="../tags/tag54.xml"/><Relationship Id="rId4" Type="http://schemas.openxmlformats.org/officeDocument/2006/relationships/image" Target="../media/image1.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6.xml"/><Relationship Id="rId1" Type="http://schemas.openxmlformats.org/officeDocument/2006/relationships/tags" Target="../tags/tag55.xml"/><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6.xml"/><Relationship Id="rId1" Type="http://schemas.openxmlformats.org/officeDocument/2006/relationships/tags" Target="../tags/tag56.xml"/><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57.xml"/><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8" Type="http://schemas.openxmlformats.org/officeDocument/2006/relationships/hyperlink" Target="https://circularpsp.eu/" TargetMode="External"/><Relationship Id="rId13" Type="http://schemas.openxmlformats.org/officeDocument/2006/relationships/image" Target="../media/image41.png"/><Relationship Id="rId18" Type="http://schemas.openxmlformats.org/officeDocument/2006/relationships/image" Target="../media/image42.png"/><Relationship Id="rId3" Type="http://schemas.openxmlformats.org/officeDocument/2006/relationships/oleObject" Target="../embeddings/oleObject2.bin"/><Relationship Id="rId7" Type="http://schemas.openxmlformats.org/officeDocument/2006/relationships/image" Target="../media/image38.png"/><Relationship Id="rId12" Type="http://schemas.openxmlformats.org/officeDocument/2006/relationships/hyperlink" Target="https://www.linkedin.com/showcase/circularpsp/" TargetMode="External"/><Relationship Id="rId17" Type="http://schemas.openxmlformats.org/officeDocument/2006/relationships/image" Target="../media/image23.svg"/><Relationship Id="rId2" Type="http://schemas.openxmlformats.org/officeDocument/2006/relationships/slideMaster" Target="../slideMasters/slideMaster6.xml"/><Relationship Id="rId16" Type="http://schemas.openxmlformats.org/officeDocument/2006/relationships/hyperlink" Target="https://cordis.europa.eu/search/en?q=%2Fproject%2Frelations%2Fcategories%2FprojectFundingSchemeCategory%2Fcode%3D%27PCP%27&amp;p=1&amp;num=10&amp;srt=Relevance:decreasing" TargetMode="External"/><Relationship Id="rId1" Type="http://schemas.openxmlformats.org/officeDocument/2006/relationships/tags" Target="../tags/tag58.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5.png"/><Relationship Id="rId15" Type="http://schemas.openxmlformats.org/officeDocument/2006/relationships/image" Target="../media/image25.svg"/><Relationship Id="rId10" Type="http://schemas.openxmlformats.org/officeDocument/2006/relationships/hyperlink" Target="https://twitter.com/CircularPSP" TargetMode="External"/><Relationship Id="rId19" Type="http://schemas.openxmlformats.org/officeDocument/2006/relationships/hyperlink" Target="https://circularpsp.eu/newsletter/" TargetMode="External"/><Relationship Id="rId4" Type="http://schemas.openxmlformats.org/officeDocument/2006/relationships/image" Target="../media/image1.emf"/><Relationship Id="rId9" Type="http://schemas.openxmlformats.org/officeDocument/2006/relationships/image" Target="../media/image39.png"/><Relationship Id="rId14" Type="http://schemas.openxmlformats.org/officeDocument/2006/relationships/hyperlink" Target="https://eupolicy.social/@CircularPSP" TargetMode="External"/></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6.xml"/><Relationship Id="rId1" Type="http://schemas.openxmlformats.org/officeDocument/2006/relationships/tags" Target="../tags/tag59.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ront Pag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84128503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7" name="Object 6"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itle 23"/>
          <p:cNvSpPr>
            <a:spLocks noGrp="1"/>
          </p:cNvSpPr>
          <p:nvPr>
            <p:ph type="title" hasCustomPrompt="1"/>
          </p:nvPr>
        </p:nvSpPr>
        <p:spPr>
          <a:xfrm>
            <a:off x="4953093" y="2639729"/>
            <a:ext cx="7961219" cy="369332"/>
          </a:xfrm>
          <a:prstGeom prst="rect">
            <a:avLst/>
          </a:prstGeom>
        </p:spPr>
        <p:txBody>
          <a:bodyPr wrap="square" lIns="0" rIns="0" anchor="b">
            <a:spAutoFit/>
          </a:bodyPr>
          <a:lstStyle>
            <a:lvl1pPr marL="0" marR="0" indent="0" algn="l" defTabSz="1043080" rtl="0" eaLnBrk="1" fontAlgn="auto" latinLnBrk="0" hangingPunct="1">
              <a:lnSpc>
                <a:spcPct val="90000"/>
              </a:lnSpc>
              <a:spcBef>
                <a:spcPct val="0"/>
              </a:spcBef>
              <a:spcAft>
                <a:spcPts val="0"/>
              </a:spcAft>
              <a:buClrTx/>
              <a:buSzTx/>
              <a:buFontTx/>
              <a:buNone/>
              <a:tabLst/>
              <a:defRPr lang="de-DE" sz="2000" baseline="0" smtClean="0">
                <a:solidFill>
                  <a:srgbClr val="0A6AA6"/>
                </a:solidFill>
                <a:latin typeface="Aptos Display" panose="020B0004020202020204" pitchFamily="34" charset="0"/>
              </a:defRPr>
            </a:lvl1pPr>
          </a:lstStyle>
          <a:p>
            <a:r>
              <a:rPr lang="en-GB" noProof="0"/>
              <a:t>Enter PPP Title</a:t>
            </a:r>
          </a:p>
        </p:txBody>
      </p:sp>
      <p:cxnSp>
        <p:nvCxnSpPr>
          <p:cNvPr id="25" name="Connecteur droit 48"/>
          <p:cNvCxnSpPr/>
          <p:nvPr/>
        </p:nvCxnSpPr>
        <p:spPr>
          <a:xfrm>
            <a:off x="4966664" y="3065787"/>
            <a:ext cx="7947649" cy="0"/>
          </a:xfrm>
          <a:prstGeom prst="line">
            <a:avLst/>
          </a:prstGeom>
          <a:ln cap="sq">
            <a:solidFill>
              <a:srgbClr val="336768"/>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26"/>
          <p:cNvSpPr>
            <a:spLocks noGrp="1"/>
          </p:cNvSpPr>
          <p:nvPr>
            <p:ph type="body" sz="quarter" idx="10" hasCustomPrompt="1"/>
          </p:nvPr>
        </p:nvSpPr>
        <p:spPr>
          <a:xfrm>
            <a:off x="4953093" y="3199725"/>
            <a:ext cx="7961219" cy="189777"/>
          </a:xfrm>
          <a:prstGeom prst="rect">
            <a:avLst/>
          </a:prstGeom>
        </p:spPr>
        <p:txBody>
          <a:bodyPr/>
          <a:lstStyle>
            <a:lvl1pPr marL="0" indent="0">
              <a:lnSpc>
                <a:spcPct val="90000"/>
              </a:lnSpc>
              <a:spcBef>
                <a:spcPts val="0"/>
              </a:spcBef>
              <a:buNone/>
              <a:defRPr sz="1600" b="0" baseline="0">
                <a:solidFill>
                  <a:schemeClr val="bg1">
                    <a:lumMod val="50000"/>
                  </a:schemeClr>
                </a:solidFill>
                <a:latin typeface="Aptos Display" panose="020B0004020202020204" pitchFamily="34" charset="0"/>
              </a:defRPr>
            </a:lvl1pPr>
            <a:lvl2pPr marL="187204" indent="0">
              <a:buNone/>
              <a:defRPr/>
            </a:lvl2pPr>
            <a:lvl3pPr marL="367208" indent="0">
              <a:buNone/>
              <a:defRPr/>
            </a:lvl3pPr>
            <a:lvl4pPr marL="548562" indent="0">
              <a:buNone/>
              <a:defRPr/>
            </a:lvl4pPr>
            <a:lvl5pPr marL="727092" indent="0">
              <a:buNone/>
              <a:defRPr/>
            </a:lvl5pPr>
          </a:lstStyle>
          <a:p>
            <a:pPr lvl="0"/>
            <a:r>
              <a:rPr lang="en-GB" noProof="0"/>
              <a:t>Enter descriptive detail | Date </a:t>
            </a:r>
          </a:p>
        </p:txBody>
      </p:sp>
      <p:sp>
        <p:nvSpPr>
          <p:cNvPr id="11" name="Textfeld 10"/>
          <p:cNvSpPr txBox="1"/>
          <p:nvPr userDrawn="1"/>
        </p:nvSpPr>
        <p:spPr bwMode="gray">
          <a:xfrm>
            <a:off x="1836934" y="-1233102"/>
            <a:ext cx="1797142" cy="976403"/>
          </a:xfrm>
          <a:prstGeom prst="rect">
            <a:avLst/>
          </a:prstGeom>
          <a:noFill/>
        </p:spPr>
        <p:txBody>
          <a:bodyPr wrap="square" lIns="90000" tIns="72000" rIns="90000" bIns="72000" rtlCol="0">
            <a:spAutoFit/>
          </a:bodyPr>
          <a:lstStyle/>
          <a:p>
            <a:pPr marL="0" indent="0" algn="l" defTabSz="1018848">
              <a:lnSpc>
                <a:spcPct val="90000"/>
              </a:lnSpc>
              <a:spcBef>
                <a:spcPts val="600"/>
              </a:spcBef>
              <a:buClr>
                <a:srgbClr val="699FC0"/>
              </a:buClr>
              <a:buSzPct val="100000"/>
              <a:buFont typeface="Wingdings 3"/>
              <a:buNone/>
            </a:pPr>
            <a:r>
              <a:rPr lang="en-GB" sz="1200" noProof="0">
                <a:solidFill>
                  <a:schemeClr val="bg1">
                    <a:lumMod val="50000"/>
                  </a:schemeClr>
                </a:solidFill>
                <a:cs typeface="Calibri Light" panose="020F0302020204030204" pitchFamily="34" charset="0"/>
              </a:rPr>
              <a:t>Activate guiding lines + set grid to 0.2cm </a:t>
            </a:r>
            <a:r>
              <a:rPr lang="en-GB" sz="1200" b="1" noProof="0">
                <a:solidFill>
                  <a:schemeClr val="bg1">
                    <a:lumMod val="50000"/>
                  </a:schemeClr>
                </a:solidFill>
                <a:cs typeface="Calibri Light" panose="020F0302020204030204" pitchFamily="34" charset="0"/>
              </a:rPr>
              <a:t>as default</a:t>
            </a:r>
            <a:r>
              <a:rPr lang="en-GB" sz="1200" noProof="0">
                <a:solidFill>
                  <a:schemeClr val="bg1">
                    <a:lumMod val="50000"/>
                  </a:schemeClr>
                </a:solidFill>
                <a:cs typeface="Calibri Light" panose="020F0302020204030204" pitchFamily="34" charset="0"/>
              </a:rPr>
              <a:t>:</a:t>
            </a:r>
            <a:r>
              <a:rPr lang="en-GB" sz="1200" baseline="0" noProof="0">
                <a:solidFill>
                  <a:schemeClr val="bg1">
                    <a:lumMod val="50000"/>
                  </a:schemeClr>
                </a:solidFill>
                <a:cs typeface="Calibri Light" panose="020F0302020204030204" pitchFamily="34" charset="0"/>
              </a:rPr>
              <a:t> </a:t>
            </a:r>
            <a:br>
              <a:rPr lang="en-GB" sz="1200" baseline="0" noProof="0">
                <a:solidFill>
                  <a:schemeClr val="bg1">
                    <a:lumMod val="50000"/>
                  </a:schemeClr>
                </a:solidFill>
                <a:cs typeface="Calibri Light" panose="020F0302020204030204" pitchFamily="34" charset="0"/>
              </a:rPr>
            </a:br>
            <a:r>
              <a:rPr lang="en-GB" sz="1200" baseline="0" noProof="0">
                <a:solidFill>
                  <a:schemeClr val="bg1">
                    <a:lumMod val="50000"/>
                  </a:schemeClr>
                </a:solidFill>
                <a:cs typeface="Calibri Light" panose="020F0302020204030204" pitchFamily="34" charset="0"/>
              </a:rPr>
              <a:t>Right Click  on slide &gt;&gt; </a:t>
            </a:r>
            <a:br>
              <a:rPr lang="en-GB" sz="1200" baseline="0" noProof="0">
                <a:solidFill>
                  <a:schemeClr val="bg1">
                    <a:lumMod val="50000"/>
                  </a:schemeClr>
                </a:solidFill>
                <a:cs typeface="Calibri Light" panose="020F0302020204030204" pitchFamily="34" charset="0"/>
              </a:rPr>
            </a:br>
            <a:r>
              <a:rPr lang="en-GB" sz="1200" baseline="0" noProof="0">
                <a:solidFill>
                  <a:schemeClr val="bg1">
                    <a:lumMod val="50000"/>
                  </a:schemeClr>
                </a:solidFill>
                <a:cs typeface="Calibri Light" panose="020F0302020204030204" pitchFamily="34" charset="0"/>
              </a:rPr>
              <a:t>Click # Raster / Grid: </a:t>
            </a:r>
          </a:p>
        </p:txBody>
      </p:sp>
      <p:sp>
        <p:nvSpPr>
          <p:cNvPr id="12" name="Textfeld 11"/>
          <p:cNvSpPr txBox="1"/>
          <p:nvPr userDrawn="1"/>
        </p:nvSpPr>
        <p:spPr bwMode="gray">
          <a:xfrm>
            <a:off x="0" y="-568786"/>
            <a:ext cx="1634335" cy="311606"/>
          </a:xfrm>
          <a:prstGeom prst="rect">
            <a:avLst/>
          </a:prstGeom>
          <a:noFill/>
        </p:spPr>
        <p:txBody>
          <a:bodyPr wrap="none" lIns="90000" tIns="72000" rIns="90000" bIns="72000" rtlCol="0">
            <a:spAutoFit/>
          </a:bodyPr>
          <a:lstStyle/>
          <a:p>
            <a:pPr marL="180004" indent="-180004" algn="l" defTabSz="1018848">
              <a:lnSpc>
                <a:spcPct val="90000"/>
              </a:lnSpc>
              <a:spcBef>
                <a:spcPts val="600"/>
              </a:spcBef>
              <a:buClr>
                <a:srgbClr val="699FC0"/>
              </a:buClr>
              <a:buSzPct val="100000"/>
              <a:buFont typeface="Wingdings 3"/>
              <a:buNone/>
            </a:pPr>
            <a:r>
              <a:rPr lang="en-GB" sz="1200" noProof="0">
                <a:solidFill>
                  <a:srgbClr val="FF0000"/>
                </a:solidFill>
                <a:cs typeface="Calibri Light" panose="020F0302020204030204" pitchFamily="34" charset="0"/>
              </a:rPr>
              <a:t>Send PPP </a:t>
            </a:r>
            <a:r>
              <a:rPr lang="en-GB" sz="1200" b="1" noProof="0">
                <a:solidFill>
                  <a:srgbClr val="FF0000"/>
                </a:solidFill>
                <a:cs typeface="Calibri Light" panose="020F0302020204030204" pitchFamily="34" charset="0"/>
              </a:rPr>
              <a:t>ONLY</a:t>
            </a:r>
            <a:r>
              <a:rPr lang="en-GB" sz="1200" noProof="0">
                <a:solidFill>
                  <a:srgbClr val="FF0000"/>
                </a:solidFill>
                <a:cs typeface="Calibri Light" panose="020F0302020204030204" pitchFamily="34" charset="0"/>
              </a:rPr>
              <a:t> as </a:t>
            </a:r>
            <a:r>
              <a:rPr lang="en-GB" sz="1200" b="1" noProof="0">
                <a:solidFill>
                  <a:srgbClr val="FF0000"/>
                </a:solidFill>
                <a:cs typeface="Calibri Light" panose="020F0302020204030204" pitchFamily="34" charset="0"/>
              </a:rPr>
              <a:t>PDF!</a:t>
            </a:r>
          </a:p>
        </p:txBody>
      </p:sp>
      <p:sp>
        <p:nvSpPr>
          <p:cNvPr id="15" name="Rectangle 21"/>
          <p:cNvSpPr/>
          <p:nvPr userDrawn="1"/>
        </p:nvSpPr>
        <p:spPr>
          <a:xfrm>
            <a:off x="4529220" y="2712555"/>
            <a:ext cx="222234" cy="668654"/>
          </a:xfrm>
          <a:prstGeom prst="rect">
            <a:avLst/>
          </a:prstGeom>
          <a:solidFill>
            <a:srgbClr val="0A6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a:endParaRPr lang="en-GB" noProof="0"/>
          </a:p>
        </p:txBody>
      </p:sp>
      <p:pic>
        <p:nvPicPr>
          <p:cNvPr id="3" name="Picture 2">
            <a:extLst>
              <a:ext uri="{FF2B5EF4-FFF2-40B4-BE49-F238E27FC236}">
                <a16:creationId xmlns:a16="http://schemas.microsoft.com/office/drawing/2014/main" id="{278BDD6B-79A6-5B7C-4848-FDADEE158B83}"/>
              </a:ext>
            </a:extLst>
          </p:cNvPr>
          <p:cNvPicPr>
            <a:picLocks noChangeAspect="1"/>
          </p:cNvPicPr>
          <p:nvPr userDrawn="1"/>
        </p:nvPicPr>
        <p:blipFill>
          <a:blip r:embed="rId5"/>
          <a:stretch>
            <a:fillRect/>
          </a:stretch>
        </p:blipFill>
        <p:spPr>
          <a:xfrm>
            <a:off x="3481475" y="-1962632"/>
            <a:ext cx="1797142" cy="1695537"/>
          </a:xfrm>
          <a:prstGeom prst="rect">
            <a:avLst/>
          </a:prstGeom>
        </p:spPr>
      </p:pic>
      <p:sp>
        <p:nvSpPr>
          <p:cNvPr id="2" name="Textfeld 10">
            <a:extLst>
              <a:ext uri="{FF2B5EF4-FFF2-40B4-BE49-F238E27FC236}">
                <a16:creationId xmlns:a16="http://schemas.microsoft.com/office/drawing/2014/main" id="{B72A1BBB-E93E-B4DD-5834-1309C3D4B714}"/>
              </a:ext>
            </a:extLst>
          </p:cNvPr>
          <p:cNvSpPr txBox="1"/>
          <p:nvPr userDrawn="1"/>
        </p:nvSpPr>
        <p:spPr bwMode="gray">
          <a:xfrm>
            <a:off x="1846921" y="-1420957"/>
            <a:ext cx="1797142" cy="311606"/>
          </a:xfrm>
          <a:prstGeom prst="rect">
            <a:avLst/>
          </a:prstGeom>
          <a:noFill/>
        </p:spPr>
        <p:txBody>
          <a:bodyPr wrap="square" lIns="90000" tIns="72000" rIns="90000" bIns="72000" rtlCol="0">
            <a:spAutoFit/>
          </a:bodyPr>
          <a:lstStyle/>
          <a:p>
            <a:pPr marL="0" indent="0" algn="l" defTabSz="1018848">
              <a:lnSpc>
                <a:spcPct val="90000"/>
              </a:lnSpc>
              <a:spcBef>
                <a:spcPts val="600"/>
              </a:spcBef>
              <a:buClr>
                <a:srgbClr val="699FC0"/>
              </a:buClr>
              <a:buSzPct val="100000"/>
              <a:buFont typeface="Wingdings 3"/>
              <a:buNone/>
            </a:pPr>
            <a:r>
              <a:rPr lang="en-GB" sz="1200" b="1" noProof="0">
                <a:solidFill>
                  <a:schemeClr val="bg1">
                    <a:lumMod val="50000"/>
                  </a:schemeClr>
                </a:solidFill>
                <a:cs typeface="Calibri Light" panose="020F0302020204030204" pitchFamily="34" charset="0"/>
              </a:rPr>
              <a:t>Ensure: </a:t>
            </a:r>
            <a:endParaRPr lang="en-GB" sz="1200" b="1" baseline="0" noProof="0">
              <a:solidFill>
                <a:schemeClr val="bg1">
                  <a:lumMod val="50000"/>
                </a:schemeClr>
              </a:solidFill>
              <a:cs typeface="Calibri Light" panose="020F0302020204030204" pitchFamily="34" charset="0"/>
            </a:endParaRPr>
          </a:p>
        </p:txBody>
      </p:sp>
      <p:sp>
        <p:nvSpPr>
          <p:cNvPr id="4" name="Textfeld 10">
            <a:extLst>
              <a:ext uri="{FF2B5EF4-FFF2-40B4-BE49-F238E27FC236}">
                <a16:creationId xmlns:a16="http://schemas.microsoft.com/office/drawing/2014/main" id="{1FB60D44-7009-5C83-662A-E5122469897E}"/>
              </a:ext>
            </a:extLst>
          </p:cNvPr>
          <p:cNvSpPr txBox="1"/>
          <p:nvPr userDrawn="1"/>
        </p:nvSpPr>
        <p:spPr bwMode="gray">
          <a:xfrm>
            <a:off x="5425475" y="-744900"/>
            <a:ext cx="1797142" cy="477805"/>
          </a:xfrm>
          <a:prstGeom prst="rect">
            <a:avLst/>
          </a:prstGeom>
          <a:noFill/>
        </p:spPr>
        <p:txBody>
          <a:bodyPr wrap="square" lIns="90000" tIns="72000" rIns="90000" bIns="72000" rtlCol="0">
            <a:spAutoFit/>
          </a:bodyPr>
          <a:lstStyle/>
          <a:p>
            <a:pPr marL="0" indent="0" algn="l" defTabSz="1018848">
              <a:lnSpc>
                <a:spcPct val="90000"/>
              </a:lnSpc>
              <a:spcBef>
                <a:spcPts val="600"/>
              </a:spcBef>
              <a:buClr>
                <a:srgbClr val="699FC0"/>
              </a:buClr>
              <a:buSzPct val="100000"/>
              <a:buFont typeface="Wingdings 3"/>
              <a:buNone/>
            </a:pPr>
            <a:r>
              <a:rPr lang="en-GB" sz="1200" baseline="0" noProof="0">
                <a:solidFill>
                  <a:schemeClr val="bg1">
                    <a:lumMod val="50000"/>
                  </a:schemeClr>
                </a:solidFill>
                <a:cs typeface="Calibri Light" panose="020F0302020204030204" pitchFamily="34" charset="0"/>
              </a:rPr>
              <a:t>In PPP Options, </a:t>
            </a:r>
            <a:br>
              <a:rPr lang="en-GB" sz="1200" baseline="0" noProof="0">
                <a:solidFill>
                  <a:schemeClr val="bg1">
                    <a:lumMod val="50000"/>
                  </a:schemeClr>
                </a:solidFill>
                <a:cs typeface="Calibri Light" panose="020F0302020204030204" pitchFamily="34" charset="0"/>
              </a:rPr>
            </a:br>
            <a:r>
              <a:rPr lang="en-GB" sz="1200" baseline="0" noProof="0">
                <a:solidFill>
                  <a:schemeClr val="bg1">
                    <a:lumMod val="50000"/>
                  </a:schemeClr>
                </a:solidFill>
                <a:cs typeface="Calibri Light" panose="020F0302020204030204" pitchFamily="34" charset="0"/>
              </a:rPr>
              <a:t>set in advanced: </a:t>
            </a:r>
          </a:p>
        </p:txBody>
      </p:sp>
      <p:sp>
        <p:nvSpPr>
          <p:cNvPr id="5" name="Textfeld 10">
            <a:extLst>
              <a:ext uri="{FF2B5EF4-FFF2-40B4-BE49-F238E27FC236}">
                <a16:creationId xmlns:a16="http://schemas.microsoft.com/office/drawing/2014/main" id="{52F1C2E7-1E11-D372-78A2-7A6BF0CFA23C}"/>
              </a:ext>
            </a:extLst>
          </p:cNvPr>
          <p:cNvSpPr txBox="1"/>
          <p:nvPr userDrawn="1"/>
        </p:nvSpPr>
        <p:spPr bwMode="gray">
          <a:xfrm>
            <a:off x="5425475" y="-991566"/>
            <a:ext cx="1797142" cy="311606"/>
          </a:xfrm>
          <a:prstGeom prst="rect">
            <a:avLst/>
          </a:prstGeom>
          <a:noFill/>
        </p:spPr>
        <p:txBody>
          <a:bodyPr wrap="square" lIns="90000" tIns="72000" rIns="90000" bIns="72000" rtlCol="0">
            <a:spAutoFit/>
          </a:bodyPr>
          <a:lstStyle/>
          <a:p>
            <a:pPr marL="0" indent="0" algn="l" defTabSz="1018848">
              <a:lnSpc>
                <a:spcPct val="90000"/>
              </a:lnSpc>
              <a:spcBef>
                <a:spcPts val="600"/>
              </a:spcBef>
              <a:buClr>
                <a:srgbClr val="699FC0"/>
              </a:buClr>
              <a:buSzPct val="100000"/>
              <a:buFont typeface="Wingdings 3"/>
              <a:buNone/>
            </a:pPr>
            <a:r>
              <a:rPr lang="en-GB" sz="1200" b="1" noProof="0">
                <a:solidFill>
                  <a:schemeClr val="bg1">
                    <a:lumMod val="50000"/>
                  </a:schemeClr>
                </a:solidFill>
                <a:cs typeface="Calibri Light" panose="020F0302020204030204" pitchFamily="34" charset="0"/>
              </a:rPr>
              <a:t>Setting (one-time): </a:t>
            </a:r>
            <a:endParaRPr lang="en-GB" sz="1200" b="1" baseline="0" noProof="0">
              <a:solidFill>
                <a:schemeClr val="bg1">
                  <a:lumMod val="50000"/>
                </a:schemeClr>
              </a:solidFill>
              <a:cs typeface="Calibri Light" panose="020F0302020204030204" pitchFamily="34" charset="0"/>
            </a:endParaRPr>
          </a:p>
        </p:txBody>
      </p:sp>
      <p:pic>
        <p:nvPicPr>
          <p:cNvPr id="16" name="Picture 15">
            <a:extLst>
              <a:ext uri="{FF2B5EF4-FFF2-40B4-BE49-F238E27FC236}">
                <a16:creationId xmlns:a16="http://schemas.microsoft.com/office/drawing/2014/main" id="{15E2CCFB-1F1E-0640-B6A9-3AE452CE4448}"/>
              </a:ext>
            </a:extLst>
          </p:cNvPr>
          <p:cNvPicPr>
            <a:picLocks noChangeAspect="1"/>
          </p:cNvPicPr>
          <p:nvPr userDrawn="1"/>
        </p:nvPicPr>
        <p:blipFill>
          <a:blip r:embed="rId6"/>
          <a:stretch>
            <a:fillRect/>
          </a:stretch>
        </p:blipFill>
        <p:spPr>
          <a:xfrm>
            <a:off x="6649475" y="-763389"/>
            <a:ext cx="1946409" cy="434731"/>
          </a:xfrm>
          <a:prstGeom prst="rect">
            <a:avLst/>
          </a:prstGeom>
        </p:spPr>
      </p:pic>
      <p:sp>
        <p:nvSpPr>
          <p:cNvPr id="6" name="Textfeld 10">
            <a:extLst>
              <a:ext uri="{FF2B5EF4-FFF2-40B4-BE49-F238E27FC236}">
                <a16:creationId xmlns:a16="http://schemas.microsoft.com/office/drawing/2014/main" id="{9A331813-B2B0-91D0-F2DB-91F8C5333407}"/>
              </a:ext>
            </a:extLst>
          </p:cNvPr>
          <p:cNvSpPr txBox="1"/>
          <p:nvPr userDrawn="1"/>
        </p:nvSpPr>
        <p:spPr bwMode="gray">
          <a:xfrm>
            <a:off x="8826850" y="-1073997"/>
            <a:ext cx="1797142" cy="810204"/>
          </a:xfrm>
          <a:prstGeom prst="rect">
            <a:avLst/>
          </a:prstGeom>
          <a:noFill/>
        </p:spPr>
        <p:txBody>
          <a:bodyPr wrap="square" lIns="90000" tIns="72000" rIns="90000" bIns="72000" rtlCol="0">
            <a:spAutoFit/>
          </a:bodyPr>
          <a:lstStyle/>
          <a:p>
            <a:pPr marL="0" indent="0" algn="l" defTabSz="1018848">
              <a:lnSpc>
                <a:spcPct val="90000"/>
              </a:lnSpc>
              <a:spcBef>
                <a:spcPts val="600"/>
              </a:spcBef>
              <a:buClr>
                <a:srgbClr val="699FC0"/>
              </a:buClr>
              <a:buSzPct val="100000"/>
              <a:buFont typeface="Wingdings 3"/>
              <a:buNone/>
            </a:pPr>
            <a:r>
              <a:rPr lang="en-GB" sz="1200" baseline="0" noProof="0">
                <a:solidFill>
                  <a:schemeClr val="bg1">
                    <a:lumMod val="50000"/>
                  </a:schemeClr>
                </a:solidFill>
                <a:cs typeface="Calibri Light" panose="020F0302020204030204" pitchFamily="34" charset="0"/>
              </a:rPr>
              <a:t>Go to Slide master and replace text field with hard text in ALL masters  (i.e. top-level)</a:t>
            </a:r>
          </a:p>
        </p:txBody>
      </p:sp>
      <p:sp>
        <p:nvSpPr>
          <p:cNvPr id="8" name="Textfeld 10">
            <a:extLst>
              <a:ext uri="{FF2B5EF4-FFF2-40B4-BE49-F238E27FC236}">
                <a16:creationId xmlns:a16="http://schemas.microsoft.com/office/drawing/2014/main" id="{A5D6A212-16F8-9C57-9FEF-945154F261DB}"/>
              </a:ext>
            </a:extLst>
          </p:cNvPr>
          <p:cNvSpPr txBox="1"/>
          <p:nvPr userDrawn="1"/>
        </p:nvSpPr>
        <p:spPr bwMode="gray">
          <a:xfrm>
            <a:off x="8826850" y="-1449174"/>
            <a:ext cx="1797142" cy="477805"/>
          </a:xfrm>
          <a:prstGeom prst="rect">
            <a:avLst/>
          </a:prstGeom>
          <a:noFill/>
        </p:spPr>
        <p:txBody>
          <a:bodyPr wrap="square" lIns="90000" tIns="72000" rIns="90000" bIns="72000" rtlCol="0">
            <a:spAutoFit/>
          </a:bodyPr>
          <a:lstStyle/>
          <a:p>
            <a:pPr marL="0" indent="0" algn="l" defTabSz="1018848">
              <a:lnSpc>
                <a:spcPct val="90000"/>
              </a:lnSpc>
              <a:spcBef>
                <a:spcPts val="600"/>
              </a:spcBef>
              <a:buClr>
                <a:srgbClr val="699FC0"/>
              </a:buClr>
              <a:buSzPct val="100000"/>
              <a:buFont typeface="Wingdings 3"/>
              <a:buNone/>
            </a:pPr>
            <a:r>
              <a:rPr lang="en-GB" sz="1200" b="1" noProof="0">
                <a:solidFill>
                  <a:schemeClr val="bg1">
                    <a:lumMod val="50000"/>
                  </a:schemeClr>
                </a:solidFill>
                <a:cs typeface="Calibri Light" panose="020F0302020204030204" pitchFamily="34" charset="0"/>
              </a:rPr>
              <a:t>If Confidential / Draft Mark needed</a:t>
            </a:r>
            <a:endParaRPr lang="en-GB" sz="1200" b="1" baseline="0" noProof="0">
              <a:solidFill>
                <a:schemeClr val="bg1">
                  <a:lumMod val="50000"/>
                </a:schemeClr>
              </a:solidFill>
              <a:cs typeface="Calibri Light" panose="020F0302020204030204" pitchFamily="34" charset="0"/>
            </a:endParaRPr>
          </a:p>
        </p:txBody>
      </p:sp>
      <p:sp>
        <p:nvSpPr>
          <p:cNvPr id="9" name="Rectangle 8">
            <a:extLst>
              <a:ext uri="{FF2B5EF4-FFF2-40B4-BE49-F238E27FC236}">
                <a16:creationId xmlns:a16="http://schemas.microsoft.com/office/drawing/2014/main" id="{BA9E22B8-2F7D-B9E1-6CFF-5365C59EB661}"/>
              </a:ext>
            </a:extLst>
          </p:cNvPr>
          <p:cNvSpPr/>
          <p:nvPr userDrawn="1"/>
        </p:nvSpPr>
        <p:spPr bwMode="gray">
          <a:xfrm>
            <a:off x="0" y="7042200"/>
            <a:ext cx="13442950" cy="519063"/>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180000" indent="-180000" algn="l">
              <a:lnSpc>
                <a:spcPct val="90000"/>
              </a:lnSpc>
              <a:spcBef>
                <a:spcPts val="600"/>
              </a:spcBef>
              <a:buClr>
                <a:schemeClr val="accent3"/>
              </a:buClr>
              <a:buFont typeface="Wingdings 3" panose="05040102010807070707" pitchFamily="18" charset="2"/>
              <a:buChar char=""/>
            </a:pPr>
            <a:endParaRPr lang="de-DE" sz="1200" err="1">
              <a:cs typeface="Calibri Light" panose="020F0302020204030204" pitchFamily="34" charset="0"/>
            </a:endParaRPr>
          </a:p>
        </p:txBody>
      </p:sp>
      <p:pic>
        <p:nvPicPr>
          <p:cNvPr id="13" name="Grafik 9">
            <a:extLst>
              <a:ext uri="{FF2B5EF4-FFF2-40B4-BE49-F238E27FC236}">
                <a16:creationId xmlns:a16="http://schemas.microsoft.com/office/drawing/2014/main" id="{B5A8A0DE-F427-1FD7-BA34-F3008C945162}"/>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983591" y="2682348"/>
            <a:ext cx="2183762" cy="705204"/>
          </a:xfrm>
          <a:prstGeom prst="rect">
            <a:avLst/>
          </a:prstGeom>
        </p:spPr>
      </p:pic>
      <p:pic>
        <p:nvPicPr>
          <p:cNvPr id="34" name="Picture 33" descr="A black background with white text&#10;&#10;AI-generated content may be incorrect.">
            <a:extLst>
              <a:ext uri="{FF2B5EF4-FFF2-40B4-BE49-F238E27FC236}">
                <a16:creationId xmlns:a16="http://schemas.microsoft.com/office/drawing/2014/main" id="{1242DA6F-E7ED-6502-DFDA-FE7150D34E9D}"/>
              </a:ext>
            </a:extLst>
          </p:cNvPr>
          <p:cNvPicPr>
            <a:picLocks noChangeAspect="1"/>
          </p:cNvPicPr>
          <p:nvPr userDrawn="1"/>
        </p:nvPicPr>
        <p:blipFill>
          <a:blip r:embed="rId8"/>
          <a:stretch>
            <a:fillRect/>
          </a:stretch>
        </p:blipFill>
        <p:spPr>
          <a:xfrm>
            <a:off x="579253" y="7108424"/>
            <a:ext cx="1797142" cy="400382"/>
          </a:xfrm>
          <a:prstGeom prst="rect">
            <a:avLst/>
          </a:prstGeom>
        </p:spPr>
      </p:pic>
      <p:pic>
        <p:nvPicPr>
          <p:cNvPr id="36" name="Picture 35" descr="A logo with text on it&#10;&#10;AI-generated content may be incorrect.">
            <a:extLst>
              <a:ext uri="{FF2B5EF4-FFF2-40B4-BE49-F238E27FC236}">
                <a16:creationId xmlns:a16="http://schemas.microsoft.com/office/drawing/2014/main" id="{F648E705-E404-9C6D-02A5-C76814A72075}"/>
              </a:ext>
            </a:extLst>
          </p:cNvPr>
          <p:cNvPicPr>
            <a:picLocks noChangeAspect="1"/>
          </p:cNvPicPr>
          <p:nvPr userDrawn="1"/>
        </p:nvPicPr>
        <p:blipFill>
          <a:blip r:embed="rId9"/>
          <a:stretch>
            <a:fillRect/>
          </a:stretch>
        </p:blipFill>
        <p:spPr>
          <a:xfrm>
            <a:off x="8595884" y="5184340"/>
            <a:ext cx="1165225" cy="611743"/>
          </a:xfrm>
          <a:prstGeom prst="rect">
            <a:avLst/>
          </a:prstGeom>
        </p:spPr>
      </p:pic>
      <p:pic>
        <p:nvPicPr>
          <p:cNvPr id="38" name="Picture 37" descr="A close-up of a logo&#10;&#10;AI-generated content may be incorrect.">
            <a:extLst>
              <a:ext uri="{FF2B5EF4-FFF2-40B4-BE49-F238E27FC236}">
                <a16:creationId xmlns:a16="http://schemas.microsoft.com/office/drawing/2014/main" id="{22E5E7F4-B148-1043-B454-0FCE48135AC3}"/>
              </a:ext>
            </a:extLst>
          </p:cNvPr>
          <p:cNvPicPr>
            <a:picLocks noChangeAspect="1"/>
          </p:cNvPicPr>
          <p:nvPr userDrawn="1"/>
        </p:nvPicPr>
        <p:blipFill>
          <a:blip r:embed="rId10"/>
          <a:stretch>
            <a:fillRect/>
          </a:stretch>
        </p:blipFill>
        <p:spPr>
          <a:xfrm>
            <a:off x="6027808" y="4272470"/>
            <a:ext cx="1080294" cy="1080294"/>
          </a:xfrm>
          <a:prstGeom prst="rect">
            <a:avLst/>
          </a:prstGeom>
        </p:spPr>
      </p:pic>
      <p:pic>
        <p:nvPicPr>
          <p:cNvPr id="42" name="Picture 41" descr="A logo for a university&#10;&#10;AI-generated content may be incorrect.">
            <a:extLst>
              <a:ext uri="{FF2B5EF4-FFF2-40B4-BE49-F238E27FC236}">
                <a16:creationId xmlns:a16="http://schemas.microsoft.com/office/drawing/2014/main" id="{7EDE1339-9726-D787-761E-B16880DAB51F}"/>
              </a:ext>
            </a:extLst>
          </p:cNvPr>
          <p:cNvPicPr>
            <a:picLocks noChangeAspect="1"/>
          </p:cNvPicPr>
          <p:nvPr userDrawn="1"/>
        </p:nvPicPr>
        <p:blipFill>
          <a:blip r:embed="rId11"/>
          <a:srcRect t="26552" b="33660"/>
          <a:stretch>
            <a:fillRect/>
          </a:stretch>
        </p:blipFill>
        <p:spPr>
          <a:xfrm>
            <a:off x="8536683" y="4508740"/>
            <a:ext cx="2306241" cy="611743"/>
          </a:xfrm>
          <a:prstGeom prst="rect">
            <a:avLst/>
          </a:prstGeom>
        </p:spPr>
      </p:pic>
      <p:pic>
        <p:nvPicPr>
          <p:cNvPr id="44" name="Picture 43" descr="A logo with text on it&#10;&#10;AI-generated content may be incorrect.">
            <a:extLst>
              <a:ext uri="{FF2B5EF4-FFF2-40B4-BE49-F238E27FC236}">
                <a16:creationId xmlns:a16="http://schemas.microsoft.com/office/drawing/2014/main" id="{C3912A51-C292-0365-9EE8-9E3B95018AB4}"/>
              </a:ext>
            </a:extLst>
          </p:cNvPr>
          <p:cNvPicPr>
            <a:picLocks noChangeAspect="1"/>
          </p:cNvPicPr>
          <p:nvPr userDrawn="1"/>
        </p:nvPicPr>
        <p:blipFill>
          <a:blip r:embed="rId12"/>
          <a:stretch>
            <a:fillRect/>
          </a:stretch>
        </p:blipFill>
        <p:spPr>
          <a:xfrm>
            <a:off x="6978078" y="5222009"/>
            <a:ext cx="1554725" cy="572090"/>
          </a:xfrm>
          <a:prstGeom prst="rect">
            <a:avLst/>
          </a:prstGeom>
        </p:spPr>
      </p:pic>
      <p:sp>
        <p:nvSpPr>
          <p:cNvPr id="45" name="TextBox 44">
            <a:extLst>
              <a:ext uri="{FF2B5EF4-FFF2-40B4-BE49-F238E27FC236}">
                <a16:creationId xmlns:a16="http://schemas.microsoft.com/office/drawing/2014/main" id="{915DA631-CCE6-BC8E-492D-68799189BC70}"/>
              </a:ext>
            </a:extLst>
          </p:cNvPr>
          <p:cNvSpPr txBox="1"/>
          <p:nvPr userDrawn="1"/>
        </p:nvSpPr>
        <p:spPr bwMode="gray">
          <a:xfrm>
            <a:off x="4870195" y="5307478"/>
            <a:ext cx="1043084" cy="311606"/>
          </a:xfrm>
          <a:prstGeom prst="rect">
            <a:avLst/>
          </a:prstGeom>
          <a:noFill/>
        </p:spPr>
        <p:txBody>
          <a:bodyPr wrap="none" lIns="90000" tIns="72000" rIns="90000" bIns="72000" rtlCol="0">
            <a:spAutoFit/>
          </a:bodyPr>
          <a:lstStyle/>
          <a:p>
            <a:pPr marR="0" algn="r" defTabSz="1043056" rtl="0" eaLnBrk="1" fontAlgn="auto" latinLnBrk="0" hangingPunct="1">
              <a:lnSpc>
                <a:spcPct val="90000"/>
              </a:lnSpc>
              <a:spcBef>
                <a:spcPts val="600"/>
              </a:spcBef>
              <a:spcAft>
                <a:spcPts val="0"/>
              </a:spcAft>
              <a:buClr>
                <a:srgbClr val="339595"/>
              </a:buClr>
              <a:buSzPct val="100000"/>
              <a:tabLst/>
            </a:pPr>
            <a:r>
              <a:rPr lang="en-GB" sz="1200" b="1">
                <a:solidFill>
                  <a:prstClr val="black"/>
                </a:solidFill>
                <a:latin typeface="Aptos Display" panose="020B0004020202020204" pitchFamily="34" charset="0"/>
              </a:rPr>
              <a:t>Supported by</a:t>
            </a:r>
            <a:endParaRPr kumimoji="0" lang="en-GB" sz="12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46" name="TextBox 45">
            <a:extLst>
              <a:ext uri="{FF2B5EF4-FFF2-40B4-BE49-F238E27FC236}">
                <a16:creationId xmlns:a16="http://schemas.microsoft.com/office/drawing/2014/main" id="{064292A4-8C2C-1D8B-9F33-AC2AE2CC6B4A}"/>
              </a:ext>
            </a:extLst>
          </p:cNvPr>
          <p:cNvSpPr txBox="1"/>
          <p:nvPr userDrawn="1"/>
        </p:nvSpPr>
        <p:spPr bwMode="gray">
          <a:xfrm>
            <a:off x="5094103" y="4612042"/>
            <a:ext cx="819176" cy="312632"/>
          </a:xfrm>
          <a:prstGeom prst="rect">
            <a:avLst/>
          </a:prstGeom>
          <a:noFill/>
        </p:spPr>
        <p:txBody>
          <a:bodyPr wrap="none" lIns="90000" tIns="72000" rIns="90000" bIns="72000" rtlCol="0">
            <a:spAutoFit/>
          </a:bodyPr>
          <a:lstStyle/>
          <a:p>
            <a:pPr marR="0" algn="r" defTabSz="1043056" rtl="0" eaLnBrk="1" fontAlgn="auto" latinLnBrk="0" hangingPunct="1">
              <a:lnSpc>
                <a:spcPct val="90000"/>
              </a:lnSpc>
              <a:spcBef>
                <a:spcPts val="600"/>
              </a:spcBef>
              <a:spcAft>
                <a:spcPts val="0"/>
              </a:spcAft>
              <a:buClr>
                <a:srgbClr val="339595"/>
              </a:buClr>
              <a:buSzPct val="100000"/>
              <a:tabLst/>
            </a:pPr>
            <a:r>
              <a:rPr lang="en-GB" sz="1200" b="1">
                <a:solidFill>
                  <a:prstClr val="black"/>
                </a:solidFill>
                <a:latin typeface="Aptos Display" panose="020B0004020202020204" pitchFamily="34" charset="0"/>
              </a:rPr>
              <a:t>Procurers</a:t>
            </a:r>
            <a:endParaRPr kumimoji="0" lang="en-GB" sz="1200" b="1"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pic>
        <p:nvPicPr>
          <p:cNvPr id="47" name="Picture 46" descr="A black and white logo&#10;&#10;Description automatically generated">
            <a:extLst>
              <a:ext uri="{FF2B5EF4-FFF2-40B4-BE49-F238E27FC236}">
                <a16:creationId xmlns:a16="http://schemas.microsoft.com/office/drawing/2014/main" id="{34872734-4250-D9FE-51D5-4B267E26E80A}"/>
              </a:ext>
            </a:extLst>
          </p:cNvPr>
          <p:cNvPicPr>
            <a:picLocks noChangeAspect="1"/>
          </p:cNvPicPr>
          <p:nvPr userDrawn="1"/>
        </p:nvPicPr>
        <p:blipFill>
          <a:blip r:embed="rId13"/>
          <a:stretch>
            <a:fillRect/>
          </a:stretch>
        </p:blipFill>
        <p:spPr>
          <a:xfrm>
            <a:off x="6113943" y="5241476"/>
            <a:ext cx="777687" cy="432048"/>
          </a:xfrm>
          <a:prstGeom prst="rect">
            <a:avLst/>
          </a:prstGeom>
        </p:spPr>
      </p:pic>
      <p:graphicFrame>
        <p:nvGraphicFramePr>
          <p:cNvPr id="48" name="Table 47">
            <a:extLst>
              <a:ext uri="{FF2B5EF4-FFF2-40B4-BE49-F238E27FC236}">
                <a16:creationId xmlns:a16="http://schemas.microsoft.com/office/drawing/2014/main" id="{2D9E84DA-A9EB-AC61-3B95-060FEC41363D}"/>
              </a:ext>
            </a:extLst>
          </p:cNvPr>
          <p:cNvGraphicFramePr>
            <a:graphicFrameLocks noGrp="1"/>
          </p:cNvGraphicFramePr>
          <p:nvPr userDrawn="1">
            <p:extLst>
              <p:ext uri="{D42A27DB-BD31-4B8C-83A1-F6EECF244321}">
                <p14:modId xmlns:p14="http://schemas.microsoft.com/office/powerpoint/2010/main" val="374250594"/>
              </p:ext>
            </p:extLst>
          </p:nvPr>
        </p:nvGraphicFramePr>
        <p:xfrm>
          <a:off x="13611850" y="1765307"/>
          <a:ext cx="1731874" cy="4226560"/>
        </p:xfrm>
        <a:graphic>
          <a:graphicData uri="http://schemas.openxmlformats.org/drawingml/2006/table">
            <a:tbl>
              <a:tblPr/>
              <a:tblGrid>
                <a:gridCol w="609905">
                  <a:extLst>
                    <a:ext uri="{9D8B030D-6E8A-4147-A177-3AD203B41FA5}">
                      <a16:colId xmlns:a16="http://schemas.microsoft.com/office/drawing/2014/main" val="3133489366"/>
                    </a:ext>
                  </a:extLst>
                </a:gridCol>
                <a:gridCol w="1121969">
                  <a:extLst>
                    <a:ext uri="{9D8B030D-6E8A-4147-A177-3AD203B41FA5}">
                      <a16:colId xmlns:a16="http://schemas.microsoft.com/office/drawing/2014/main" val="1935594612"/>
                    </a:ext>
                  </a:extLst>
                </a:gridCol>
              </a:tblGrid>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0A6AA6"/>
                    </a:solidFill>
                  </a:tcPr>
                </a:tc>
                <a:tc>
                  <a:txBody>
                    <a:bodyPr/>
                    <a:lstStyle/>
                    <a:p>
                      <a:pPr marL="0" marR="0" fontAlgn="t">
                        <a:buNone/>
                      </a:pPr>
                      <a:r>
                        <a:rPr lang="en-GB" sz="1400">
                          <a:solidFill>
                            <a:srgbClr val="000000"/>
                          </a:solidFill>
                          <a:effectLst/>
                          <a:latin typeface="Calibri Light" panose="020F0302020204030204" pitchFamily="34" charset="0"/>
                        </a:rPr>
                        <a:t>Primary</a:t>
                      </a:r>
                    </a:p>
                    <a:p>
                      <a:pPr marL="0" marR="0" fontAlgn="t">
                        <a:buNone/>
                      </a:pPr>
                      <a:r>
                        <a:rPr lang="en-GB" sz="1400">
                          <a:solidFill>
                            <a:srgbClr val="000000"/>
                          </a:solidFill>
                          <a:effectLst/>
                          <a:latin typeface="Calibri Light" panose="020F0302020204030204" pitchFamily="34" charset="0"/>
                        </a:rPr>
                        <a:t>#0A6AA6</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6491548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A9D941"/>
                    </a:solidFill>
                  </a:tcPr>
                </a:tc>
                <a:tc>
                  <a:txBody>
                    <a:bodyPr/>
                    <a:lstStyle/>
                    <a:p>
                      <a:pPr marL="0" marR="0" fontAlgn="t">
                        <a:buNone/>
                      </a:pPr>
                      <a:r>
                        <a:rPr lang="en-GB" sz="1400">
                          <a:solidFill>
                            <a:srgbClr val="000000"/>
                          </a:solidFill>
                          <a:effectLst/>
                          <a:latin typeface="Calibri Light" panose="020F0302020204030204" pitchFamily="34" charset="0"/>
                        </a:rPr>
                        <a:t>Secondary</a:t>
                      </a:r>
                    </a:p>
                    <a:p>
                      <a:pPr marL="0" marR="0" fontAlgn="t">
                        <a:buNone/>
                      </a:pPr>
                      <a:r>
                        <a:rPr lang="en-GB" sz="1400">
                          <a:solidFill>
                            <a:srgbClr val="000000"/>
                          </a:solidFill>
                          <a:effectLst/>
                          <a:latin typeface="Calibri Light" panose="020F0302020204030204" pitchFamily="34" charset="0"/>
                        </a:rPr>
                        <a:t>#A9D941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5153063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6CAFD9"/>
                    </a:solidFill>
                  </a:tcPr>
                </a:tc>
                <a:tc>
                  <a:txBody>
                    <a:bodyPr/>
                    <a:lstStyle/>
                    <a:p>
                      <a:pPr marL="0" marR="0" fontAlgn="t">
                        <a:buNone/>
                      </a:pPr>
                      <a:r>
                        <a:rPr lang="en-GB" sz="1400">
                          <a:solidFill>
                            <a:srgbClr val="000000"/>
                          </a:solidFill>
                          <a:effectLst/>
                          <a:latin typeface="Calibri Light" panose="020F0302020204030204" pitchFamily="34" charset="0"/>
                        </a:rPr>
                        <a:t>Tertiary</a:t>
                      </a:r>
                    </a:p>
                    <a:p>
                      <a:pPr marL="0" marR="0" fontAlgn="t">
                        <a:buNone/>
                      </a:pPr>
                      <a:r>
                        <a:rPr lang="en-GB" sz="1400">
                          <a:solidFill>
                            <a:srgbClr val="000000"/>
                          </a:solidFill>
                          <a:effectLst/>
                          <a:latin typeface="Calibri Light" panose="020F0302020204030204" pitchFamily="34" charset="0"/>
                        </a:rPr>
                        <a:t>#6CAFD9</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37212232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D95841"/>
                    </a:solidFill>
                  </a:tcPr>
                </a:tc>
                <a:tc>
                  <a:txBody>
                    <a:bodyPr/>
                    <a:lstStyle/>
                    <a:p>
                      <a:pPr marL="0" marR="0" fontAlgn="t">
                        <a:buNone/>
                      </a:pPr>
                      <a:r>
                        <a:rPr lang="en-GB" sz="1400">
                          <a:solidFill>
                            <a:srgbClr val="000000"/>
                          </a:solidFill>
                          <a:effectLst/>
                          <a:latin typeface="Calibri Light" panose="020F0302020204030204" pitchFamily="34" charset="0"/>
                        </a:rPr>
                        <a:t>Accent 1</a:t>
                      </a:r>
                    </a:p>
                    <a:p>
                      <a:pPr marL="0" marR="0" fontAlgn="t">
                        <a:buNone/>
                      </a:pPr>
                      <a:r>
                        <a:rPr lang="en-GB" sz="1400">
                          <a:solidFill>
                            <a:srgbClr val="000000"/>
                          </a:solidFill>
                          <a:effectLst/>
                          <a:latin typeface="Calibri Light" panose="020F0302020204030204" pitchFamily="34" charset="0"/>
                        </a:rPr>
                        <a:t>#D95841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675897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9E005D"/>
                    </a:solidFill>
                  </a:tcPr>
                </a:tc>
                <a:tc>
                  <a:txBody>
                    <a:bodyPr/>
                    <a:lstStyle/>
                    <a:p>
                      <a:pPr marL="0" marR="0" fontAlgn="t">
                        <a:buNone/>
                      </a:pPr>
                      <a:r>
                        <a:rPr lang="en-GB" sz="1400">
                          <a:solidFill>
                            <a:srgbClr val="000000"/>
                          </a:solidFill>
                          <a:effectLst/>
                          <a:latin typeface="Calibri Light" panose="020F0302020204030204" pitchFamily="34" charset="0"/>
                        </a:rPr>
                        <a:t>Accent 2</a:t>
                      </a:r>
                    </a:p>
                    <a:p>
                      <a:pPr marL="0" marR="0" fontAlgn="t">
                        <a:buNone/>
                      </a:pPr>
                      <a:r>
                        <a:rPr lang="en-GB" sz="1400">
                          <a:solidFill>
                            <a:srgbClr val="000000"/>
                          </a:solidFill>
                          <a:effectLst/>
                          <a:latin typeface="Calibri Light" panose="020F0302020204030204" pitchFamily="34" charset="0"/>
                        </a:rPr>
                        <a:t>#9E005D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2823980306"/>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7931E"/>
                    </a:solidFill>
                  </a:tcPr>
                </a:tc>
                <a:tc>
                  <a:txBody>
                    <a:bodyPr/>
                    <a:lstStyle/>
                    <a:p>
                      <a:pPr marL="0" marR="0" fontAlgn="t">
                        <a:buNone/>
                      </a:pPr>
                      <a:r>
                        <a:rPr lang="en-GB" sz="1400">
                          <a:solidFill>
                            <a:srgbClr val="000000"/>
                          </a:solidFill>
                          <a:effectLst/>
                          <a:latin typeface="Calibri Light" panose="020F0302020204030204" pitchFamily="34" charset="0"/>
                        </a:rPr>
                        <a:t>Accent 3</a:t>
                      </a:r>
                    </a:p>
                    <a:p>
                      <a:pPr marL="0" marR="0" fontAlgn="t">
                        <a:buNone/>
                      </a:pPr>
                      <a:r>
                        <a:rPr lang="en-GB" sz="1400">
                          <a:solidFill>
                            <a:srgbClr val="000000"/>
                          </a:solidFill>
                          <a:effectLst/>
                          <a:latin typeface="Calibri Light" panose="020F0302020204030204" pitchFamily="34" charset="0"/>
                        </a:rPr>
                        <a:t>#F7931E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14959811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2F2F2"/>
                    </a:solidFill>
                  </a:tcPr>
                </a:tc>
                <a:tc>
                  <a:txBody>
                    <a:bodyPr/>
                    <a:lstStyle/>
                    <a:p>
                      <a:pPr marL="0" marR="0" fontAlgn="t">
                        <a:buNone/>
                      </a:pPr>
                      <a:r>
                        <a:rPr lang="en-GB" sz="1400">
                          <a:solidFill>
                            <a:srgbClr val="000000"/>
                          </a:solidFill>
                          <a:effectLst/>
                          <a:latin typeface="Calibri Light" panose="020F0302020204030204" pitchFamily="34" charset="0"/>
                        </a:rPr>
                        <a:t>Background 1</a:t>
                      </a:r>
                    </a:p>
                    <a:p>
                      <a:pPr marL="0" marR="0" fontAlgn="t">
                        <a:buNone/>
                      </a:pPr>
                      <a:r>
                        <a:rPr lang="en-GB" sz="1400">
                          <a:solidFill>
                            <a:srgbClr val="000000"/>
                          </a:solidFill>
                          <a:effectLst/>
                          <a:latin typeface="Calibri Light" panose="020F0302020204030204" pitchFamily="34" charset="0"/>
                        </a:rPr>
                        <a:t>#F2F2F2</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854648708"/>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404040"/>
                    </a:solidFill>
                  </a:tcPr>
                </a:tc>
                <a:tc>
                  <a:txBody>
                    <a:bodyPr/>
                    <a:lstStyle/>
                    <a:p>
                      <a:pPr marL="0" marR="0" fontAlgn="t">
                        <a:buNone/>
                      </a:pPr>
                      <a:r>
                        <a:rPr lang="en-GB" sz="1400">
                          <a:solidFill>
                            <a:srgbClr val="000000"/>
                          </a:solidFill>
                          <a:effectLst/>
                          <a:latin typeface="Calibri Light" panose="020F0302020204030204" pitchFamily="34" charset="0"/>
                        </a:rPr>
                        <a:t>Background 2</a:t>
                      </a:r>
                    </a:p>
                    <a:p>
                      <a:pPr marL="0" marR="0" fontAlgn="t">
                        <a:buNone/>
                      </a:pPr>
                      <a:r>
                        <a:rPr lang="en-GB" sz="1400">
                          <a:solidFill>
                            <a:srgbClr val="000000"/>
                          </a:solidFill>
                          <a:effectLst/>
                          <a:latin typeface="Calibri Light" panose="020F0302020204030204" pitchFamily="34" charset="0"/>
                        </a:rPr>
                        <a:t>#404040</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709162284"/>
                  </a:ext>
                </a:extLst>
              </a:tr>
            </a:tbl>
          </a:graphicData>
        </a:graphic>
      </p:graphicFrame>
      <p:sp>
        <p:nvSpPr>
          <p:cNvPr id="49" name="Rechteck 37">
            <a:extLst>
              <a:ext uri="{FF2B5EF4-FFF2-40B4-BE49-F238E27FC236}">
                <a16:creationId xmlns:a16="http://schemas.microsoft.com/office/drawing/2014/main" id="{466872B0-0446-F1F6-CC46-BA0EBA36DFB8}"/>
              </a:ext>
            </a:extLst>
          </p:cNvPr>
          <p:cNvSpPr/>
          <p:nvPr userDrawn="1"/>
        </p:nvSpPr>
        <p:spPr>
          <a:xfrm>
            <a:off x="14066291" y="841686"/>
            <a:ext cx="1206741"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Keep content within boundaries</a:t>
            </a:r>
          </a:p>
        </p:txBody>
      </p:sp>
      <p:sp>
        <p:nvSpPr>
          <p:cNvPr id="50" name="Rechteck 39">
            <a:extLst>
              <a:ext uri="{FF2B5EF4-FFF2-40B4-BE49-F238E27FC236}">
                <a16:creationId xmlns:a16="http://schemas.microsoft.com/office/drawing/2014/main" id="{CBAFC3D8-4705-D14D-2421-FAD897048265}"/>
              </a:ext>
            </a:extLst>
          </p:cNvPr>
          <p:cNvSpPr/>
          <p:nvPr userDrawn="1"/>
        </p:nvSpPr>
        <p:spPr>
          <a:xfrm>
            <a:off x="14066291" y="1292289"/>
            <a:ext cx="1206740"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Supporting / Guiding lines</a:t>
            </a:r>
          </a:p>
        </p:txBody>
      </p:sp>
      <p:pic>
        <p:nvPicPr>
          <p:cNvPr id="51" name="Picture 50">
            <a:extLst>
              <a:ext uri="{FF2B5EF4-FFF2-40B4-BE49-F238E27FC236}">
                <a16:creationId xmlns:a16="http://schemas.microsoft.com/office/drawing/2014/main" id="{5C05AD34-9B58-E20A-E38C-BAD26AEC0489}"/>
              </a:ext>
            </a:extLst>
          </p:cNvPr>
          <p:cNvPicPr>
            <a:picLocks noChangeAspect="1"/>
          </p:cNvPicPr>
          <p:nvPr userDrawn="1"/>
        </p:nvPicPr>
        <p:blipFill rotWithShape="1">
          <a:blip r:embed="rId14"/>
          <a:srcRect t="36008" r="64253" b="21005"/>
          <a:stretch/>
        </p:blipFill>
        <p:spPr>
          <a:xfrm>
            <a:off x="13611850" y="1292287"/>
            <a:ext cx="454441" cy="400111"/>
          </a:xfrm>
          <a:prstGeom prst="rect">
            <a:avLst/>
          </a:prstGeom>
        </p:spPr>
      </p:pic>
      <p:pic>
        <p:nvPicPr>
          <p:cNvPr id="52" name="Picture 51">
            <a:extLst>
              <a:ext uri="{FF2B5EF4-FFF2-40B4-BE49-F238E27FC236}">
                <a16:creationId xmlns:a16="http://schemas.microsoft.com/office/drawing/2014/main" id="{C7010E5A-C95E-EFA1-1D5D-CC21225EE8B5}"/>
              </a:ext>
            </a:extLst>
          </p:cNvPr>
          <p:cNvPicPr>
            <a:picLocks noChangeAspect="1"/>
          </p:cNvPicPr>
          <p:nvPr userDrawn="1"/>
        </p:nvPicPr>
        <p:blipFill rotWithShape="1">
          <a:blip r:embed="rId15"/>
          <a:srcRect l="27980"/>
          <a:stretch/>
        </p:blipFill>
        <p:spPr>
          <a:xfrm>
            <a:off x="13611850" y="841687"/>
            <a:ext cx="454440" cy="400110"/>
          </a:xfrm>
          <a:prstGeom prst="rect">
            <a:avLst/>
          </a:prstGeom>
        </p:spPr>
      </p:pic>
      <p:pic>
        <p:nvPicPr>
          <p:cNvPr id="14" name="Picture 13" descr="A black background with orange letters&#10;&#10;AI-generated content may be incorrect.">
            <a:extLst>
              <a:ext uri="{FF2B5EF4-FFF2-40B4-BE49-F238E27FC236}">
                <a16:creationId xmlns:a16="http://schemas.microsoft.com/office/drawing/2014/main" id="{0FA4AB36-1543-2F49-A01A-131A71F5A870}"/>
              </a:ext>
            </a:extLst>
          </p:cNvPr>
          <p:cNvPicPr>
            <a:picLocks noChangeAspect="1"/>
          </p:cNvPicPr>
          <p:nvPr userDrawn="1"/>
        </p:nvPicPr>
        <p:blipFill>
          <a:blip r:embed="rId16"/>
          <a:stretch>
            <a:fillRect/>
          </a:stretch>
        </p:blipFill>
        <p:spPr>
          <a:xfrm>
            <a:off x="7314371" y="4608550"/>
            <a:ext cx="1162383" cy="429116"/>
          </a:xfrm>
          <a:prstGeom prst="rect">
            <a:avLst/>
          </a:prstGeom>
        </p:spPr>
      </p:pic>
    </p:spTree>
    <p:extLst>
      <p:ext uri="{BB962C8B-B14F-4D97-AF65-F5344CB8AC3E}">
        <p14:creationId xmlns:p14="http://schemas.microsoft.com/office/powerpoint/2010/main" val="387511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8813" y="1764631"/>
            <a:ext cx="5905619"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702108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a:t>
            </a:r>
            <a:r>
              <a:rPr lang="en-GB" noProof="0" err="1"/>
              <a:t>Foonote</a:t>
            </a:r>
            <a:r>
              <a:rPr lang="en-GB" noProof="0"/>
              <a:t>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5" y="1764631"/>
            <a:ext cx="5904000" cy="215749"/>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30224" y="1980380"/>
            <a:ext cx="5902293" cy="5041133"/>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9EC4CD6B-24AC-856F-DD30-929910A2C7F7}"/>
              </a:ext>
            </a:extLst>
          </p:cNvPr>
          <p:cNvSpPr>
            <a:spLocks noGrp="1"/>
          </p:cNvSpPr>
          <p:nvPr>
            <p:ph type="body" sz="quarter" idx="19"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 name="Picture Placeholder 19">
            <a:extLst>
              <a:ext uri="{FF2B5EF4-FFF2-40B4-BE49-F238E27FC236}">
                <a16:creationId xmlns:a16="http://schemas.microsoft.com/office/drawing/2014/main" id="{36E5F0AB-FAD4-C1CD-5A34-D16E0E333D66}"/>
              </a:ext>
            </a:extLst>
          </p:cNvPr>
          <p:cNvSpPr>
            <a:spLocks noGrp="1" noChangeAspect="1"/>
          </p:cNvSpPr>
          <p:nvPr>
            <p:ph type="pic" sz="quarter" idx="20"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193266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9475" y="1763713"/>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703" y="198038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750" y="198038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704" y="702108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4" y="1764631"/>
            <a:ext cx="5904663"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28518" y="1980381"/>
            <a:ext cx="5904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10032497" y="1763713"/>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10032725" y="1979613"/>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10032772" y="19796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10032726" y="70203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3" name="Picture Placeholder 19">
            <a:extLst>
              <a:ext uri="{FF2B5EF4-FFF2-40B4-BE49-F238E27FC236}">
                <a16:creationId xmlns:a16="http://schemas.microsoft.com/office/drawing/2014/main" id="{0E60C73C-41F1-3CB9-6A48-EE9BEFFBE27B}"/>
              </a:ext>
            </a:extLst>
          </p:cNvPr>
          <p:cNvSpPr>
            <a:spLocks noGrp="1" noChangeAspect="1"/>
          </p:cNvSpPr>
          <p:nvPr>
            <p:ph type="pic" sz="quarter" idx="23"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117201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530888" y="1764631"/>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531116" y="1981299"/>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531163" y="19812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531117" y="70219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7010431" y="1763749"/>
            <a:ext cx="5904663"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7009475" y="1979499"/>
            <a:ext cx="5904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7010431" y="1979499"/>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7010432" y="7020199"/>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3553910" y="1764631"/>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3554138" y="198053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3554185" y="19805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3554139" y="70212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3" name="Picture Placeholder 19">
            <a:extLst>
              <a:ext uri="{FF2B5EF4-FFF2-40B4-BE49-F238E27FC236}">
                <a16:creationId xmlns:a16="http://schemas.microsoft.com/office/drawing/2014/main" id="{952EF5FC-A8A0-68FA-C347-BA67F45D8858}"/>
              </a:ext>
            </a:extLst>
          </p:cNvPr>
          <p:cNvSpPr>
            <a:spLocks noGrp="1" noChangeAspect="1"/>
          </p:cNvSpPr>
          <p:nvPr>
            <p:ph type="pic" sz="quarter" idx="23"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23009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4777475" y="1763713"/>
            <a:ext cx="3888000"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4777704" y="1980381"/>
            <a:ext cx="3888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4777751" y="1980381"/>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4777705" y="70215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4" y="1764631"/>
            <a:ext cx="3888000"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28518" y="1980381"/>
            <a:ext cx="3888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3888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marL="0" marR="0" indent="0" algn="l" defTabSz="1043080" rtl="0" eaLnBrk="1" fontAlgn="auto" latinLnBrk="0" hangingPunct="1">
              <a:lnSpc>
                <a:spcPct val="90000"/>
              </a:lnSpc>
              <a:spcBef>
                <a:spcPct val="0"/>
              </a:spcBef>
              <a:spcAft>
                <a:spcPts val="0"/>
              </a:spcAft>
              <a:buClrTx/>
              <a:buSzTx/>
              <a:buFontTx/>
              <a:buNone/>
              <a:tabLst/>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endParaRPr lang="en-GB"/>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9025667" y="1763713"/>
            <a:ext cx="3888000"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9025896" y="1979613"/>
            <a:ext cx="3888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9025943" y="19796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9025897" y="70215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2" name="Text Placeholder 9">
            <a:extLst>
              <a:ext uri="{FF2B5EF4-FFF2-40B4-BE49-F238E27FC236}">
                <a16:creationId xmlns:a16="http://schemas.microsoft.com/office/drawing/2014/main" id="{0637BBB2-BFB0-904B-8F13-9CBB235761E7}"/>
              </a:ext>
            </a:extLst>
          </p:cNvPr>
          <p:cNvSpPr>
            <a:spLocks noGrp="1"/>
          </p:cNvSpPr>
          <p:nvPr>
            <p:ph type="body" sz="quarter" idx="2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Aptos Display" panose="020B0004020202020204" pitchFamily="34" charset="0"/>
              </a:defRPr>
            </a:lvl1pPr>
          </a:lstStyle>
          <a:p>
            <a:pPr lvl="0"/>
            <a:r>
              <a:rPr lang="en-GB"/>
              <a:t>Enter Action Title  (Core Message!)</a:t>
            </a:r>
          </a:p>
        </p:txBody>
      </p:sp>
      <p:sp>
        <p:nvSpPr>
          <p:cNvPr id="4" name="Textplatzhalter 7">
            <a:extLst>
              <a:ext uri="{FF2B5EF4-FFF2-40B4-BE49-F238E27FC236}">
                <a16:creationId xmlns:a16="http://schemas.microsoft.com/office/drawing/2014/main" id="{B5070AA8-A7A0-3D64-D4FE-8455E4E2F6AC}"/>
              </a:ext>
            </a:extLst>
          </p:cNvPr>
          <p:cNvSpPr>
            <a:spLocks noGrp="1"/>
          </p:cNvSpPr>
          <p:nvPr>
            <p:ph type="body" sz="quarter" idx="13" hasCustomPrompt="1"/>
          </p:nvPr>
        </p:nvSpPr>
        <p:spPr bwMode="gray">
          <a:xfrm>
            <a:off x="528787" y="7164631"/>
            <a:ext cx="12382502"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a:t>Source: Customer?, empirica  - Footnotes with superscript:  9 pt. midgrey – max. 2-rows</a:t>
            </a:r>
          </a:p>
        </p:txBody>
      </p:sp>
      <p:sp>
        <p:nvSpPr>
          <p:cNvPr id="2" name="Picture Placeholder 19">
            <a:extLst>
              <a:ext uri="{FF2B5EF4-FFF2-40B4-BE49-F238E27FC236}">
                <a16:creationId xmlns:a16="http://schemas.microsoft.com/office/drawing/2014/main" id="{F9E6C640-674E-AFA8-16F8-6B964B2F0A99}"/>
              </a:ext>
            </a:extLst>
          </p:cNvPr>
          <p:cNvSpPr>
            <a:spLocks noGrp="1" noChangeAspect="1"/>
          </p:cNvSpPr>
          <p:nvPr>
            <p:ph type="pic" sz="quarter" idx="25"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430991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530888" y="1764631"/>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531116" y="1981299"/>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531163" y="19812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531117" y="70219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3698091" y="1764631"/>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3697475" y="198053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3697475" y="19805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3682870" y="70212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3" name="Textplatzhalter 8">
            <a:extLst>
              <a:ext uri="{FF2B5EF4-FFF2-40B4-BE49-F238E27FC236}">
                <a16:creationId xmlns:a16="http://schemas.microsoft.com/office/drawing/2014/main" id="{82228DCF-56E8-B4F3-63D3-ABCC29D39D44}"/>
              </a:ext>
            </a:extLst>
          </p:cNvPr>
          <p:cNvSpPr>
            <a:spLocks noGrp="1"/>
          </p:cNvSpPr>
          <p:nvPr>
            <p:ph type="body" sz="quarter" idx="24" hasCustomPrompt="1"/>
          </p:nvPr>
        </p:nvSpPr>
        <p:spPr>
          <a:xfrm>
            <a:off x="6865294" y="1760645"/>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14" name="Textplatzhalter 13">
            <a:extLst>
              <a:ext uri="{FF2B5EF4-FFF2-40B4-BE49-F238E27FC236}">
                <a16:creationId xmlns:a16="http://schemas.microsoft.com/office/drawing/2014/main" id="{DB03C113-A7DF-49D5-FAAB-F33792730042}"/>
              </a:ext>
            </a:extLst>
          </p:cNvPr>
          <p:cNvSpPr>
            <a:spLocks noGrp="1"/>
          </p:cNvSpPr>
          <p:nvPr>
            <p:ph type="body" sz="quarter" idx="25"/>
          </p:nvPr>
        </p:nvSpPr>
        <p:spPr>
          <a:xfrm>
            <a:off x="6865475" y="1977313"/>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15" name="Gerader Verbinder 34">
            <a:extLst>
              <a:ext uri="{FF2B5EF4-FFF2-40B4-BE49-F238E27FC236}">
                <a16:creationId xmlns:a16="http://schemas.microsoft.com/office/drawing/2014/main" id="{7F90B936-A42E-2DDB-093C-A6AED707160B}"/>
              </a:ext>
            </a:extLst>
          </p:cNvPr>
          <p:cNvCxnSpPr>
            <a:cxnSpLocks/>
          </p:cNvCxnSpPr>
          <p:nvPr userDrawn="1"/>
        </p:nvCxnSpPr>
        <p:spPr bwMode="gray">
          <a:xfrm>
            <a:off x="6865475" y="19773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6" name="Gerader Verbinder 36">
            <a:extLst>
              <a:ext uri="{FF2B5EF4-FFF2-40B4-BE49-F238E27FC236}">
                <a16:creationId xmlns:a16="http://schemas.microsoft.com/office/drawing/2014/main" id="{1EA39C0C-7F86-C8A6-6B2D-E7773B93A8EC}"/>
              </a:ext>
            </a:extLst>
          </p:cNvPr>
          <p:cNvCxnSpPr>
            <a:cxnSpLocks/>
          </p:cNvCxnSpPr>
          <p:nvPr userDrawn="1"/>
        </p:nvCxnSpPr>
        <p:spPr bwMode="gray">
          <a:xfrm>
            <a:off x="6872098" y="70180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4" name="Textplatzhalter 8">
            <a:extLst>
              <a:ext uri="{FF2B5EF4-FFF2-40B4-BE49-F238E27FC236}">
                <a16:creationId xmlns:a16="http://schemas.microsoft.com/office/drawing/2014/main" id="{B80A6F3F-8A16-0411-1BB2-735CA5DAD760}"/>
              </a:ext>
            </a:extLst>
          </p:cNvPr>
          <p:cNvSpPr>
            <a:spLocks noGrp="1"/>
          </p:cNvSpPr>
          <p:nvPr>
            <p:ph type="body" sz="quarter" idx="26" hasCustomPrompt="1"/>
          </p:nvPr>
        </p:nvSpPr>
        <p:spPr>
          <a:xfrm>
            <a:off x="10032497" y="1756206"/>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6" name="Textplatzhalter 13">
            <a:extLst>
              <a:ext uri="{FF2B5EF4-FFF2-40B4-BE49-F238E27FC236}">
                <a16:creationId xmlns:a16="http://schemas.microsoft.com/office/drawing/2014/main" id="{B59A4967-8898-7CAC-11B9-7A56B9818EEF}"/>
              </a:ext>
            </a:extLst>
          </p:cNvPr>
          <p:cNvSpPr>
            <a:spLocks noGrp="1"/>
          </p:cNvSpPr>
          <p:nvPr>
            <p:ph type="body" sz="quarter" idx="27"/>
          </p:nvPr>
        </p:nvSpPr>
        <p:spPr>
          <a:xfrm>
            <a:off x="10032725" y="1972106"/>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2" name="Gerader Verbinder 34">
            <a:extLst>
              <a:ext uri="{FF2B5EF4-FFF2-40B4-BE49-F238E27FC236}">
                <a16:creationId xmlns:a16="http://schemas.microsoft.com/office/drawing/2014/main" id="{FE305376-968E-AC09-687F-D09B40661DB7}"/>
              </a:ext>
            </a:extLst>
          </p:cNvPr>
          <p:cNvCxnSpPr>
            <a:cxnSpLocks/>
          </p:cNvCxnSpPr>
          <p:nvPr userDrawn="1"/>
        </p:nvCxnSpPr>
        <p:spPr bwMode="gray">
          <a:xfrm>
            <a:off x="10032772" y="1972106"/>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4" name="Gerader Verbinder 36">
            <a:extLst>
              <a:ext uri="{FF2B5EF4-FFF2-40B4-BE49-F238E27FC236}">
                <a16:creationId xmlns:a16="http://schemas.microsoft.com/office/drawing/2014/main" id="{11801188-6923-CF0D-459F-3CF9481BDE7D}"/>
              </a:ext>
            </a:extLst>
          </p:cNvPr>
          <p:cNvCxnSpPr>
            <a:cxnSpLocks/>
          </p:cNvCxnSpPr>
          <p:nvPr userDrawn="1"/>
        </p:nvCxnSpPr>
        <p:spPr bwMode="gray">
          <a:xfrm>
            <a:off x="10032726" y="7012806"/>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Picture Placeholder 19">
            <a:extLst>
              <a:ext uri="{FF2B5EF4-FFF2-40B4-BE49-F238E27FC236}">
                <a16:creationId xmlns:a16="http://schemas.microsoft.com/office/drawing/2014/main" id="{4C5001F9-3FE0-06DF-987B-28AFB8A8FEF2}"/>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2466499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89504920"/>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sp>
        <p:nvSpPr>
          <p:cNvPr id="42" name="Textplatzhalter 15">
            <a:extLst>
              <a:ext uri="{FF2B5EF4-FFF2-40B4-BE49-F238E27FC236}">
                <a16:creationId xmlns:a16="http://schemas.microsoft.com/office/drawing/2014/main" id="{B82BC7CD-821E-4632-AF65-19B146437662}"/>
              </a:ext>
            </a:extLst>
          </p:cNvPr>
          <p:cNvSpPr>
            <a:spLocks noGrp="1"/>
          </p:cNvSpPr>
          <p:nvPr>
            <p:ph type="body" sz="quarter" idx="21" hasCustomPrompt="1"/>
          </p:nvPr>
        </p:nvSpPr>
        <p:spPr bwMode="gray">
          <a:xfrm>
            <a:off x="529475" y="6505200"/>
            <a:ext cx="223200" cy="648000"/>
          </a:xfrm>
          <a:solidFill>
            <a:srgbClr val="0A6AA6"/>
          </a:solidFill>
          <a:ln>
            <a:noFill/>
          </a:ln>
        </p:spPr>
        <p:txBody>
          <a:bodyPr wrap="none" lIns="396000" anchor="ctr"/>
          <a:lstStyle>
            <a:lvl1pPr marL="0" indent="0" algn="l">
              <a:spcBef>
                <a:spcPts val="0"/>
              </a:spcBef>
              <a:buNone/>
              <a:defRPr sz="1400">
                <a:solidFill>
                  <a:srgbClr val="0A6AA6"/>
                </a:solidFill>
                <a:latin typeface="Aptos Display" panose="020B0004020202020204" pitchFamily="34" charset="0"/>
              </a:defRPr>
            </a:lvl1pPr>
          </a:lstStyle>
          <a:p>
            <a:pPr lvl="0"/>
            <a:r>
              <a:rPr lang="en-GB" noProof="0"/>
              <a:t>Conclusion, max. two rows</a:t>
            </a:r>
          </a:p>
        </p:txBody>
      </p:sp>
      <p:sp>
        <p:nvSpPr>
          <p:cNvPr id="43" name="Textplatzhalter 7">
            <a:extLst>
              <a:ext uri="{FF2B5EF4-FFF2-40B4-BE49-F238E27FC236}">
                <a16:creationId xmlns:a16="http://schemas.microsoft.com/office/drawing/2014/main" id="{D0C85457-3BA3-4028-B14A-B2869E38D18D}"/>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6B0ED8CB-4F40-123C-227E-FEF31CE45B44}"/>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760175E2-C04C-42F4-A8D4-B8E22A85B1CF}"/>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C89E8B68-1F20-46B4-3572-4054FB0B640D}"/>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 name="Picture Placeholder 19">
            <a:extLst>
              <a:ext uri="{FF2B5EF4-FFF2-40B4-BE49-F238E27FC236}">
                <a16:creationId xmlns:a16="http://schemas.microsoft.com/office/drawing/2014/main" id="{68216440-DBE8-1AE2-7FC4-3B6141C94E02}"/>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2526328715"/>
      </p:ext>
    </p:extLst>
  </p:cSld>
  <p:clrMapOvr>
    <a:masterClrMapping/>
  </p:clrMapOvr>
  <p:extLst>
    <p:ext uri="{DCECCB84-F9BA-43D5-87BE-67443E8EF086}">
      <p15:sldGuideLst xmlns:p15="http://schemas.microsoft.com/office/powerpoint/2012/main">
        <p15:guide id="1" orient="horz" pos="4014" userDrawn="1">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 Conclusion">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16080" y="1763713"/>
            <a:ext cx="5898352" cy="216676"/>
          </a:xfrm>
        </p:spPr>
        <p:txBody>
          <a:bodyPr lIns="90000" tIns="36000" rIns="90000" bIns="36000"/>
          <a:lstStyle>
            <a:lvl1pPr marL="0" indent="0">
              <a:spcBef>
                <a:spcPts val="0"/>
              </a:spcBef>
              <a:buNone/>
              <a:defRPr cap="all" baseline="0"/>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4392000"/>
          </a:xfrm>
        </p:spPr>
        <p:txBody>
          <a:bodyPr wrap="square" lIns="90000" tIns="72000" rIns="90000" bIns="72000"/>
          <a:lstStyle>
            <a:lvl1pPr>
              <a:defRPr b="0"/>
            </a:lvl1pPr>
            <a:lvl2pPr>
              <a:defRPr b="0"/>
            </a:lvl2pPr>
            <a:lvl3pPr>
              <a:defRPr b="0"/>
            </a:lvl3pPr>
            <a:lvl4pPr>
              <a:defRPr b="0"/>
            </a:lvl4pPr>
            <a:lvl5pPr>
              <a:defRPr b="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1674112890"/>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637263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cxnSp>
        <p:nvCxnSpPr>
          <p:cNvPr id="52" name="Gerader Verbinder 36">
            <a:extLst>
              <a:ext uri="{FF2B5EF4-FFF2-40B4-BE49-F238E27FC236}">
                <a16:creationId xmlns:a16="http://schemas.microsoft.com/office/drawing/2014/main" id="{1AF6367F-C4AF-45E9-A850-06B3B5A71A24}"/>
              </a:ext>
            </a:extLst>
          </p:cNvPr>
          <p:cNvCxnSpPr>
            <a:cxnSpLocks/>
          </p:cNvCxnSpPr>
          <p:nvPr userDrawn="1"/>
        </p:nvCxnSpPr>
        <p:spPr bwMode="gray">
          <a:xfrm>
            <a:off x="521480" y="637263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4" name="Freeform 17">
            <a:extLst>
              <a:ext uri="{FF2B5EF4-FFF2-40B4-BE49-F238E27FC236}">
                <a16:creationId xmlns:a16="http://schemas.microsoft.com/office/drawing/2014/main" id="{9D839D01-1159-4BA0-AF14-7B328A02ACF2}"/>
              </a:ext>
            </a:extLst>
          </p:cNvPr>
          <p:cNvSpPr>
            <a:spLocks/>
          </p:cNvSpPr>
          <p:nvPr userDrawn="1"/>
        </p:nvSpPr>
        <p:spPr bwMode="auto">
          <a:xfrm>
            <a:off x="2484318" y="3392920"/>
            <a:ext cx="1994400" cy="1796838"/>
          </a:xfrm>
          <a:custGeom>
            <a:avLst/>
            <a:gdLst>
              <a:gd name="T0" fmla="*/ 0 w 1241"/>
              <a:gd name="T1" fmla="*/ 305 h 1241"/>
              <a:gd name="T2" fmla="*/ 397 w 1241"/>
              <a:gd name="T3" fmla="*/ 305 h 1241"/>
              <a:gd name="T4" fmla="*/ 397 w 1241"/>
              <a:gd name="T5" fmla="*/ 0 h 1241"/>
              <a:gd name="T6" fmla="*/ 794 w 1241"/>
              <a:gd name="T7" fmla="*/ 0 h 1241"/>
              <a:gd name="T8" fmla="*/ 794 w 1241"/>
              <a:gd name="T9" fmla="*/ 305 h 1241"/>
              <a:gd name="T10" fmla="*/ 1183 w 1241"/>
              <a:gd name="T11" fmla="*/ 305 h 1241"/>
              <a:gd name="T12" fmla="*/ 1183 w 1241"/>
              <a:gd name="T13" fmla="*/ 609 h 1241"/>
              <a:gd name="T14" fmla="*/ 794 w 1241"/>
              <a:gd name="T15" fmla="*/ 609 h 1241"/>
              <a:gd name="T16" fmla="*/ 794 w 1241"/>
              <a:gd name="T17" fmla="*/ 908 h 1241"/>
              <a:gd name="T18" fmla="*/ 397 w 1241"/>
              <a:gd name="T19" fmla="*/ 908 h 1241"/>
              <a:gd name="T20" fmla="*/ 397 w 1241"/>
              <a:gd name="T21" fmla="*/ 609 h 1241"/>
              <a:gd name="T22" fmla="*/ 0 w 1241"/>
              <a:gd name="T23" fmla="*/ 609 h 1241"/>
              <a:gd name="T24" fmla="*/ 0 w 1241"/>
              <a:gd name="T25" fmla="*/ 305 h 12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1" h="1241">
                <a:moveTo>
                  <a:pt x="0" y="416"/>
                </a:moveTo>
                <a:lnTo>
                  <a:pt x="416" y="416"/>
                </a:lnTo>
                <a:lnTo>
                  <a:pt x="416" y="0"/>
                </a:lnTo>
                <a:lnTo>
                  <a:pt x="832" y="0"/>
                </a:lnTo>
                <a:lnTo>
                  <a:pt x="832" y="416"/>
                </a:lnTo>
                <a:lnTo>
                  <a:pt x="1240" y="416"/>
                </a:lnTo>
                <a:lnTo>
                  <a:pt x="1240" y="832"/>
                </a:lnTo>
                <a:lnTo>
                  <a:pt x="832" y="832"/>
                </a:lnTo>
                <a:lnTo>
                  <a:pt x="832" y="1240"/>
                </a:lnTo>
                <a:lnTo>
                  <a:pt x="416" y="1240"/>
                </a:lnTo>
                <a:lnTo>
                  <a:pt x="416" y="832"/>
                </a:lnTo>
                <a:lnTo>
                  <a:pt x="0" y="832"/>
                </a:lnTo>
                <a:lnTo>
                  <a:pt x="0" y="416"/>
                </a:lnTo>
              </a:path>
            </a:pathLst>
          </a:custGeom>
          <a:solidFill>
            <a:srgbClr val="DEDEDE"/>
          </a:solidFill>
          <a:ln>
            <a:noFill/>
          </a:ln>
          <a:effectLst/>
        </p:spPr>
        <p:txBody>
          <a:bodyPr lIns="39692" tIns="39692" rIns="39692" bIns="39692"/>
          <a:lstStyle/>
          <a:p>
            <a:endParaRPr lang="en-GB" sz="2315" noProof="0">
              <a:latin typeface="Calibri" panose="020F0502020204030204" pitchFamily="34" charset="0"/>
            </a:endParaRPr>
          </a:p>
        </p:txBody>
      </p:sp>
      <p:sp>
        <p:nvSpPr>
          <p:cNvPr id="36" name="Freeform 18">
            <a:extLst>
              <a:ext uri="{FF2B5EF4-FFF2-40B4-BE49-F238E27FC236}">
                <a16:creationId xmlns:a16="http://schemas.microsoft.com/office/drawing/2014/main" id="{7D3AD475-7077-43CE-A61C-352A80056BB5}"/>
              </a:ext>
            </a:extLst>
          </p:cNvPr>
          <p:cNvSpPr>
            <a:spLocks/>
          </p:cNvSpPr>
          <p:nvPr userDrawn="1"/>
        </p:nvSpPr>
        <p:spPr bwMode="auto">
          <a:xfrm>
            <a:off x="8963499" y="3837977"/>
            <a:ext cx="1994400" cy="604876"/>
          </a:xfrm>
          <a:custGeom>
            <a:avLst/>
            <a:gdLst>
              <a:gd name="T0" fmla="*/ 0 w 1241"/>
              <a:gd name="T1" fmla="*/ 0 h 417"/>
              <a:gd name="T2" fmla="*/ 1179 w 1241"/>
              <a:gd name="T3" fmla="*/ 0 h 417"/>
              <a:gd name="T4" fmla="*/ 1179 w 1241"/>
              <a:gd name="T5" fmla="*/ 305 h 417"/>
              <a:gd name="T6" fmla="*/ 0 w 1241"/>
              <a:gd name="T7" fmla="*/ 305 h 417"/>
              <a:gd name="T8" fmla="*/ 0 w 1241"/>
              <a:gd name="T9" fmla="*/ 0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1" h="417">
                <a:moveTo>
                  <a:pt x="0" y="0"/>
                </a:moveTo>
                <a:lnTo>
                  <a:pt x="1240" y="0"/>
                </a:lnTo>
                <a:lnTo>
                  <a:pt x="1240" y="416"/>
                </a:lnTo>
                <a:lnTo>
                  <a:pt x="0" y="416"/>
                </a:lnTo>
                <a:lnTo>
                  <a:pt x="0" y="0"/>
                </a:lnTo>
              </a:path>
            </a:pathLst>
          </a:custGeom>
          <a:solidFill>
            <a:srgbClr val="DEDEDE"/>
          </a:solidFill>
          <a:ln>
            <a:noFill/>
          </a:ln>
          <a:effectLst/>
        </p:spPr>
        <p:txBody>
          <a:bodyPr lIns="39692" tIns="39692" rIns="39692" bIns="39692"/>
          <a:lstStyle/>
          <a:p>
            <a:endParaRPr lang="en-GB" sz="2315" noProof="0">
              <a:latin typeface="Calibri" panose="020F0502020204030204" pitchFamily="34" charset="0"/>
            </a:endParaRPr>
          </a:p>
        </p:txBody>
      </p:sp>
      <p:sp>
        <p:nvSpPr>
          <p:cNvPr id="38" name="Textplatzhalter 15">
            <a:extLst>
              <a:ext uri="{FF2B5EF4-FFF2-40B4-BE49-F238E27FC236}">
                <a16:creationId xmlns:a16="http://schemas.microsoft.com/office/drawing/2014/main" id="{6648C9F9-A24D-4F44-92C2-90722F851654}"/>
              </a:ext>
            </a:extLst>
          </p:cNvPr>
          <p:cNvSpPr>
            <a:spLocks noGrp="1"/>
          </p:cNvSpPr>
          <p:nvPr>
            <p:ph type="body" sz="quarter" idx="21" hasCustomPrompt="1"/>
          </p:nvPr>
        </p:nvSpPr>
        <p:spPr bwMode="gray">
          <a:xfrm>
            <a:off x="529475" y="6505200"/>
            <a:ext cx="223200" cy="648000"/>
          </a:xfrm>
          <a:solidFill>
            <a:srgbClr val="0A6AA6"/>
          </a:solidFill>
          <a:ln>
            <a:noFill/>
          </a:ln>
        </p:spPr>
        <p:txBody>
          <a:bodyPr wrap="none" lIns="396000" anchor="ctr"/>
          <a:lstStyle>
            <a:lvl1pPr marL="0" indent="0" algn="l">
              <a:spcBef>
                <a:spcPts val="0"/>
              </a:spcBef>
              <a:buNone/>
              <a:defRPr sz="1400">
                <a:solidFill>
                  <a:srgbClr val="0A6AA6"/>
                </a:solidFill>
              </a:defRPr>
            </a:lvl1pPr>
          </a:lstStyle>
          <a:p>
            <a:pPr lvl="0"/>
            <a:r>
              <a:rPr lang="en-GB" noProof="0"/>
              <a:t>Conclusion, max. two rows</a:t>
            </a:r>
          </a:p>
        </p:txBody>
      </p:sp>
      <p:sp>
        <p:nvSpPr>
          <p:cNvPr id="41" name="Textplatzhalter 4">
            <a:extLst>
              <a:ext uri="{FF2B5EF4-FFF2-40B4-BE49-F238E27FC236}">
                <a16:creationId xmlns:a16="http://schemas.microsoft.com/office/drawing/2014/main" id="{3D24ECE7-091D-4AA7-8976-27806B8626E4}"/>
              </a:ext>
            </a:extLst>
          </p:cNvPr>
          <p:cNvSpPr>
            <a:spLocks noGrp="1"/>
          </p:cNvSpPr>
          <p:nvPr>
            <p:ph type="body" sz="quarter" idx="14" hasCustomPrompt="1"/>
          </p:nvPr>
        </p:nvSpPr>
        <p:spPr>
          <a:xfrm>
            <a:off x="529475" y="1763998"/>
            <a:ext cx="5902312" cy="219093"/>
          </a:xfrm>
        </p:spPr>
        <p:txBody>
          <a:bodyPr lIns="90000" tIns="36000" rIns="90000" bIns="36000"/>
          <a:lstStyle>
            <a:lvl1pPr marL="0" indent="0">
              <a:spcBef>
                <a:spcPts val="0"/>
              </a:spcBef>
              <a:buNone/>
              <a:defRPr cap="all" baseline="0"/>
            </a:lvl1pPr>
          </a:lstStyle>
          <a:p>
            <a:pPr lvl="0"/>
            <a:r>
              <a:rPr lang="en-GB" noProof="0"/>
              <a:t>Chart titLE</a:t>
            </a:r>
          </a:p>
        </p:txBody>
      </p:sp>
      <p:sp>
        <p:nvSpPr>
          <p:cNvPr id="42" name="Textplatzhalter 10">
            <a:extLst>
              <a:ext uri="{FF2B5EF4-FFF2-40B4-BE49-F238E27FC236}">
                <a16:creationId xmlns:a16="http://schemas.microsoft.com/office/drawing/2014/main" id="{00AEA663-29F1-4805-BF82-8001379F05B4}"/>
              </a:ext>
            </a:extLst>
          </p:cNvPr>
          <p:cNvSpPr>
            <a:spLocks noGrp="1"/>
          </p:cNvSpPr>
          <p:nvPr>
            <p:ph type="body" sz="quarter" idx="16"/>
          </p:nvPr>
        </p:nvSpPr>
        <p:spPr>
          <a:xfrm>
            <a:off x="529475" y="1979624"/>
            <a:ext cx="5904000" cy="4393005"/>
          </a:xfrm>
        </p:spPr>
        <p:txBody>
          <a:bodyPr lIns="90000" tIns="72000" rIns="90000" bIns="72000"/>
          <a:lstStyle>
            <a:lvl1pPr>
              <a:defRPr b="0"/>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4" name="Gerader Verbinder 33">
            <a:extLst>
              <a:ext uri="{FF2B5EF4-FFF2-40B4-BE49-F238E27FC236}">
                <a16:creationId xmlns:a16="http://schemas.microsoft.com/office/drawing/2014/main" id="{683B5C0E-468C-4465-ACD7-B77D10ADFA36}"/>
              </a:ext>
            </a:extLst>
          </p:cNvPr>
          <p:cNvCxnSpPr>
            <a:cxnSpLocks/>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E9C632A7-4869-63C2-0B89-E9417DF0C90A}"/>
              </a:ext>
            </a:extLst>
          </p:cNvPr>
          <p:cNvSpPr>
            <a:spLocks noGrp="1"/>
          </p:cNvSpPr>
          <p:nvPr>
            <p:ph type="body" sz="quarter" idx="22"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ADE4BD4B-656C-CBB2-5949-65FB6232769B}"/>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5EA25DFA-B466-78E3-85D2-BFAA3996D109}"/>
              </a:ext>
            </a:extLst>
          </p:cNvPr>
          <p:cNvSpPr>
            <a:spLocks noGrp="1"/>
          </p:cNvSpPr>
          <p:nvPr>
            <p:ph type="body" sz="quarter" idx="23"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8" name="Picture Placeholder 19">
            <a:extLst>
              <a:ext uri="{FF2B5EF4-FFF2-40B4-BE49-F238E27FC236}">
                <a16:creationId xmlns:a16="http://schemas.microsoft.com/office/drawing/2014/main" id="{D55B1319-6220-74F3-1D9D-A882151EED53}"/>
              </a:ext>
            </a:extLst>
          </p:cNvPr>
          <p:cNvSpPr>
            <a:spLocks noGrp="1" noChangeAspect="1"/>
          </p:cNvSpPr>
          <p:nvPr>
            <p:ph type="pic" sz="quarter" idx="24"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2616454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15858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page simple">
    <p:spTree>
      <p:nvGrpSpPr>
        <p:cNvPr id="1" name=""/>
        <p:cNvGrpSpPr/>
        <p:nvPr/>
      </p:nvGrpSpPr>
      <p:grpSpPr>
        <a:xfrm>
          <a:off x="0" y="0"/>
          <a:ext cx="0" cy="0"/>
          <a:chOff x="0" y="0"/>
          <a:chExt cx="0" cy="0"/>
        </a:xfrm>
      </p:grpSpPr>
      <p:sp>
        <p:nvSpPr>
          <p:cNvPr id="2" name="TextBox 1">
            <a:hlinkClick r:id="rId2"/>
            <a:extLst>
              <a:ext uri="{FF2B5EF4-FFF2-40B4-BE49-F238E27FC236}">
                <a16:creationId xmlns:a16="http://schemas.microsoft.com/office/drawing/2014/main" id="{E42074F8-289F-EE34-B481-2AE7C9AE2204}"/>
              </a:ext>
            </a:extLst>
          </p:cNvPr>
          <p:cNvSpPr txBox="1"/>
          <p:nvPr userDrawn="1"/>
        </p:nvSpPr>
        <p:spPr bwMode="gray">
          <a:xfrm>
            <a:off x="6497181" y="801724"/>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suHCO.eu</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4" name="TextBox 3">
            <a:hlinkClick r:id="rId3"/>
            <a:extLst>
              <a:ext uri="{FF2B5EF4-FFF2-40B4-BE49-F238E27FC236}">
                <a16:creationId xmlns:a16="http://schemas.microsoft.com/office/drawing/2014/main" id="{D24ED5B4-1CBA-6458-A249-2BDC67A2A38D}"/>
              </a:ext>
            </a:extLst>
          </p:cNvPr>
          <p:cNvSpPr txBox="1"/>
          <p:nvPr userDrawn="1"/>
        </p:nvSpPr>
        <p:spPr bwMode="gray">
          <a:xfrm>
            <a:off x="6497181" y="1717717"/>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 project</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6" name="TextBox 5">
            <a:hlinkClick r:id="rId4"/>
            <a:extLst>
              <a:ext uri="{FF2B5EF4-FFF2-40B4-BE49-F238E27FC236}">
                <a16:creationId xmlns:a16="http://schemas.microsoft.com/office/drawing/2014/main" id="{DC764D7D-4CAA-455E-E03E-D84C02ED66CA}"/>
              </a:ext>
            </a:extLst>
          </p:cNvPr>
          <p:cNvSpPr txBox="1"/>
          <p:nvPr userDrawn="1"/>
        </p:nvSpPr>
        <p:spPr bwMode="gray">
          <a:xfrm>
            <a:off x="6497181" y="2666483"/>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suHCO@empirica.com</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pic>
        <p:nvPicPr>
          <p:cNvPr id="7" name="Graphic 6">
            <a:hlinkClick r:id="rId2"/>
            <a:extLst>
              <a:ext uri="{FF2B5EF4-FFF2-40B4-BE49-F238E27FC236}">
                <a16:creationId xmlns:a16="http://schemas.microsoft.com/office/drawing/2014/main" id="{15D1F55D-5237-A43A-ADC1-438775311873}"/>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391053" y="623491"/>
            <a:ext cx="720000" cy="720000"/>
          </a:xfrm>
          <a:prstGeom prst="rect">
            <a:avLst/>
          </a:prstGeom>
        </p:spPr>
      </p:pic>
      <p:pic>
        <p:nvPicPr>
          <p:cNvPr id="8" name="Graphic 7">
            <a:hlinkClick r:id="rId3"/>
            <a:extLst>
              <a:ext uri="{FF2B5EF4-FFF2-40B4-BE49-F238E27FC236}">
                <a16:creationId xmlns:a16="http://schemas.microsoft.com/office/drawing/2014/main" id="{5956A032-A715-7BA9-1902-B98E9523ADB7}"/>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391053" y="1555871"/>
            <a:ext cx="720000" cy="720000"/>
          </a:xfrm>
          <a:prstGeom prst="rect">
            <a:avLst/>
          </a:prstGeom>
        </p:spPr>
      </p:pic>
      <p:pic>
        <p:nvPicPr>
          <p:cNvPr id="9" name="Graphic 8">
            <a:hlinkClick r:id="rId4"/>
            <a:extLst>
              <a:ext uri="{FF2B5EF4-FFF2-40B4-BE49-F238E27FC236}">
                <a16:creationId xmlns:a16="http://schemas.microsoft.com/office/drawing/2014/main" id="{9256B240-97D3-A997-C030-ABC54399F806}"/>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391053" y="2488251"/>
            <a:ext cx="720000" cy="720000"/>
          </a:xfrm>
          <a:prstGeom prst="rect">
            <a:avLst/>
          </a:prstGeom>
        </p:spPr>
      </p:pic>
      <p:pic>
        <p:nvPicPr>
          <p:cNvPr id="10" name="Graphic 9">
            <a:hlinkClick r:id="rId8"/>
            <a:extLst>
              <a:ext uri="{FF2B5EF4-FFF2-40B4-BE49-F238E27FC236}">
                <a16:creationId xmlns:a16="http://schemas.microsoft.com/office/drawing/2014/main" id="{126E4350-0356-0FB8-A9C5-93FBC8A335E4}"/>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5391053" y="3420631"/>
            <a:ext cx="720000" cy="720000"/>
          </a:xfrm>
          <a:prstGeom prst="rect">
            <a:avLst/>
          </a:prstGeom>
        </p:spPr>
      </p:pic>
      <p:sp>
        <p:nvSpPr>
          <p:cNvPr id="12" name="TextBox 11">
            <a:extLst>
              <a:ext uri="{FF2B5EF4-FFF2-40B4-BE49-F238E27FC236}">
                <a16:creationId xmlns:a16="http://schemas.microsoft.com/office/drawing/2014/main" id="{6DCC476E-27CA-1DB5-564D-1118C562ABE0}"/>
              </a:ext>
            </a:extLst>
          </p:cNvPr>
          <p:cNvSpPr txBox="1"/>
          <p:nvPr userDrawn="1"/>
        </p:nvSpPr>
        <p:spPr bwMode="gray">
          <a:xfrm>
            <a:off x="6497182" y="3582476"/>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emp</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hlinkClick r:id="rId8"/>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onl</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-news</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9692520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page 1">
    <p:spTree>
      <p:nvGrpSpPr>
        <p:cNvPr id="1" name=""/>
        <p:cNvGrpSpPr/>
        <p:nvPr/>
      </p:nvGrpSpPr>
      <p:grpSpPr>
        <a:xfrm>
          <a:off x="0" y="0"/>
          <a:ext cx="0" cy="0"/>
          <a:chOff x="0" y="0"/>
          <a:chExt cx="0" cy="0"/>
        </a:xfrm>
      </p:grpSpPr>
      <p:sp>
        <p:nvSpPr>
          <p:cNvPr id="147" name="Textplatzhalter 2">
            <a:extLst>
              <a:ext uri="{FF2B5EF4-FFF2-40B4-BE49-F238E27FC236}">
                <a16:creationId xmlns:a16="http://schemas.microsoft.com/office/drawing/2014/main" id="{5EA566D7-5B10-485B-8783-3F8E0BBEA3E0}"/>
              </a:ext>
            </a:extLst>
          </p:cNvPr>
          <p:cNvSpPr>
            <a:spLocks noGrp="1" noChangeAspect="1"/>
          </p:cNvSpPr>
          <p:nvPr>
            <p:ph type="body" sz="quarter" idx="14" hasCustomPrompt="1"/>
          </p:nvPr>
        </p:nvSpPr>
        <p:spPr bwMode="gray">
          <a:xfrm>
            <a:off x="5360885" y="2699848"/>
            <a:ext cx="2282789" cy="650387"/>
          </a:xfrm>
          <a:prstGeom prst="rect">
            <a:avLst/>
          </a:prstGeom>
        </p:spPr>
        <p:txBody>
          <a:bodyPr/>
          <a:lstStyle>
            <a:lvl1pPr marL="0" indent="0">
              <a:lnSpc>
                <a:spcPct val="100000"/>
              </a:lnSpc>
              <a:spcBef>
                <a:spcPts val="300"/>
              </a:spcBef>
              <a:buNone/>
              <a:defRPr sz="160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First and Last Name</a:t>
            </a:r>
          </a:p>
          <a:p>
            <a:pPr lvl="1"/>
            <a:r>
              <a:rPr lang="de-DE"/>
              <a:t>Position</a:t>
            </a:r>
          </a:p>
          <a:p>
            <a:pPr lvl="2"/>
            <a:r>
              <a:rPr lang="de-DE"/>
              <a:t>  </a:t>
            </a:r>
          </a:p>
          <a:p>
            <a:pPr lvl="3"/>
            <a:r>
              <a:rPr lang="de-DE"/>
              <a:t>  </a:t>
            </a:r>
          </a:p>
          <a:p>
            <a:pPr lvl="4"/>
            <a:br>
              <a:rPr lang="de-DE"/>
            </a:br>
            <a:endParaRPr lang="de-DE"/>
          </a:p>
        </p:txBody>
      </p:sp>
      <p:sp>
        <p:nvSpPr>
          <p:cNvPr id="148" name="Bildplatzhalter 2"/>
          <p:cNvSpPr>
            <a:spLocks noGrp="1"/>
          </p:cNvSpPr>
          <p:nvPr>
            <p:ph type="pic" sz="quarter" idx="15" hasCustomPrompt="1"/>
          </p:nvPr>
        </p:nvSpPr>
        <p:spPr bwMode="gray">
          <a:xfrm>
            <a:off x="5360885" y="3363552"/>
            <a:ext cx="893434" cy="781285"/>
          </a:xfrm>
          <a:prstGeom prst="rect">
            <a:avLst/>
          </a:prstGeom>
        </p:spPr>
        <p:txBody>
          <a:bodyPr/>
          <a:lstStyle>
            <a:lvl1pPr marL="0" indent="0">
              <a:buNone/>
              <a:defRPr sz="900" baseline="0">
                <a:latin typeface="Aptos Display" panose="020B0004020202020204" pitchFamily="34" charset="0"/>
              </a:defRPr>
            </a:lvl1pPr>
          </a:lstStyle>
          <a:p>
            <a:r>
              <a:rPr lang="de-DE"/>
              <a:t>QR Code</a:t>
            </a:r>
          </a:p>
        </p:txBody>
      </p:sp>
      <p:sp>
        <p:nvSpPr>
          <p:cNvPr id="149" name="Bildplatzhalter 2"/>
          <p:cNvSpPr>
            <a:spLocks noGrp="1"/>
          </p:cNvSpPr>
          <p:nvPr>
            <p:ph type="pic" sz="quarter" idx="13"/>
          </p:nvPr>
        </p:nvSpPr>
        <p:spPr bwMode="gray">
          <a:xfrm>
            <a:off x="5360885" y="559170"/>
            <a:ext cx="2282789" cy="1975405"/>
          </a:xfrm>
          <a:prstGeom prst="rect">
            <a:avLst/>
          </a:prstGeom>
        </p:spPr>
        <p:txBody>
          <a:bodyPr/>
          <a:lstStyle>
            <a:lvl1pPr>
              <a:defRPr>
                <a:latin typeface="Aptos Display" panose="020B0004020202020204" pitchFamily="34" charset="0"/>
              </a:defRPr>
            </a:lvl1pPr>
          </a:lstStyle>
          <a:p>
            <a:endParaRPr lang="de-DE"/>
          </a:p>
        </p:txBody>
      </p:sp>
      <p:sp>
        <p:nvSpPr>
          <p:cNvPr id="2" name="Textplatzhalter 2">
            <a:extLst>
              <a:ext uri="{FF2B5EF4-FFF2-40B4-BE49-F238E27FC236}">
                <a16:creationId xmlns:a16="http://schemas.microsoft.com/office/drawing/2014/main" id="{70E74656-C459-83D7-6DC1-E7E7A5A848A2}"/>
              </a:ext>
            </a:extLst>
          </p:cNvPr>
          <p:cNvSpPr>
            <a:spLocks noGrp="1" noChangeAspect="1"/>
          </p:cNvSpPr>
          <p:nvPr>
            <p:ph type="body" sz="quarter" idx="16" hasCustomPrompt="1"/>
          </p:nvPr>
        </p:nvSpPr>
        <p:spPr bwMode="gray">
          <a:xfrm>
            <a:off x="6254319" y="3824154"/>
            <a:ext cx="1389355" cy="320683"/>
          </a:xfrm>
          <a:prstGeom prst="rect">
            <a:avLst/>
          </a:prstGeom>
        </p:spPr>
        <p:txBody>
          <a:bodyPr/>
          <a:lstStyle>
            <a:lvl1pPr marL="0" indent="0">
              <a:lnSpc>
                <a:spcPct val="100000"/>
              </a:lnSpc>
              <a:spcBef>
                <a:spcPts val="300"/>
              </a:spcBef>
              <a:buNone/>
              <a:defRPr sz="1600" b="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LinkedIn</a:t>
            </a:r>
          </a:p>
          <a:p>
            <a:pPr lvl="2"/>
            <a:r>
              <a:rPr lang="de-DE"/>
              <a:t>  </a:t>
            </a:r>
          </a:p>
          <a:p>
            <a:pPr lvl="3"/>
            <a:r>
              <a:rPr lang="de-DE"/>
              <a:t>  </a:t>
            </a:r>
          </a:p>
          <a:p>
            <a:pPr lvl="4"/>
            <a:br>
              <a:rPr lang="de-DE"/>
            </a:br>
            <a:endParaRPr lang="de-DE"/>
          </a:p>
        </p:txBody>
      </p:sp>
      <p:sp>
        <p:nvSpPr>
          <p:cNvPr id="9" name="TextBox 8">
            <a:hlinkClick r:id="rId2"/>
            <a:extLst>
              <a:ext uri="{FF2B5EF4-FFF2-40B4-BE49-F238E27FC236}">
                <a16:creationId xmlns:a16="http://schemas.microsoft.com/office/drawing/2014/main" id="{29EE9C33-6BC5-E54F-4E00-39FABA6E8989}"/>
              </a:ext>
            </a:extLst>
          </p:cNvPr>
          <p:cNvSpPr txBox="1"/>
          <p:nvPr userDrawn="1"/>
        </p:nvSpPr>
        <p:spPr bwMode="gray">
          <a:xfrm>
            <a:off x="9249435" y="777322"/>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suHCO.eu</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0" name="TextBox 9">
            <a:hlinkClick r:id="rId3"/>
            <a:extLst>
              <a:ext uri="{FF2B5EF4-FFF2-40B4-BE49-F238E27FC236}">
                <a16:creationId xmlns:a16="http://schemas.microsoft.com/office/drawing/2014/main" id="{49ECD749-EBB0-6FE0-16DF-0433690D68EB}"/>
              </a:ext>
            </a:extLst>
          </p:cNvPr>
          <p:cNvSpPr txBox="1"/>
          <p:nvPr userDrawn="1"/>
        </p:nvSpPr>
        <p:spPr bwMode="gray">
          <a:xfrm>
            <a:off x="9249435" y="1693315"/>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 project</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1" name="TextBox 10">
            <a:hlinkClick r:id="rId4"/>
            <a:extLst>
              <a:ext uri="{FF2B5EF4-FFF2-40B4-BE49-F238E27FC236}">
                <a16:creationId xmlns:a16="http://schemas.microsoft.com/office/drawing/2014/main" id="{A851A4E0-7737-2EAD-DDE5-1747F01A9FF9}"/>
              </a:ext>
            </a:extLst>
          </p:cNvPr>
          <p:cNvSpPr txBox="1"/>
          <p:nvPr userDrawn="1"/>
        </p:nvSpPr>
        <p:spPr bwMode="gray">
          <a:xfrm>
            <a:off x="9249435" y="2642081"/>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suHCO@empirica.com</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pic>
        <p:nvPicPr>
          <p:cNvPr id="12" name="Graphic 11">
            <a:hlinkClick r:id="rId2"/>
            <a:extLst>
              <a:ext uri="{FF2B5EF4-FFF2-40B4-BE49-F238E27FC236}">
                <a16:creationId xmlns:a16="http://schemas.microsoft.com/office/drawing/2014/main" id="{B6F02103-E8B4-9806-F6B6-A64994AF1E7C}"/>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43307" y="599089"/>
            <a:ext cx="720000" cy="720000"/>
          </a:xfrm>
          <a:prstGeom prst="rect">
            <a:avLst/>
          </a:prstGeom>
        </p:spPr>
      </p:pic>
      <p:pic>
        <p:nvPicPr>
          <p:cNvPr id="15" name="Graphic 14">
            <a:hlinkClick r:id="rId3"/>
            <a:extLst>
              <a:ext uri="{FF2B5EF4-FFF2-40B4-BE49-F238E27FC236}">
                <a16:creationId xmlns:a16="http://schemas.microsoft.com/office/drawing/2014/main" id="{9BE532E7-0386-6F8F-8E35-A3392DB46529}"/>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143307" y="1531469"/>
            <a:ext cx="720000" cy="720000"/>
          </a:xfrm>
          <a:prstGeom prst="rect">
            <a:avLst/>
          </a:prstGeom>
        </p:spPr>
      </p:pic>
      <p:pic>
        <p:nvPicPr>
          <p:cNvPr id="16" name="Graphic 15">
            <a:hlinkClick r:id="rId4"/>
            <a:extLst>
              <a:ext uri="{FF2B5EF4-FFF2-40B4-BE49-F238E27FC236}">
                <a16:creationId xmlns:a16="http://schemas.microsoft.com/office/drawing/2014/main" id="{A1D5013A-E122-A528-467F-464D31350149}"/>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43307" y="2463849"/>
            <a:ext cx="720000" cy="720000"/>
          </a:xfrm>
          <a:prstGeom prst="rect">
            <a:avLst/>
          </a:prstGeom>
        </p:spPr>
      </p:pic>
      <p:pic>
        <p:nvPicPr>
          <p:cNvPr id="17" name="Graphic 16">
            <a:hlinkClick r:id="rId8"/>
            <a:extLst>
              <a:ext uri="{FF2B5EF4-FFF2-40B4-BE49-F238E27FC236}">
                <a16:creationId xmlns:a16="http://schemas.microsoft.com/office/drawing/2014/main" id="{0A564351-7D13-F210-4AEF-DF753B9B7B4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8143307" y="3396229"/>
            <a:ext cx="720000" cy="720000"/>
          </a:xfrm>
          <a:prstGeom prst="rect">
            <a:avLst/>
          </a:prstGeom>
        </p:spPr>
      </p:pic>
      <p:sp>
        <p:nvSpPr>
          <p:cNvPr id="18" name="TextBox 17">
            <a:extLst>
              <a:ext uri="{FF2B5EF4-FFF2-40B4-BE49-F238E27FC236}">
                <a16:creationId xmlns:a16="http://schemas.microsoft.com/office/drawing/2014/main" id="{34E4C2AE-8A7E-2CA9-9689-4546093E7EF5}"/>
              </a:ext>
            </a:extLst>
          </p:cNvPr>
          <p:cNvSpPr txBox="1"/>
          <p:nvPr userDrawn="1"/>
        </p:nvSpPr>
        <p:spPr bwMode="gray">
          <a:xfrm>
            <a:off x="9249436" y="3558074"/>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emp</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hlinkClick r:id="rId8"/>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onl</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-news</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654133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 Agenda - Icons+Link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2705610039"/>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2">
            <a:extLst>
              <a:ext uri="{FF2B5EF4-FFF2-40B4-BE49-F238E27FC236}">
                <a16:creationId xmlns:a16="http://schemas.microsoft.com/office/drawing/2014/main" id="{7CB7DE41-2D4A-3E99-3247-A52FC81146E8}"/>
              </a:ext>
            </a:extLst>
          </p:cNvPr>
          <p:cNvSpPr txBox="1">
            <a:spLocks/>
          </p:cNvSpPr>
          <p:nvPr userDrawn="1"/>
        </p:nvSpPr>
        <p:spPr>
          <a:xfrm>
            <a:off x="530225" y="540631"/>
            <a:ext cx="5903250" cy="360000"/>
          </a:xfrm>
          <a:prstGeom prst="rect">
            <a:avLst/>
          </a:prstGeom>
        </p:spPr>
        <p:txBody>
          <a:bodyPr lIns="0" tIns="0" rIns="0" bIns="0"/>
          <a:lstStyle>
            <a:lvl1pPr algn="l" defTabSz="1043080" rtl="0" eaLnBrk="1" latinLnBrk="0" hangingPunct="1">
              <a:lnSpc>
                <a:spcPct val="90000"/>
              </a:lnSpc>
              <a:spcBef>
                <a:spcPct val="0"/>
              </a:spcBef>
              <a:buNone/>
              <a:defRPr lang="en-GB" sz="2200" b="0" kern="1200" baseline="0" dirty="0">
                <a:solidFill>
                  <a:srgbClr val="336768"/>
                </a:solidFill>
                <a:latin typeface="+mn-lt"/>
                <a:ea typeface="+mn-ea"/>
                <a:cs typeface="+mn-cs"/>
              </a:defRPr>
            </a:lvl1pPr>
          </a:lstStyle>
          <a:p>
            <a:r>
              <a:rPr lang="en-GB" b="1" noProof="0">
                <a:solidFill>
                  <a:srgbClr val="0A6AA6"/>
                </a:solidFill>
                <a:latin typeface="Aptos Display" panose="020B0004020202020204" pitchFamily="34" charset="0"/>
              </a:rPr>
              <a:t>Content</a:t>
            </a:r>
          </a:p>
        </p:txBody>
      </p:sp>
      <p:sp>
        <p:nvSpPr>
          <p:cNvPr id="8" name="Text Placeholder 7">
            <a:extLst>
              <a:ext uri="{FF2B5EF4-FFF2-40B4-BE49-F238E27FC236}">
                <a16:creationId xmlns:a16="http://schemas.microsoft.com/office/drawing/2014/main" id="{EAE62DA7-4B3D-AD0E-EF3B-6B6EB44D31ED}"/>
              </a:ext>
            </a:extLst>
          </p:cNvPr>
          <p:cNvSpPr>
            <a:spLocks noGrp="1"/>
          </p:cNvSpPr>
          <p:nvPr>
            <p:ph type="body" sz="quarter" idx="13" hasCustomPrompt="1"/>
          </p:nvPr>
        </p:nvSpPr>
        <p:spPr>
          <a:xfrm>
            <a:off x="2330313" y="1981200"/>
            <a:ext cx="7559162" cy="5040313"/>
          </a:xfrm>
        </p:spPr>
        <p:txBody>
          <a:bodyPr/>
          <a:lstStyle>
            <a:lvl1pPr marL="342900" indent="-342900">
              <a:lnSpc>
                <a:spcPct val="150000"/>
              </a:lnSpc>
              <a:buClrTx/>
              <a:buFont typeface="+mj-lt"/>
              <a:buAutoNum type="arabicPeriod"/>
              <a:defRPr sz="1400" b="0">
                <a:latin typeface="Aptos Display" panose="020B0004020202020204" pitchFamily="34" charset="0"/>
              </a:defRPr>
            </a:lvl1pPr>
            <a:lvl2pPr>
              <a:defRPr sz="1400">
                <a:latin typeface="Aptos Display" panose="020B0004020202020204" pitchFamily="34" charset="0"/>
              </a:defRPr>
            </a:lvl2pPr>
            <a:lvl3pPr>
              <a:defRPr sz="1400"/>
            </a:lvl3pPr>
            <a:lvl4pPr>
              <a:defRPr sz="1400"/>
            </a:lvl4pPr>
            <a:lvl5pPr>
              <a:defRPr sz="1400"/>
            </a:lvl5pPr>
          </a:lstStyle>
          <a:p>
            <a:pPr lvl="0"/>
            <a:r>
              <a:rPr lang="en-GB" noProof="0"/>
              <a:t>Section/Chapter Short Title – Descriptive Text / Question (more guidance in master)</a:t>
            </a:r>
          </a:p>
          <a:p>
            <a:pPr lvl="1"/>
            <a:r>
              <a:rPr lang="en-GB" noProof="0"/>
              <a:t>Enter bullets with tab</a:t>
            </a:r>
          </a:p>
          <a:p>
            <a:pPr lvl="1"/>
            <a:r>
              <a:rPr lang="en-GB" noProof="0"/>
              <a:t>Bullets for content indication or as second layer for section titles</a:t>
            </a:r>
          </a:p>
          <a:p>
            <a:pPr lvl="1"/>
            <a:r>
              <a:rPr lang="en-GB" noProof="0"/>
              <a:t>If contents slide reused as separator between sections, highlight the current item in bold</a:t>
            </a:r>
          </a:p>
          <a:p>
            <a:pPr lvl="0"/>
            <a:endParaRPr lang="en-GB" noProof="0"/>
          </a:p>
          <a:p>
            <a:pPr lvl="0"/>
            <a:endParaRPr lang="en-GB" noProof="0"/>
          </a:p>
          <a:p>
            <a:pPr lvl="0"/>
            <a:endParaRPr lang="en-GB" noProof="0"/>
          </a:p>
        </p:txBody>
      </p:sp>
      <p:sp>
        <p:nvSpPr>
          <p:cNvPr id="3" name="Text Placeholder 17">
            <a:extLst>
              <a:ext uri="{FF2B5EF4-FFF2-40B4-BE49-F238E27FC236}">
                <a16:creationId xmlns:a16="http://schemas.microsoft.com/office/drawing/2014/main" id="{9C84D9F9-EECD-C484-3598-34B04761FD86}"/>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1" kern="1200" baseline="0" dirty="0" smtClean="0">
                <a:solidFill>
                  <a:schemeClr val="tx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a:t>
            </a:r>
          </a:p>
        </p:txBody>
      </p:sp>
      <p:sp>
        <p:nvSpPr>
          <p:cNvPr id="15" name="Text Placeholder 7">
            <a:extLst>
              <a:ext uri="{FF2B5EF4-FFF2-40B4-BE49-F238E27FC236}">
                <a16:creationId xmlns:a16="http://schemas.microsoft.com/office/drawing/2014/main" id="{E4EB7459-05F7-D019-73EA-406D3FBDB673}"/>
              </a:ext>
            </a:extLst>
          </p:cNvPr>
          <p:cNvSpPr>
            <a:spLocks noGrp="1"/>
          </p:cNvSpPr>
          <p:nvPr>
            <p:ph type="body" sz="quarter" idx="16" hasCustomPrompt="1"/>
          </p:nvPr>
        </p:nvSpPr>
        <p:spPr>
          <a:xfrm>
            <a:off x="10105475" y="1981200"/>
            <a:ext cx="2808000" cy="5040313"/>
          </a:xfrm>
        </p:spPr>
        <p:txBody>
          <a:bodyPr/>
          <a:lstStyle>
            <a:lvl1pPr marL="0" indent="0">
              <a:lnSpc>
                <a:spcPct val="150000"/>
              </a:lnSpc>
              <a:buClrTx/>
              <a:buFont typeface="+mj-lt"/>
              <a:buNone/>
              <a:defRPr lang="en-GB" sz="1400" b="0" kern="1200" baseline="0" noProof="0" dirty="0" smtClean="0">
                <a:solidFill>
                  <a:schemeClr val="tx1"/>
                </a:solidFill>
                <a:latin typeface="Aptos Display" panose="020B0004020202020204" pitchFamily="34" charset="0"/>
                <a:ea typeface="+mn-ea"/>
                <a:cs typeface="+mn-cs"/>
              </a:defRPr>
            </a:lvl1pPr>
            <a:lvl2pPr>
              <a:defRPr sz="1400"/>
            </a:lvl2pPr>
            <a:lvl3pPr>
              <a:defRPr sz="1400"/>
            </a:lvl3pPr>
            <a:lvl4pPr>
              <a:defRPr sz="1400"/>
            </a:lvl4pPr>
            <a:lvl5pPr>
              <a:defRPr sz="1400"/>
            </a:lvl5pPr>
          </a:lstStyle>
          <a:p>
            <a:pPr lvl="0"/>
            <a:r>
              <a:rPr lang="en-GB" noProof="0"/>
              <a:t>Times / Speaker  – Optional</a:t>
            </a:r>
          </a:p>
        </p:txBody>
      </p:sp>
      <p:sp>
        <p:nvSpPr>
          <p:cNvPr id="16" name="Text Placeholder 7">
            <a:extLst>
              <a:ext uri="{FF2B5EF4-FFF2-40B4-BE49-F238E27FC236}">
                <a16:creationId xmlns:a16="http://schemas.microsoft.com/office/drawing/2014/main" id="{11F8948E-CD52-122C-E138-109375271EA0}"/>
              </a:ext>
            </a:extLst>
          </p:cNvPr>
          <p:cNvSpPr>
            <a:spLocks noGrp="1"/>
          </p:cNvSpPr>
          <p:nvPr>
            <p:ph type="body" sz="quarter" idx="17" hasCustomPrompt="1"/>
          </p:nvPr>
        </p:nvSpPr>
        <p:spPr>
          <a:xfrm>
            <a:off x="1177475" y="1975850"/>
            <a:ext cx="936838" cy="5040313"/>
          </a:xfrm>
        </p:spPr>
        <p:txBody>
          <a:bodyPr/>
          <a:lstStyle>
            <a:lvl1pPr marL="0" indent="0">
              <a:lnSpc>
                <a:spcPct val="150000"/>
              </a:lnSpc>
              <a:buClrTx/>
              <a:buFont typeface="+mj-lt"/>
              <a:buNone/>
              <a:defRPr sz="1400" b="0">
                <a:latin typeface="Aptos Display" panose="020B0004020202020204" pitchFamily="34" charset="0"/>
              </a:defRPr>
            </a:lvl1pPr>
            <a:lvl2pPr>
              <a:defRPr sz="1400"/>
            </a:lvl2pPr>
            <a:lvl3pPr>
              <a:defRPr sz="1400"/>
            </a:lvl3pPr>
            <a:lvl4pPr>
              <a:defRPr sz="1400"/>
            </a:lvl4pPr>
            <a:lvl5pPr>
              <a:defRPr sz="1400"/>
            </a:lvl5pPr>
          </a:lstStyle>
          <a:p>
            <a:pPr marL="0" marR="0" lvl="0" indent="0" algn="l" defTabSz="1043080" rtl="0" eaLnBrk="1" fontAlgn="auto" latinLnBrk="0" hangingPunct="1">
              <a:lnSpc>
                <a:spcPct val="150000"/>
              </a:lnSpc>
              <a:spcBef>
                <a:spcPts val="600"/>
              </a:spcBef>
              <a:spcAft>
                <a:spcPts val="0"/>
              </a:spcAft>
              <a:buClrTx/>
              <a:buSzPct val="100000"/>
              <a:buFont typeface="+mj-lt"/>
              <a:buNone/>
              <a:tabLst/>
              <a:defRPr/>
            </a:pPr>
            <a:r>
              <a:rPr lang="en-GB" noProof="0"/>
              <a:t>Direct links (height 1.4cm + 0.4 gaps), Icons, Number, optional</a:t>
            </a:r>
          </a:p>
        </p:txBody>
      </p:sp>
      <p:sp>
        <p:nvSpPr>
          <p:cNvPr id="4" name="Text Placeholder 7">
            <a:extLst>
              <a:ext uri="{FF2B5EF4-FFF2-40B4-BE49-F238E27FC236}">
                <a16:creationId xmlns:a16="http://schemas.microsoft.com/office/drawing/2014/main" id="{417FEA5B-B221-B28A-FBCE-6C4793790BF3}"/>
              </a:ext>
            </a:extLst>
          </p:cNvPr>
          <p:cNvSpPr>
            <a:spLocks noGrp="1"/>
          </p:cNvSpPr>
          <p:nvPr>
            <p:ph type="body" sz="quarter" idx="18" hasCustomPrompt="1"/>
          </p:nvPr>
        </p:nvSpPr>
        <p:spPr>
          <a:xfrm>
            <a:off x="530225" y="1975849"/>
            <a:ext cx="431250" cy="5040313"/>
          </a:xfrm>
        </p:spPr>
        <p:txBody>
          <a:bodyPr/>
          <a:lstStyle>
            <a:lvl1pPr marL="0" indent="0">
              <a:lnSpc>
                <a:spcPct val="150000"/>
              </a:lnSpc>
              <a:buClrTx/>
              <a:buFont typeface="+mj-lt"/>
              <a:buNone/>
              <a:defRPr sz="1400" b="0">
                <a:latin typeface="Aptos Display" panose="020B0004020202020204" pitchFamily="34" charset="0"/>
              </a:defRPr>
            </a:lvl1pPr>
            <a:lvl2pPr>
              <a:defRPr sz="1400"/>
            </a:lvl2pPr>
            <a:lvl3pPr>
              <a:defRPr sz="1400"/>
            </a:lvl3pPr>
            <a:lvl4pPr>
              <a:defRPr sz="1400"/>
            </a:lvl4pPr>
            <a:lvl5pPr>
              <a:defRPr sz="1400"/>
            </a:lvl5pPr>
          </a:lstStyle>
          <a:p>
            <a:pPr marL="0" marR="0" lvl="0" indent="0" algn="l" defTabSz="1043080" rtl="0" eaLnBrk="1" fontAlgn="auto" latinLnBrk="0" hangingPunct="1">
              <a:lnSpc>
                <a:spcPct val="150000"/>
              </a:lnSpc>
              <a:spcBef>
                <a:spcPts val="600"/>
              </a:spcBef>
              <a:spcAft>
                <a:spcPts val="0"/>
              </a:spcAft>
              <a:buClrTx/>
              <a:buSzPct val="100000"/>
              <a:buFont typeface="+mj-lt"/>
              <a:buNone/>
              <a:tabLst/>
              <a:defRPr/>
            </a:pPr>
            <a:r>
              <a:rPr lang="en-GB" noProof="0"/>
              <a:t>Icons xxx x xxx</a:t>
            </a:r>
          </a:p>
        </p:txBody>
      </p:sp>
    </p:spTree>
    <p:extLst>
      <p:ext uri="{BB962C8B-B14F-4D97-AF65-F5344CB8AC3E}">
        <p14:creationId xmlns:p14="http://schemas.microsoft.com/office/powerpoint/2010/main" val="4141126214"/>
      </p:ext>
    </p:extLst>
  </p:cSld>
  <p:clrMapOvr>
    <a:masterClrMapping/>
  </p:clrMapOvr>
  <p:extLst>
    <p:ext uri="{DCECCB84-F9BA-43D5-87BE-67443E8EF086}">
      <p15:sldGuideLst xmlns:p15="http://schemas.microsoft.com/office/powerpoint/2012/main">
        <p15:guide id="1" orient="horz" pos="1248">
          <p15:clr>
            <a:srgbClr val="FBAE40"/>
          </p15:clr>
        </p15:guide>
        <p15:guide id="2" pos="4551">
          <p15:clr>
            <a:srgbClr val="FBAE40"/>
          </p15:clr>
        </p15:guide>
        <p15:guide id="3" pos="6366" userDrawn="1">
          <p15:clr>
            <a:srgbClr val="FBAE40"/>
          </p15:clr>
        </p15:guide>
        <p15:guide id="4" pos="33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page 2">
    <p:spTree>
      <p:nvGrpSpPr>
        <p:cNvPr id="1" name=""/>
        <p:cNvGrpSpPr/>
        <p:nvPr/>
      </p:nvGrpSpPr>
      <p:grpSpPr>
        <a:xfrm>
          <a:off x="0" y="0"/>
          <a:ext cx="0" cy="0"/>
          <a:chOff x="0" y="0"/>
          <a:chExt cx="0" cy="0"/>
        </a:xfrm>
      </p:grpSpPr>
      <p:sp>
        <p:nvSpPr>
          <p:cNvPr id="147" name="Textplatzhalter 2">
            <a:extLst>
              <a:ext uri="{FF2B5EF4-FFF2-40B4-BE49-F238E27FC236}">
                <a16:creationId xmlns:a16="http://schemas.microsoft.com/office/drawing/2014/main" id="{5EA566D7-5B10-485B-8783-3F8E0BBEA3E0}"/>
              </a:ext>
            </a:extLst>
          </p:cNvPr>
          <p:cNvSpPr>
            <a:spLocks noGrp="1" noChangeAspect="1"/>
          </p:cNvSpPr>
          <p:nvPr>
            <p:ph type="body" sz="quarter" idx="14" hasCustomPrompt="1"/>
          </p:nvPr>
        </p:nvSpPr>
        <p:spPr bwMode="gray">
          <a:xfrm>
            <a:off x="2497830" y="2699848"/>
            <a:ext cx="2282789" cy="650387"/>
          </a:xfrm>
          <a:prstGeom prst="rect">
            <a:avLst/>
          </a:prstGeom>
          <a:solidFill>
            <a:schemeClr val="bg1"/>
          </a:solidFill>
        </p:spPr>
        <p:txBody>
          <a:bodyPr/>
          <a:lstStyle>
            <a:lvl1pPr marL="0" indent="0">
              <a:lnSpc>
                <a:spcPct val="100000"/>
              </a:lnSpc>
              <a:spcBef>
                <a:spcPts val="300"/>
              </a:spcBef>
              <a:buNone/>
              <a:defRPr sz="160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First and Last Name</a:t>
            </a:r>
          </a:p>
          <a:p>
            <a:pPr lvl="1"/>
            <a:r>
              <a:rPr lang="de-DE"/>
              <a:t>Position</a:t>
            </a:r>
          </a:p>
          <a:p>
            <a:pPr lvl="2"/>
            <a:r>
              <a:rPr lang="de-DE"/>
              <a:t>  </a:t>
            </a:r>
          </a:p>
          <a:p>
            <a:pPr lvl="3"/>
            <a:r>
              <a:rPr lang="de-DE"/>
              <a:t>  </a:t>
            </a:r>
          </a:p>
          <a:p>
            <a:pPr lvl="4"/>
            <a:br>
              <a:rPr lang="de-DE"/>
            </a:br>
            <a:endParaRPr lang="de-DE"/>
          </a:p>
        </p:txBody>
      </p:sp>
      <p:sp>
        <p:nvSpPr>
          <p:cNvPr id="148" name="Bildplatzhalter 2"/>
          <p:cNvSpPr>
            <a:spLocks noGrp="1"/>
          </p:cNvSpPr>
          <p:nvPr>
            <p:ph type="pic" sz="quarter" idx="15" hasCustomPrompt="1"/>
          </p:nvPr>
        </p:nvSpPr>
        <p:spPr bwMode="gray">
          <a:xfrm>
            <a:off x="2497830" y="3363552"/>
            <a:ext cx="893434" cy="781285"/>
          </a:xfrm>
          <a:prstGeom prst="rect">
            <a:avLst/>
          </a:prstGeom>
        </p:spPr>
        <p:txBody>
          <a:bodyPr/>
          <a:lstStyle>
            <a:lvl1pPr marL="0" indent="0">
              <a:buNone/>
              <a:defRPr sz="900" baseline="0">
                <a:latin typeface="Aptos Display" panose="020B0004020202020204" pitchFamily="34" charset="0"/>
              </a:defRPr>
            </a:lvl1pPr>
          </a:lstStyle>
          <a:p>
            <a:r>
              <a:rPr lang="de-DE"/>
              <a:t>QR Code</a:t>
            </a:r>
          </a:p>
        </p:txBody>
      </p:sp>
      <p:sp>
        <p:nvSpPr>
          <p:cNvPr id="149" name="Bildplatzhalter 2"/>
          <p:cNvSpPr>
            <a:spLocks noGrp="1"/>
          </p:cNvSpPr>
          <p:nvPr>
            <p:ph type="pic" sz="quarter" idx="13"/>
          </p:nvPr>
        </p:nvSpPr>
        <p:spPr bwMode="gray">
          <a:xfrm>
            <a:off x="2497830" y="559170"/>
            <a:ext cx="2282789" cy="1975405"/>
          </a:xfrm>
          <a:prstGeom prst="rect">
            <a:avLst/>
          </a:prstGeom>
        </p:spPr>
        <p:txBody>
          <a:bodyPr/>
          <a:lstStyle>
            <a:lvl1pPr>
              <a:defRPr>
                <a:latin typeface="Aptos Display" panose="020B0004020202020204" pitchFamily="34" charset="0"/>
              </a:defRPr>
            </a:lvl1pPr>
          </a:lstStyle>
          <a:p>
            <a:endParaRPr lang="de-DE"/>
          </a:p>
        </p:txBody>
      </p:sp>
      <p:sp>
        <p:nvSpPr>
          <p:cNvPr id="2" name="Textplatzhalter 2">
            <a:extLst>
              <a:ext uri="{FF2B5EF4-FFF2-40B4-BE49-F238E27FC236}">
                <a16:creationId xmlns:a16="http://schemas.microsoft.com/office/drawing/2014/main" id="{70E74656-C459-83D7-6DC1-E7E7A5A848A2}"/>
              </a:ext>
            </a:extLst>
          </p:cNvPr>
          <p:cNvSpPr>
            <a:spLocks noGrp="1" noChangeAspect="1"/>
          </p:cNvSpPr>
          <p:nvPr>
            <p:ph type="body" sz="quarter" idx="16" hasCustomPrompt="1"/>
          </p:nvPr>
        </p:nvSpPr>
        <p:spPr bwMode="gray">
          <a:xfrm>
            <a:off x="3391264" y="3824154"/>
            <a:ext cx="1389355" cy="320683"/>
          </a:xfrm>
          <a:prstGeom prst="rect">
            <a:avLst/>
          </a:prstGeom>
        </p:spPr>
        <p:txBody>
          <a:bodyPr/>
          <a:lstStyle>
            <a:lvl1pPr marL="0" indent="0">
              <a:lnSpc>
                <a:spcPct val="100000"/>
              </a:lnSpc>
              <a:spcBef>
                <a:spcPts val="300"/>
              </a:spcBef>
              <a:buNone/>
              <a:defRPr sz="1600" b="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LinkedIn</a:t>
            </a:r>
          </a:p>
          <a:p>
            <a:pPr lvl="2"/>
            <a:r>
              <a:rPr lang="de-DE"/>
              <a:t>  </a:t>
            </a:r>
          </a:p>
          <a:p>
            <a:pPr lvl="3"/>
            <a:r>
              <a:rPr lang="de-DE"/>
              <a:t>  </a:t>
            </a:r>
          </a:p>
          <a:p>
            <a:pPr lvl="4"/>
            <a:br>
              <a:rPr lang="de-DE"/>
            </a:br>
            <a:endParaRPr lang="de-DE"/>
          </a:p>
        </p:txBody>
      </p:sp>
      <p:sp>
        <p:nvSpPr>
          <p:cNvPr id="3" name="Textplatzhalter 2">
            <a:extLst>
              <a:ext uri="{FF2B5EF4-FFF2-40B4-BE49-F238E27FC236}">
                <a16:creationId xmlns:a16="http://schemas.microsoft.com/office/drawing/2014/main" id="{546252E2-CA01-37B3-1A6F-8C18BE296392}"/>
              </a:ext>
            </a:extLst>
          </p:cNvPr>
          <p:cNvSpPr>
            <a:spLocks noGrp="1" noChangeAspect="1"/>
          </p:cNvSpPr>
          <p:nvPr>
            <p:ph type="body" sz="quarter" idx="17" hasCustomPrompt="1"/>
          </p:nvPr>
        </p:nvSpPr>
        <p:spPr bwMode="gray">
          <a:xfrm>
            <a:off x="5310496" y="2699848"/>
            <a:ext cx="2282789" cy="650387"/>
          </a:xfrm>
          <a:prstGeom prst="rect">
            <a:avLst/>
          </a:prstGeom>
        </p:spPr>
        <p:txBody>
          <a:bodyPr/>
          <a:lstStyle>
            <a:lvl1pPr marL="0" indent="0">
              <a:lnSpc>
                <a:spcPct val="100000"/>
              </a:lnSpc>
              <a:spcBef>
                <a:spcPts val="300"/>
              </a:spcBef>
              <a:buNone/>
              <a:defRPr sz="160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First and Last Name</a:t>
            </a:r>
          </a:p>
          <a:p>
            <a:pPr lvl="1"/>
            <a:r>
              <a:rPr lang="de-DE"/>
              <a:t>Position</a:t>
            </a:r>
          </a:p>
          <a:p>
            <a:pPr lvl="2"/>
            <a:r>
              <a:rPr lang="de-DE"/>
              <a:t>  </a:t>
            </a:r>
          </a:p>
          <a:p>
            <a:pPr lvl="3"/>
            <a:r>
              <a:rPr lang="de-DE"/>
              <a:t>  </a:t>
            </a:r>
          </a:p>
          <a:p>
            <a:pPr lvl="4"/>
            <a:br>
              <a:rPr lang="de-DE"/>
            </a:br>
            <a:endParaRPr lang="de-DE"/>
          </a:p>
        </p:txBody>
      </p:sp>
      <p:sp>
        <p:nvSpPr>
          <p:cNvPr id="4" name="Bildplatzhalter 2">
            <a:extLst>
              <a:ext uri="{FF2B5EF4-FFF2-40B4-BE49-F238E27FC236}">
                <a16:creationId xmlns:a16="http://schemas.microsoft.com/office/drawing/2014/main" id="{B832EC14-4266-E130-1CBA-92180F19017E}"/>
              </a:ext>
            </a:extLst>
          </p:cNvPr>
          <p:cNvSpPr>
            <a:spLocks noGrp="1"/>
          </p:cNvSpPr>
          <p:nvPr>
            <p:ph type="pic" sz="quarter" idx="18" hasCustomPrompt="1"/>
          </p:nvPr>
        </p:nvSpPr>
        <p:spPr bwMode="gray">
          <a:xfrm>
            <a:off x="5310496" y="3363552"/>
            <a:ext cx="893434" cy="781285"/>
          </a:xfrm>
          <a:prstGeom prst="rect">
            <a:avLst/>
          </a:prstGeom>
        </p:spPr>
        <p:txBody>
          <a:bodyPr/>
          <a:lstStyle>
            <a:lvl1pPr marL="0" indent="0">
              <a:buNone/>
              <a:defRPr sz="900" baseline="0">
                <a:latin typeface="Aptos Display" panose="020B0004020202020204" pitchFamily="34" charset="0"/>
              </a:defRPr>
            </a:lvl1pPr>
          </a:lstStyle>
          <a:p>
            <a:r>
              <a:rPr lang="de-DE"/>
              <a:t>QR Code</a:t>
            </a:r>
          </a:p>
        </p:txBody>
      </p:sp>
      <p:sp>
        <p:nvSpPr>
          <p:cNvPr id="5" name="Bildplatzhalter 2">
            <a:extLst>
              <a:ext uri="{FF2B5EF4-FFF2-40B4-BE49-F238E27FC236}">
                <a16:creationId xmlns:a16="http://schemas.microsoft.com/office/drawing/2014/main" id="{99FEA656-001C-5915-1734-92CEEBE21B66}"/>
              </a:ext>
            </a:extLst>
          </p:cNvPr>
          <p:cNvSpPr>
            <a:spLocks noGrp="1"/>
          </p:cNvSpPr>
          <p:nvPr>
            <p:ph type="pic" sz="quarter" idx="19"/>
          </p:nvPr>
        </p:nvSpPr>
        <p:spPr bwMode="gray">
          <a:xfrm>
            <a:off x="5310496" y="559170"/>
            <a:ext cx="2282789" cy="1975405"/>
          </a:xfrm>
          <a:prstGeom prst="rect">
            <a:avLst/>
          </a:prstGeom>
        </p:spPr>
        <p:txBody>
          <a:bodyPr/>
          <a:lstStyle>
            <a:lvl1pPr>
              <a:defRPr>
                <a:latin typeface="Aptos Display" panose="020B0004020202020204" pitchFamily="34" charset="0"/>
              </a:defRPr>
            </a:lvl1pPr>
          </a:lstStyle>
          <a:p>
            <a:endParaRPr lang="de-DE"/>
          </a:p>
        </p:txBody>
      </p:sp>
      <p:sp>
        <p:nvSpPr>
          <p:cNvPr id="6" name="Textplatzhalter 2">
            <a:extLst>
              <a:ext uri="{FF2B5EF4-FFF2-40B4-BE49-F238E27FC236}">
                <a16:creationId xmlns:a16="http://schemas.microsoft.com/office/drawing/2014/main" id="{853A7F35-E4AC-9B25-BF39-1C834BFE3A13}"/>
              </a:ext>
            </a:extLst>
          </p:cNvPr>
          <p:cNvSpPr>
            <a:spLocks noGrp="1" noChangeAspect="1"/>
          </p:cNvSpPr>
          <p:nvPr>
            <p:ph type="body" sz="quarter" idx="20" hasCustomPrompt="1"/>
          </p:nvPr>
        </p:nvSpPr>
        <p:spPr bwMode="gray">
          <a:xfrm>
            <a:off x="6203930" y="3824154"/>
            <a:ext cx="1389355" cy="320683"/>
          </a:xfrm>
          <a:prstGeom prst="rect">
            <a:avLst/>
          </a:prstGeom>
        </p:spPr>
        <p:txBody>
          <a:bodyPr/>
          <a:lstStyle>
            <a:lvl1pPr marL="0" indent="0">
              <a:lnSpc>
                <a:spcPct val="100000"/>
              </a:lnSpc>
              <a:spcBef>
                <a:spcPts val="300"/>
              </a:spcBef>
              <a:buNone/>
              <a:defRPr sz="1600" b="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LinkedIn</a:t>
            </a:r>
          </a:p>
          <a:p>
            <a:pPr lvl="2"/>
            <a:r>
              <a:rPr lang="de-DE"/>
              <a:t>  </a:t>
            </a:r>
          </a:p>
          <a:p>
            <a:pPr lvl="3"/>
            <a:r>
              <a:rPr lang="de-DE"/>
              <a:t>  </a:t>
            </a:r>
          </a:p>
          <a:p>
            <a:pPr lvl="4"/>
            <a:br>
              <a:rPr lang="de-DE"/>
            </a:br>
            <a:endParaRPr lang="de-DE"/>
          </a:p>
        </p:txBody>
      </p:sp>
      <p:sp>
        <p:nvSpPr>
          <p:cNvPr id="13" name="TextBox 12">
            <a:hlinkClick r:id="rId2"/>
            <a:extLst>
              <a:ext uri="{FF2B5EF4-FFF2-40B4-BE49-F238E27FC236}">
                <a16:creationId xmlns:a16="http://schemas.microsoft.com/office/drawing/2014/main" id="{C2FE8049-2427-74A7-16D1-F32D6143C0D3}"/>
              </a:ext>
            </a:extLst>
          </p:cNvPr>
          <p:cNvSpPr txBox="1"/>
          <p:nvPr userDrawn="1"/>
        </p:nvSpPr>
        <p:spPr bwMode="gray">
          <a:xfrm>
            <a:off x="9249435" y="777322"/>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suHCO.eu</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4" name="TextBox 13">
            <a:hlinkClick r:id="rId3"/>
            <a:extLst>
              <a:ext uri="{FF2B5EF4-FFF2-40B4-BE49-F238E27FC236}">
                <a16:creationId xmlns:a16="http://schemas.microsoft.com/office/drawing/2014/main" id="{523B937F-4C71-919D-3867-BA78AC3FF4BA}"/>
              </a:ext>
            </a:extLst>
          </p:cNvPr>
          <p:cNvSpPr txBox="1"/>
          <p:nvPr userDrawn="1"/>
        </p:nvSpPr>
        <p:spPr bwMode="gray">
          <a:xfrm>
            <a:off x="9249435" y="1693315"/>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 project</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6" name="TextBox 15">
            <a:hlinkClick r:id="rId4"/>
            <a:extLst>
              <a:ext uri="{FF2B5EF4-FFF2-40B4-BE49-F238E27FC236}">
                <a16:creationId xmlns:a16="http://schemas.microsoft.com/office/drawing/2014/main" id="{DEF6A098-AEDD-7735-A69A-EA57CEBE9C9C}"/>
              </a:ext>
            </a:extLst>
          </p:cNvPr>
          <p:cNvSpPr txBox="1"/>
          <p:nvPr userDrawn="1"/>
        </p:nvSpPr>
        <p:spPr bwMode="gray">
          <a:xfrm>
            <a:off x="9249435" y="2642081"/>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suHCO@empirica.com</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pic>
        <p:nvPicPr>
          <p:cNvPr id="18" name="Graphic 17">
            <a:hlinkClick r:id="rId2"/>
            <a:extLst>
              <a:ext uri="{FF2B5EF4-FFF2-40B4-BE49-F238E27FC236}">
                <a16:creationId xmlns:a16="http://schemas.microsoft.com/office/drawing/2014/main" id="{95D534BC-03B0-42E9-3E2D-C6757ABEC1B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43307" y="599089"/>
            <a:ext cx="720000" cy="720000"/>
          </a:xfrm>
          <a:prstGeom prst="rect">
            <a:avLst/>
          </a:prstGeom>
        </p:spPr>
      </p:pic>
      <p:pic>
        <p:nvPicPr>
          <p:cNvPr id="19" name="Graphic 18">
            <a:hlinkClick r:id="rId3"/>
            <a:extLst>
              <a:ext uri="{FF2B5EF4-FFF2-40B4-BE49-F238E27FC236}">
                <a16:creationId xmlns:a16="http://schemas.microsoft.com/office/drawing/2014/main" id="{E29605CE-7318-C1C9-3343-DAA56DAF7459}"/>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143307" y="1531469"/>
            <a:ext cx="720000" cy="720000"/>
          </a:xfrm>
          <a:prstGeom prst="rect">
            <a:avLst/>
          </a:prstGeom>
        </p:spPr>
      </p:pic>
      <p:pic>
        <p:nvPicPr>
          <p:cNvPr id="20" name="Graphic 19">
            <a:hlinkClick r:id="rId4"/>
            <a:extLst>
              <a:ext uri="{FF2B5EF4-FFF2-40B4-BE49-F238E27FC236}">
                <a16:creationId xmlns:a16="http://schemas.microsoft.com/office/drawing/2014/main" id="{9FECE847-6A61-91EC-0C5C-B2B5EF47E93A}"/>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43307" y="2463849"/>
            <a:ext cx="720000" cy="720000"/>
          </a:xfrm>
          <a:prstGeom prst="rect">
            <a:avLst/>
          </a:prstGeom>
        </p:spPr>
      </p:pic>
      <p:pic>
        <p:nvPicPr>
          <p:cNvPr id="21" name="Graphic 20">
            <a:hlinkClick r:id="rId8"/>
            <a:extLst>
              <a:ext uri="{FF2B5EF4-FFF2-40B4-BE49-F238E27FC236}">
                <a16:creationId xmlns:a16="http://schemas.microsoft.com/office/drawing/2014/main" id="{88351628-09F3-A55E-266F-483BD0775928}"/>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8143307" y="3396229"/>
            <a:ext cx="720000" cy="720000"/>
          </a:xfrm>
          <a:prstGeom prst="rect">
            <a:avLst/>
          </a:prstGeom>
        </p:spPr>
      </p:pic>
      <p:sp>
        <p:nvSpPr>
          <p:cNvPr id="22" name="TextBox 21">
            <a:extLst>
              <a:ext uri="{FF2B5EF4-FFF2-40B4-BE49-F238E27FC236}">
                <a16:creationId xmlns:a16="http://schemas.microsoft.com/office/drawing/2014/main" id="{ADF2D9D0-8018-E72C-6DEF-CB81535EAB94}"/>
              </a:ext>
            </a:extLst>
          </p:cNvPr>
          <p:cNvSpPr txBox="1"/>
          <p:nvPr userDrawn="1"/>
        </p:nvSpPr>
        <p:spPr bwMode="gray">
          <a:xfrm>
            <a:off x="9249436" y="3558074"/>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emp</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hlinkClick r:id="rId8"/>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onl</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-news</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4030390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page 3">
    <p:spTree>
      <p:nvGrpSpPr>
        <p:cNvPr id="1" name=""/>
        <p:cNvGrpSpPr/>
        <p:nvPr/>
      </p:nvGrpSpPr>
      <p:grpSpPr>
        <a:xfrm>
          <a:off x="0" y="0"/>
          <a:ext cx="0" cy="0"/>
          <a:chOff x="0" y="0"/>
          <a:chExt cx="0" cy="0"/>
        </a:xfrm>
      </p:grpSpPr>
      <p:sp>
        <p:nvSpPr>
          <p:cNvPr id="147" name="Textplatzhalter 2">
            <a:extLst>
              <a:ext uri="{FF2B5EF4-FFF2-40B4-BE49-F238E27FC236}">
                <a16:creationId xmlns:a16="http://schemas.microsoft.com/office/drawing/2014/main" id="{5EA566D7-5B10-485B-8783-3F8E0BBEA3E0}"/>
              </a:ext>
            </a:extLst>
          </p:cNvPr>
          <p:cNvSpPr>
            <a:spLocks noGrp="1" noChangeAspect="1"/>
          </p:cNvSpPr>
          <p:nvPr>
            <p:ph type="body" sz="quarter" idx="14" hasCustomPrompt="1"/>
          </p:nvPr>
        </p:nvSpPr>
        <p:spPr bwMode="gray">
          <a:xfrm>
            <a:off x="2977232" y="2699848"/>
            <a:ext cx="2282789" cy="650387"/>
          </a:xfrm>
          <a:prstGeom prst="rect">
            <a:avLst/>
          </a:prstGeom>
          <a:solidFill>
            <a:schemeClr val="bg1"/>
          </a:solidFill>
        </p:spPr>
        <p:txBody>
          <a:bodyPr/>
          <a:lstStyle>
            <a:lvl1pPr marL="0" indent="0">
              <a:lnSpc>
                <a:spcPct val="100000"/>
              </a:lnSpc>
              <a:spcBef>
                <a:spcPts val="300"/>
              </a:spcBef>
              <a:buNone/>
              <a:defRPr sz="160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First and Last Name</a:t>
            </a:r>
          </a:p>
          <a:p>
            <a:pPr lvl="1"/>
            <a:r>
              <a:rPr lang="de-DE"/>
              <a:t>Position</a:t>
            </a:r>
          </a:p>
          <a:p>
            <a:pPr lvl="2"/>
            <a:r>
              <a:rPr lang="de-DE"/>
              <a:t>  </a:t>
            </a:r>
          </a:p>
          <a:p>
            <a:pPr lvl="3"/>
            <a:r>
              <a:rPr lang="de-DE"/>
              <a:t>  </a:t>
            </a:r>
          </a:p>
          <a:p>
            <a:pPr lvl="4"/>
            <a:br>
              <a:rPr lang="de-DE"/>
            </a:br>
            <a:endParaRPr lang="de-DE"/>
          </a:p>
        </p:txBody>
      </p:sp>
      <p:sp>
        <p:nvSpPr>
          <p:cNvPr id="148" name="Bildplatzhalter 2"/>
          <p:cNvSpPr>
            <a:spLocks noGrp="1"/>
          </p:cNvSpPr>
          <p:nvPr>
            <p:ph type="pic" sz="quarter" idx="15" hasCustomPrompt="1"/>
          </p:nvPr>
        </p:nvSpPr>
        <p:spPr bwMode="gray">
          <a:xfrm>
            <a:off x="2977232" y="3363552"/>
            <a:ext cx="893434" cy="781285"/>
          </a:xfrm>
          <a:prstGeom prst="rect">
            <a:avLst/>
          </a:prstGeom>
        </p:spPr>
        <p:txBody>
          <a:bodyPr/>
          <a:lstStyle>
            <a:lvl1pPr marL="0" indent="0">
              <a:buNone/>
              <a:defRPr sz="900" baseline="0">
                <a:latin typeface="Aptos Display" panose="020B0004020202020204" pitchFamily="34" charset="0"/>
              </a:defRPr>
            </a:lvl1pPr>
          </a:lstStyle>
          <a:p>
            <a:r>
              <a:rPr lang="de-DE"/>
              <a:t>QR Code</a:t>
            </a:r>
          </a:p>
        </p:txBody>
      </p:sp>
      <p:sp>
        <p:nvSpPr>
          <p:cNvPr id="149" name="Bildplatzhalter 2"/>
          <p:cNvSpPr>
            <a:spLocks noGrp="1"/>
          </p:cNvSpPr>
          <p:nvPr>
            <p:ph type="pic" sz="quarter" idx="13"/>
          </p:nvPr>
        </p:nvSpPr>
        <p:spPr bwMode="gray">
          <a:xfrm>
            <a:off x="2977232" y="559170"/>
            <a:ext cx="2282789" cy="1975405"/>
          </a:xfrm>
          <a:prstGeom prst="rect">
            <a:avLst/>
          </a:prstGeom>
        </p:spPr>
        <p:txBody>
          <a:bodyPr/>
          <a:lstStyle>
            <a:lvl1pPr>
              <a:defRPr>
                <a:latin typeface="Aptos Display" panose="020B0004020202020204" pitchFamily="34" charset="0"/>
              </a:defRPr>
            </a:lvl1pPr>
          </a:lstStyle>
          <a:p>
            <a:endParaRPr lang="de-DE"/>
          </a:p>
        </p:txBody>
      </p:sp>
      <p:sp>
        <p:nvSpPr>
          <p:cNvPr id="2" name="Textplatzhalter 2">
            <a:extLst>
              <a:ext uri="{FF2B5EF4-FFF2-40B4-BE49-F238E27FC236}">
                <a16:creationId xmlns:a16="http://schemas.microsoft.com/office/drawing/2014/main" id="{70E74656-C459-83D7-6DC1-E7E7A5A848A2}"/>
              </a:ext>
            </a:extLst>
          </p:cNvPr>
          <p:cNvSpPr>
            <a:spLocks noGrp="1" noChangeAspect="1"/>
          </p:cNvSpPr>
          <p:nvPr>
            <p:ph type="body" sz="quarter" idx="16" hasCustomPrompt="1"/>
          </p:nvPr>
        </p:nvSpPr>
        <p:spPr bwMode="gray">
          <a:xfrm>
            <a:off x="3870666" y="3824154"/>
            <a:ext cx="1389355" cy="320683"/>
          </a:xfrm>
          <a:prstGeom prst="rect">
            <a:avLst/>
          </a:prstGeom>
        </p:spPr>
        <p:txBody>
          <a:bodyPr/>
          <a:lstStyle>
            <a:lvl1pPr marL="0" indent="0">
              <a:lnSpc>
                <a:spcPct val="100000"/>
              </a:lnSpc>
              <a:spcBef>
                <a:spcPts val="300"/>
              </a:spcBef>
              <a:buNone/>
              <a:defRPr sz="1600" b="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LinkedIn</a:t>
            </a:r>
          </a:p>
          <a:p>
            <a:pPr lvl="2"/>
            <a:r>
              <a:rPr lang="de-DE"/>
              <a:t>  </a:t>
            </a:r>
          </a:p>
          <a:p>
            <a:pPr lvl="3"/>
            <a:r>
              <a:rPr lang="de-DE"/>
              <a:t>  </a:t>
            </a:r>
          </a:p>
          <a:p>
            <a:pPr lvl="4"/>
            <a:br>
              <a:rPr lang="de-DE"/>
            </a:br>
            <a:endParaRPr lang="de-DE"/>
          </a:p>
        </p:txBody>
      </p:sp>
      <p:sp>
        <p:nvSpPr>
          <p:cNvPr id="3" name="Textplatzhalter 2">
            <a:extLst>
              <a:ext uri="{FF2B5EF4-FFF2-40B4-BE49-F238E27FC236}">
                <a16:creationId xmlns:a16="http://schemas.microsoft.com/office/drawing/2014/main" id="{546252E2-CA01-37B3-1A6F-8C18BE296392}"/>
              </a:ext>
            </a:extLst>
          </p:cNvPr>
          <p:cNvSpPr>
            <a:spLocks noGrp="1" noChangeAspect="1"/>
          </p:cNvSpPr>
          <p:nvPr>
            <p:ph type="body" sz="quarter" idx="17" hasCustomPrompt="1"/>
          </p:nvPr>
        </p:nvSpPr>
        <p:spPr bwMode="gray">
          <a:xfrm>
            <a:off x="5541324" y="2699848"/>
            <a:ext cx="2282789" cy="650387"/>
          </a:xfrm>
          <a:prstGeom prst="rect">
            <a:avLst/>
          </a:prstGeom>
        </p:spPr>
        <p:txBody>
          <a:bodyPr/>
          <a:lstStyle>
            <a:lvl1pPr marL="0" indent="0">
              <a:lnSpc>
                <a:spcPct val="100000"/>
              </a:lnSpc>
              <a:spcBef>
                <a:spcPts val="300"/>
              </a:spcBef>
              <a:buNone/>
              <a:defRPr sz="160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First and Last Name</a:t>
            </a:r>
          </a:p>
          <a:p>
            <a:pPr lvl="1"/>
            <a:r>
              <a:rPr lang="de-DE"/>
              <a:t>Position</a:t>
            </a:r>
          </a:p>
          <a:p>
            <a:pPr lvl="2"/>
            <a:r>
              <a:rPr lang="de-DE"/>
              <a:t>  </a:t>
            </a:r>
          </a:p>
          <a:p>
            <a:pPr lvl="3"/>
            <a:r>
              <a:rPr lang="de-DE"/>
              <a:t>  </a:t>
            </a:r>
          </a:p>
          <a:p>
            <a:pPr lvl="4"/>
            <a:br>
              <a:rPr lang="de-DE"/>
            </a:br>
            <a:endParaRPr lang="de-DE"/>
          </a:p>
        </p:txBody>
      </p:sp>
      <p:sp>
        <p:nvSpPr>
          <p:cNvPr id="4" name="Bildplatzhalter 2">
            <a:extLst>
              <a:ext uri="{FF2B5EF4-FFF2-40B4-BE49-F238E27FC236}">
                <a16:creationId xmlns:a16="http://schemas.microsoft.com/office/drawing/2014/main" id="{B832EC14-4266-E130-1CBA-92180F19017E}"/>
              </a:ext>
            </a:extLst>
          </p:cNvPr>
          <p:cNvSpPr>
            <a:spLocks noGrp="1"/>
          </p:cNvSpPr>
          <p:nvPr>
            <p:ph type="pic" sz="quarter" idx="18" hasCustomPrompt="1"/>
          </p:nvPr>
        </p:nvSpPr>
        <p:spPr bwMode="gray">
          <a:xfrm>
            <a:off x="5541324" y="3363552"/>
            <a:ext cx="893434" cy="781285"/>
          </a:xfrm>
          <a:prstGeom prst="rect">
            <a:avLst/>
          </a:prstGeom>
        </p:spPr>
        <p:txBody>
          <a:bodyPr/>
          <a:lstStyle>
            <a:lvl1pPr marL="0" indent="0">
              <a:buNone/>
              <a:defRPr sz="900" baseline="0">
                <a:latin typeface="Aptos Display" panose="020B0004020202020204" pitchFamily="34" charset="0"/>
              </a:defRPr>
            </a:lvl1pPr>
          </a:lstStyle>
          <a:p>
            <a:r>
              <a:rPr lang="de-DE"/>
              <a:t>QR Code</a:t>
            </a:r>
          </a:p>
        </p:txBody>
      </p:sp>
      <p:sp>
        <p:nvSpPr>
          <p:cNvPr id="5" name="Bildplatzhalter 2">
            <a:extLst>
              <a:ext uri="{FF2B5EF4-FFF2-40B4-BE49-F238E27FC236}">
                <a16:creationId xmlns:a16="http://schemas.microsoft.com/office/drawing/2014/main" id="{99FEA656-001C-5915-1734-92CEEBE21B66}"/>
              </a:ext>
            </a:extLst>
          </p:cNvPr>
          <p:cNvSpPr>
            <a:spLocks noGrp="1"/>
          </p:cNvSpPr>
          <p:nvPr>
            <p:ph type="pic" sz="quarter" idx="19"/>
          </p:nvPr>
        </p:nvSpPr>
        <p:spPr bwMode="gray">
          <a:xfrm>
            <a:off x="5541324" y="559170"/>
            <a:ext cx="2282789" cy="1975405"/>
          </a:xfrm>
          <a:prstGeom prst="rect">
            <a:avLst/>
          </a:prstGeom>
        </p:spPr>
        <p:txBody>
          <a:bodyPr/>
          <a:lstStyle>
            <a:lvl1pPr>
              <a:defRPr>
                <a:latin typeface="Aptos Display" panose="020B0004020202020204" pitchFamily="34" charset="0"/>
              </a:defRPr>
            </a:lvl1pPr>
          </a:lstStyle>
          <a:p>
            <a:endParaRPr lang="de-DE"/>
          </a:p>
        </p:txBody>
      </p:sp>
      <p:sp>
        <p:nvSpPr>
          <p:cNvPr id="6" name="Textplatzhalter 2">
            <a:extLst>
              <a:ext uri="{FF2B5EF4-FFF2-40B4-BE49-F238E27FC236}">
                <a16:creationId xmlns:a16="http://schemas.microsoft.com/office/drawing/2014/main" id="{853A7F35-E4AC-9B25-BF39-1C834BFE3A13}"/>
              </a:ext>
            </a:extLst>
          </p:cNvPr>
          <p:cNvSpPr>
            <a:spLocks noGrp="1" noChangeAspect="1"/>
          </p:cNvSpPr>
          <p:nvPr>
            <p:ph type="body" sz="quarter" idx="20" hasCustomPrompt="1"/>
          </p:nvPr>
        </p:nvSpPr>
        <p:spPr bwMode="gray">
          <a:xfrm>
            <a:off x="6434758" y="3824154"/>
            <a:ext cx="1389355" cy="320683"/>
          </a:xfrm>
          <a:prstGeom prst="rect">
            <a:avLst/>
          </a:prstGeom>
        </p:spPr>
        <p:txBody>
          <a:bodyPr/>
          <a:lstStyle>
            <a:lvl1pPr marL="0" indent="0">
              <a:lnSpc>
                <a:spcPct val="100000"/>
              </a:lnSpc>
              <a:spcBef>
                <a:spcPts val="300"/>
              </a:spcBef>
              <a:buNone/>
              <a:defRPr sz="1600" b="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LinkedIn</a:t>
            </a:r>
          </a:p>
          <a:p>
            <a:pPr lvl="2"/>
            <a:r>
              <a:rPr lang="de-DE"/>
              <a:t>  </a:t>
            </a:r>
          </a:p>
          <a:p>
            <a:pPr lvl="3"/>
            <a:r>
              <a:rPr lang="de-DE"/>
              <a:t>  </a:t>
            </a:r>
          </a:p>
          <a:p>
            <a:pPr lvl="4"/>
            <a:br>
              <a:rPr lang="de-DE"/>
            </a:br>
            <a:endParaRPr lang="de-DE"/>
          </a:p>
        </p:txBody>
      </p:sp>
      <p:sp>
        <p:nvSpPr>
          <p:cNvPr id="7" name="Textplatzhalter 2">
            <a:extLst>
              <a:ext uri="{FF2B5EF4-FFF2-40B4-BE49-F238E27FC236}">
                <a16:creationId xmlns:a16="http://schemas.microsoft.com/office/drawing/2014/main" id="{3778E7C4-2207-D4FD-7169-917436A2494F}"/>
              </a:ext>
            </a:extLst>
          </p:cNvPr>
          <p:cNvSpPr>
            <a:spLocks noGrp="1" noChangeAspect="1"/>
          </p:cNvSpPr>
          <p:nvPr>
            <p:ph type="body" sz="quarter" idx="21" hasCustomPrompt="1"/>
          </p:nvPr>
        </p:nvSpPr>
        <p:spPr bwMode="gray">
          <a:xfrm>
            <a:off x="446482" y="2699848"/>
            <a:ext cx="2282789" cy="650387"/>
          </a:xfrm>
          <a:prstGeom prst="rect">
            <a:avLst/>
          </a:prstGeom>
          <a:solidFill>
            <a:schemeClr val="bg1"/>
          </a:solidFill>
        </p:spPr>
        <p:txBody>
          <a:bodyPr/>
          <a:lstStyle>
            <a:lvl1pPr marL="0" indent="0">
              <a:lnSpc>
                <a:spcPct val="100000"/>
              </a:lnSpc>
              <a:spcBef>
                <a:spcPts val="300"/>
              </a:spcBef>
              <a:buNone/>
              <a:defRPr sz="160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First and Last Name</a:t>
            </a:r>
          </a:p>
          <a:p>
            <a:pPr lvl="1"/>
            <a:r>
              <a:rPr lang="de-DE"/>
              <a:t>Position</a:t>
            </a:r>
          </a:p>
          <a:p>
            <a:pPr lvl="2"/>
            <a:r>
              <a:rPr lang="de-DE"/>
              <a:t>  </a:t>
            </a:r>
          </a:p>
          <a:p>
            <a:pPr lvl="3"/>
            <a:r>
              <a:rPr lang="de-DE"/>
              <a:t>  </a:t>
            </a:r>
          </a:p>
          <a:p>
            <a:pPr lvl="4"/>
            <a:br>
              <a:rPr lang="de-DE"/>
            </a:br>
            <a:endParaRPr lang="de-DE"/>
          </a:p>
        </p:txBody>
      </p:sp>
      <p:sp>
        <p:nvSpPr>
          <p:cNvPr id="8" name="Bildplatzhalter 2">
            <a:extLst>
              <a:ext uri="{FF2B5EF4-FFF2-40B4-BE49-F238E27FC236}">
                <a16:creationId xmlns:a16="http://schemas.microsoft.com/office/drawing/2014/main" id="{F72FE2BC-32A7-0B45-EEBA-A6A772823B73}"/>
              </a:ext>
            </a:extLst>
          </p:cNvPr>
          <p:cNvSpPr>
            <a:spLocks noGrp="1"/>
          </p:cNvSpPr>
          <p:nvPr>
            <p:ph type="pic" sz="quarter" idx="22" hasCustomPrompt="1"/>
          </p:nvPr>
        </p:nvSpPr>
        <p:spPr bwMode="gray">
          <a:xfrm>
            <a:off x="446482" y="3363552"/>
            <a:ext cx="893434" cy="781285"/>
          </a:xfrm>
          <a:prstGeom prst="rect">
            <a:avLst/>
          </a:prstGeom>
        </p:spPr>
        <p:txBody>
          <a:bodyPr/>
          <a:lstStyle>
            <a:lvl1pPr marL="0" indent="0">
              <a:buNone/>
              <a:defRPr sz="900" baseline="0">
                <a:latin typeface="Aptos Display" panose="020B0004020202020204" pitchFamily="34" charset="0"/>
              </a:defRPr>
            </a:lvl1pPr>
          </a:lstStyle>
          <a:p>
            <a:r>
              <a:rPr lang="de-DE"/>
              <a:t>QR Code</a:t>
            </a:r>
          </a:p>
        </p:txBody>
      </p:sp>
      <p:sp>
        <p:nvSpPr>
          <p:cNvPr id="9" name="Bildplatzhalter 2">
            <a:extLst>
              <a:ext uri="{FF2B5EF4-FFF2-40B4-BE49-F238E27FC236}">
                <a16:creationId xmlns:a16="http://schemas.microsoft.com/office/drawing/2014/main" id="{6A0ECDCC-9D0C-9F53-1B21-C0EBDFA7526A}"/>
              </a:ext>
            </a:extLst>
          </p:cNvPr>
          <p:cNvSpPr>
            <a:spLocks noGrp="1"/>
          </p:cNvSpPr>
          <p:nvPr>
            <p:ph type="pic" sz="quarter" idx="23"/>
          </p:nvPr>
        </p:nvSpPr>
        <p:spPr bwMode="gray">
          <a:xfrm>
            <a:off x="446482" y="559170"/>
            <a:ext cx="2282789" cy="1975405"/>
          </a:xfrm>
          <a:prstGeom prst="rect">
            <a:avLst/>
          </a:prstGeom>
        </p:spPr>
        <p:txBody>
          <a:bodyPr/>
          <a:lstStyle>
            <a:lvl1pPr>
              <a:defRPr>
                <a:latin typeface="Aptos Display" panose="020B0004020202020204" pitchFamily="34" charset="0"/>
              </a:defRPr>
            </a:lvl1pPr>
          </a:lstStyle>
          <a:p>
            <a:endParaRPr lang="de-DE"/>
          </a:p>
        </p:txBody>
      </p:sp>
      <p:sp>
        <p:nvSpPr>
          <p:cNvPr id="10" name="Textplatzhalter 2">
            <a:extLst>
              <a:ext uri="{FF2B5EF4-FFF2-40B4-BE49-F238E27FC236}">
                <a16:creationId xmlns:a16="http://schemas.microsoft.com/office/drawing/2014/main" id="{6DA71AE2-09AE-46D3-6EBD-7D0013024F50}"/>
              </a:ext>
            </a:extLst>
          </p:cNvPr>
          <p:cNvSpPr>
            <a:spLocks noGrp="1" noChangeAspect="1"/>
          </p:cNvSpPr>
          <p:nvPr>
            <p:ph type="body" sz="quarter" idx="24" hasCustomPrompt="1"/>
          </p:nvPr>
        </p:nvSpPr>
        <p:spPr bwMode="gray">
          <a:xfrm>
            <a:off x="1339916" y="3824154"/>
            <a:ext cx="1389355" cy="320683"/>
          </a:xfrm>
          <a:prstGeom prst="rect">
            <a:avLst/>
          </a:prstGeom>
        </p:spPr>
        <p:txBody>
          <a:bodyPr/>
          <a:lstStyle>
            <a:lvl1pPr marL="0" indent="0">
              <a:lnSpc>
                <a:spcPct val="100000"/>
              </a:lnSpc>
              <a:spcBef>
                <a:spcPts val="300"/>
              </a:spcBef>
              <a:buNone/>
              <a:defRPr sz="1600" b="0" baseline="0">
                <a:solidFill>
                  <a:schemeClr val="tx1"/>
                </a:solidFill>
                <a:latin typeface="Aptos Display" panose="020B0004020202020204" pitchFamily="34" charset="0"/>
              </a:defRPr>
            </a:lvl1pPr>
            <a:lvl2pPr marL="0" indent="0">
              <a:lnSpc>
                <a:spcPct val="100000"/>
              </a:lnSpc>
              <a:spcBef>
                <a:spcPts val="300"/>
              </a:spcBef>
              <a:buNone/>
              <a:defRPr baseline="0">
                <a:latin typeface="Aptos Display" panose="020B0004020202020204" pitchFamily="34" charset="0"/>
              </a:defRPr>
            </a:lvl2pPr>
            <a:lvl3pPr marL="0" indent="0">
              <a:lnSpc>
                <a:spcPct val="100000"/>
              </a:lnSpc>
              <a:spcBef>
                <a:spcPts val="1600"/>
              </a:spcBef>
              <a:buNone/>
              <a:defRPr baseline="0">
                <a:latin typeface="Aptos Display" panose="020B0004020202020204" pitchFamily="34" charset="0"/>
              </a:defRPr>
            </a:lvl3pPr>
            <a:lvl4pPr marL="0" indent="0">
              <a:lnSpc>
                <a:spcPct val="100000"/>
              </a:lnSpc>
              <a:spcBef>
                <a:spcPts val="300"/>
              </a:spcBef>
              <a:buNone/>
              <a:defRPr baseline="0">
                <a:latin typeface="Aptos Display" panose="020B0004020202020204" pitchFamily="34" charset="0"/>
              </a:defRPr>
            </a:lvl4pPr>
            <a:lvl5pPr marL="0" indent="0">
              <a:lnSpc>
                <a:spcPct val="100000"/>
              </a:lnSpc>
              <a:spcBef>
                <a:spcPts val="1600"/>
              </a:spcBef>
              <a:buNone/>
              <a:defRPr baseline="0">
                <a:latin typeface="Aptos Display" panose="020B0004020202020204" pitchFamily="34" charset="0"/>
              </a:defRPr>
            </a:lvl5pPr>
            <a:lvl6pPr marL="0" indent="0">
              <a:lnSpc>
                <a:spcPct val="100000"/>
              </a:lnSpc>
              <a:spcBef>
                <a:spcPts val="300"/>
              </a:spcBef>
              <a:buNone/>
              <a:defRPr sz="1200">
                <a:latin typeface="Aptos Display" panose="020B0004020202020204" pitchFamily="34" charset="0"/>
              </a:defRPr>
            </a:lvl6pPr>
          </a:lstStyle>
          <a:p>
            <a:pPr lvl="0"/>
            <a:r>
              <a:rPr lang="de-DE"/>
              <a:t>LinkedIn</a:t>
            </a:r>
          </a:p>
          <a:p>
            <a:pPr lvl="2"/>
            <a:r>
              <a:rPr lang="de-DE"/>
              <a:t>  </a:t>
            </a:r>
          </a:p>
          <a:p>
            <a:pPr lvl="3"/>
            <a:r>
              <a:rPr lang="de-DE"/>
              <a:t>  </a:t>
            </a:r>
          </a:p>
          <a:p>
            <a:pPr lvl="4"/>
            <a:br>
              <a:rPr lang="de-DE"/>
            </a:br>
            <a:endParaRPr lang="de-DE"/>
          </a:p>
        </p:txBody>
      </p:sp>
      <p:sp>
        <p:nvSpPr>
          <p:cNvPr id="11" name="TextBox 10">
            <a:hlinkClick r:id="rId2"/>
            <a:extLst>
              <a:ext uri="{FF2B5EF4-FFF2-40B4-BE49-F238E27FC236}">
                <a16:creationId xmlns:a16="http://schemas.microsoft.com/office/drawing/2014/main" id="{5E3A8FDE-F2CD-0EB1-0CB8-A4BFBCBC57AC}"/>
              </a:ext>
            </a:extLst>
          </p:cNvPr>
          <p:cNvSpPr txBox="1"/>
          <p:nvPr userDrawn="1"/>
        </p:nvSpPr>
        <p:spPr bwMode="gray">
          <a:xfrm>
            <a:off x="9249435" y="777322"/>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suHCO.eu</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2" name="TextBox 11">
            <a:hlinkClick r:id="rId3"/>
            <a:extLst>
              <a:ext uri="{FF2B5EF4-FFF2-40B4-BE49-F238E27FC236}">
                <a16:creationId xmlns:a16="http://schemas.microsoft.com/office/drawing/2014/main" id="{AB5AE862-319F-8F8C-9755-4481E052B436}"/>
              </a:ext>
            </a:extLst>
          </p:cNvPr>
          <p:cNvSpPr txBox="1"/>
          <p:nvPr userDrawn="1"/>
        </p:nvSpPr>
        <p:spPr bwMode="gray">
          <a:xfrm>
            <a:off x="9249435" y="1693315"/>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 project</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5" name="TextBox 14">
            <a:hlinkClick r:id="rId4"/>
            <a:extLst>
              <a:ext uri="{FF2B5EF4-FFF2-40B4-BE49-F238E27FC236}">
                <a16:creationId xmlns:a16="http://schemas.microsoft.com/office/drawing/2014/main" id="{BB6A94DD-86A7-DFE7-3D1A-FEC6FF72630A}"/>
              </a:ext>
            </a:extLst>
          </p:cNvPr>
          <p:cNvSpPr txBox="1"/>
          <p:nvPr userDrawn="1"/>
        </p:nvSpPr>
        <p:spPr bwMode="gray">
          <a:xfrm>
            <a:off x="9249435" y="2642081"/>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suHCO@empirica.com</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pic>
        <p:nvPicPr>
          <p:cNvPr id="17" name="Graphic 16">
            <a:hlinkClick r:id="rId2"/>
            <a:extLst>
              <a:ext uri="{FF2B5EF4-FFF2-40B4-BE49-F238E27FC236}">
                <a16:creationId xmlns:a16="http://schemas.microsoft.com/office/drawing/2014/main" id="{6520DA89-7261-0D5E-74D4-0C533D035CE8}"/>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43307" y="599089"/>
            <a:ext cx="720000" cy="720000"/>
          </a:xfrm>
          <a:prstGeom prst="rect">
            <a:avLst/>
          </a:prstGeom>
        </p:spPr>
      </p:pic>
      <p:pic>
        <p:nvPicPr>
          <p:cNvPr id="23" name="Graphic 22">
            <a:hlinkClick r:id="rId3"/>
            <a:extLst>
              <a:ext uri="{FF2B5EF4-FFF2-40B4-BE49-F238E27FC236}">
                <a16:creationId xmlns:a16="http://schemas.microsoft.com/office/drawing/2014/main" id="{4F04609E-557E-F5E2-E52F-E56CF5A06B4D}"/>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143307" y="1531469"/>
            <a:ext cx="720000" cy="720000"/>
          </a:xfrm>
          <a:prstGeom prst="rect">
            <a:avLst/>
          </a:prstGeom>
        </p:spPr>
      </p:pic>
      <p:pic>
        <p:nvPicPr>
          <p:cNvPr id="24" name="Graphic 23">
            <a:hlinkClick r:id="rId4"/>
            <a:extLst>
              <a:ext uri="{FF2B5EF4-FFF2-40B4-BE49-F238E27FC236}">
                <a16:creationId xmlns:a16="http://schemas.microsoft.com/office/drawing/2014/main" id="{05A83BFD-A2A6-33CD-4802-F5ECDBE06D36}"/>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43307" y="2463849"/>
            <a:ext cx="720000" cy="720000"/>
          </a:xfrm>
          <a:prstGeom prst="rect">
            <a:avLst/>
          </a:prstGeom>
        </p:spPr>
      </p:pic>
      <p:pic>
        <p:nvPicPr>
          <p:cNvPr id="25" name="Graphic 24">
            <a:hlinkClick r:id="rId8"/>
            <a:extLst>
              <a:ext uri="{FF2B5EF4-FFF2-40B4-BE49-F238E27FC236}">
                <a16:creationId xmlns:a16="http://schemas.microsoft.com/office/drawing/2014/main" id="{C3B75D92-2114-6032-0744-6E480867046A}"/>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8143307" y="3396229"/>
            <a:ext cx="720000" cy="720000"/>
          </a:xfrm>
          <a:prstGeom prst="rect">
            <a:avLst/>
          </a:prstGeom>
        </p:spPr>
      </p:pic>
      <p:sp>
        <p:nvSpPr>
          <p:cNvPr id="26" name="TextBox 25">
            <a:extLst>
              <a:ext uri="{FF2B5EF4-FFF2-40B4-BE49-F238E27FC236}">
                <a16:creationId xmlns:a16="http://schemas.microsoft.com/office/drawing/2014/main" id="{30AFFFCB-FDED-796E-DE02-C482A52D85D6}"/>
              </a:ext>
            </a:extLst>
          </p:cNvPr>
          <p:cNvSpPr txBox="1"/>
          <p:nvPr userDrawn="1"/>
        </p:nvSpPr>
        <p:spPr bwMode="gray">
          <a:xfrm>
            <a:off x="9249436" y="3558074"/>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emp</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hlinkClick r:id="rId8"/>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onl</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-news</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752215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page emtp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36170903"/>
      </p:ext>
    </p:extLst>
  </p:cSld>
  <p:clrMapOvr>
    <a:masterClrMapping/>
  </p:clrMapOvr>
  <p:extLst>
    <p:ext uri="{DCECCB84-F9BA-43D5-87BE-67443E8EF086}">
      <p15:sldGuideLst xmlns:p15="http://schemas.microsoft.com/office/powerpoint/2012/main">
        <p15:guide id="7" orient="horz" pos="238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gula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E032298-77A4-E87D-D266-291FBBB37227}"/>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196F1C95-39D5-A10A-AB24-37792CDD75A7}"/>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403395894"/>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platzhalter 7">
            <a:extLst>
              <a:ext uri="{FF2B5EF4-FFF2-40B4-BE49-F238E27FC236}">
                <a16:creationId xmlns:a16="http://schemas.microsoft.com/office/drawing/2014/main" id="{FC5C4854-2E69-40AE-88CF-E3F17E74B851}"/>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de-DE"/>
              <a:t>Source: Client?, empirica  - </a:t>
            </a:r>
            <a:r>
              <a:rPr lang="de-DE" err="1"/>
              <a:t>Foonote</a:t>
            </a:r>
            <a:r>
              <a:rPr lang="de-DE"/>
              <a:t>  9 </a:t>
            </a:r>
            <a:r>
              <a:rPr lang="de-DE" err="1"/>
              <a:t>pt</a:t>
            </a:r>
            <a:r>
              <a:rPr lang="de-DE"/>
              <a:t>. max. 2 </a:t>
            </a:r>
            <a:r>
              <a:rPr lang="de-DE" err="1"/>
              <a:t>rows</a:t>
            </a:r>
            <a:endParaRPr lang="de-DE"/>
          </a:p>
        </p:txBody>
      </p:sp>
      <p:sp>
        <p:nvSpPr>
          <p:cNvPr id="18" name="Text Placeholder 17">
            <a:extLst>
              <a:ext uri="{FF2B5EF4-FFF2-40B4-BE49-F238E27FC236}">
                <a16:creationId xmlns:a16="http://schemas.microsoft.com/office/drawing/2014/main" id="{83D899D3-76EF-ED72-A9AE-6963666DE1A9}"/>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 Presentation Title | Chapter | Section </a:t>
            </a:r>
          </a:p>
        </p:txBody>
      </p:sp>
      <p:sp>
        <p:nvSpPr>
          <p:cNvPr id="20" name="Picture Placeholder 19">
            <a:extLst>
              <a:ext uri="{FF2B5EF4-FFF2-40B4-BE49-F238E27FC236}">
                <a16:creationId xmlns:a16="http://schemas.microsoft.com/office/drawing/2014/main" id="{4ABE454B-CE5A-2B25-CB0D-2401B5E48DD0}"/>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
        <p:nvSpPr>
          <p:cNvPr id="11" name="TextBox 10">
            <a:extLst>
              <a:ext uri="{FF2B5EF4-FFF2-40B4-BE49-F238E27FC236}">
                <a16:creationId xmlns:a16="http://schemas.microsoft.com/office/drawing/2014/main" id="{9E22FBB1-83BD-6FF4-56EA-21CE9E353F31}"/>
              </a:ext>
            </a:extLst>
          </p:cNvPr>
          <p:cNvSpPr txBox="1"/>
          <p:nvPr userDrawn="1"/>
        </p:nvSpPr>
        <p:spPr bwMode="gray">
          <a:xfrm>
            <a:off x="15400089" y="792480"/>
            <a:ext cx="1512000" cy="1200329"/>
          </a:xfrm>
          <a:prstGeom prst="rect">
            <a:avLst/>
          </a:prstGeom>
          <a:noFill/>
        </p:spPr>
        <p:txBody>
          <a:bodyPr wrap="square">
            <a:spAutoFit/>
          </a:bodyPr>
          <a:lstStyle/>
          <a:p>
            <a:pPr lvl="0"/>
            <a:r>
              <a:rPr lang="en-GB" sz="800" b="1" u="none" kern="1200" noProof="0">
                <a:solidFill>
                  <a:schemeClr val="tx1">
                    <a:lumMod val="85000"/>
                    <a:lumOff val="15000"/>
                  </a:schemeClr>
                </a:solidFill>
                <a:latin typeface="Aptos Display" panose="020B0004020202020204" pitchFamily="34" charset="0"/>
                <a:ea typeface="+mn-ea"/>
                <a:cs typeface="+mn-cs"/>
                <a:sym typeface="Calibri"/>
              </a:rPr>
              <a:t>Measurements (cm)</a:t>
            </a:r>
          </a:p>
          <a:p>
            <a:pPr marL="0" marR="0" lvl="0" indent="0" algn="l" defTabSz="1043056" rtl="0" eaLnBrk="1" fontAlgn="auto" latinLnBrk="0" hangingPunct="1">
              <a:lnSpc>
                <a:spcPct val="100000"/>
              </a:lnSpc>
              <a:spcBef>
                <a:spcPts val="0"/>
              </a:spcBef>
              <a:spcAft>
                <a:spcPts val="0"/>
              </a:spcAft>
              <a:buClrTx/>
              <a:buSzTx/>
              <a:buFontTx/>
              <a:buNone/>
              <a:tabLst/>
              <a:defRPr/>
            </a:pPr>
            <a:br>
              <a:rPr lang="en-GB" sz="800" b="1" u="none" kern="1200" noProof="0">
                <a:solidFill>
                  <a:schemeClr val="tx1">
                    <a:lumMod val="85000"/>
                    <a:lumOff val="15000"/>
                  </a:schemeClr>
                </a:solidFill>
                <a:latin typeface="Aptos Display" panose="020B0004020202020204" pitchFamily="34" charset="0"/>
                <a:ea typeface="+mn-ea"/>
                <a:cs typeface="+mn-cs"/>
                <a:sym typeface="Calibri"/>
              </a:rPr>
            </a:br>
            <a:r>
              <a:rPr lang="en-GB" sz="800" b="1" u="none" kern="1200" noProof="0">
                <a:solidFill>
                  <a:schemeClr val="tx1">
                    <a:lumMod val="85000"/>
                    <a:lumOff val="15000"/>
                  </a:schemeClr>
                </a:solidFill>
                <a:latin typeface="Aptos Display" panose="020B0004020202020204" pitchFamily="34" charset="0"/>
                <a:ea typeface="+mn-ea"/>
                <a:cs typeface="+mn-cs"/>
                <a:sym typeface="Calibri"/>
              </a:rPr>
              <a:t>Grid:   </a:t>
            </a:r>
            <a:r>
              <a:rPr lang="en-GB" sz="800" b="0" u="none" kern="1200" noProof="0">
                <a:solidFill>
                  <a:schemeClr val="tx1">
                    <a:lumMod val="85000"/>
                    <a:lumOff val="15000"/>
                  </a:schemeClr>
                </a:solidFill>
                <a:latin typeface="Aptos Display" panose="020B0004020202020204" pitchFamily="34" charset="0"/>
                <a:ea typeface="+mn-ea"/>
                <a:cs typeface="+mn-cs"/>
                <a:sym typeface="Calibri"/>
              </a:rPr>
              <a:t>  0.2 (use multiples)</a:t>
            </a:r>
          </a:p>
          <a:p>
            <a:pPr lvl="0"/>
            <a:endParaRPr lang="en-GB" sz="800" b="1"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Height</a:t>
            </a:r>
            <a:r>
              <a:rPr lang="en-GB" sz="800" kern="1200" noProof="0">
                <a:solidFill>
                  <a:schemeClr val="tx1">
                    <a:lumMod val="85000"/>
                    <a:lumOff val="15000"/>
                  </a:schemeClr>
                </a:solidFill>
                <a:latin typeface="Aptos Display" panose="020B0004020202020204" pitchFamily="34" charset="0"/>
                <a:ea typeface="+mn-ea"/>
                <a:cs typeface="+mn-cs"/>
                <a:sym typeface="Calibri"/>
              </a:rPr>
              <a:t>: Red   14.6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14</a:t>
            </a:r>
          </a:p>
          <a:p>
            <a:pPr lvl="0"/>
            <a:endParaRPr lang="en-GB" sz="800"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Width</a:t>
            </a:r>
            <a:r>
              <a:rPr lang="en-GB" sz="800" kern="1200" noProof="0">
                <a:solidFill>
                  <a:schemeClr val="tx1">
                    <a:lumMod val="85000"/>
                    <a:lumOff val="15000"/>
                  </a:schemeClr>
                </a:solidFill>
                <a:latin typeface="Aptos Display" panose="020B0004020202020204" pitchFamily="34" charset="0"/>
                <a:ea typeface="+mn-ea"/>
                <a:cs typeface="+mn-cs"/>
                <a:sym typeface="Calibri"/>
              </a:rPr>
              <a:t>: Red   34.4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16.4 | 16.4</a:t>
            </a:r>
          </a:p>
        </p:txBody>
      </p:sp>
    </p:spTree>
    <p:extLst>
      <p:ext uri="{BB962C8B-B14F-4D97-AF65-F5344CB8AC3E}">
        <p14:creationId xmlns:p14="http://schemas.microsoft.com/office/powerpoint/2010/main" val="3393742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ith Title">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F3BE381-5D2B-493B-BFD5-44C4B90EBDAE}"/>
              </a:ext>
            </a:extLst>
          </p:cNvPr>
          <p:cNvSpPr>
            <a:spLocks noGrp="1"/>
          </p:cNvSpPr>
          <p:nvPr>
            <p:ph type="body" sz="quarter" idx="15"/>
          </p:nvPr>
        </p:nvSpPr>
        <p:spPr>
          <a:xfrm>
            <a:off x="530224" y="1979613"/>
            <a:ext cx="12384000" cy="5040386"/>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48188474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4" name="Straight Connector 6">
            <a:extLst>
              <a:ext uri="{FF2B5EF4-FFF2-40B4-BE49-F238E27FC236}">
                <a16:creationId xmlns:a16="http://schemas.microsoft.com/office/drawing/2014/main" id="{5C895A62-E244-4D95-92E0-F0EE9C2E39BC}"/>
              </a:ext>
            </a:extLst>
          </p:cNvPr>
          <p:cNvCxnSpPr>
            <a:cxnSpLocks/>
          </p:cNvCxnSpPr>
          <p:nvPr userDrawn="1"/>
        </p:nvCxnSpPr>
        <p:spPr bwMode="gray">
          <a:xfrm>
            <a:off x="529561" y="1979613"/>
            <a:ext cx="1238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5" name="Straight Connector 55">
            <a:extLst>
              <a:ext uri="{FF2B5EF4-FFF2-40B4-BE49-F238E27FC236}">
                <a16:creationId xmlns:a16="http://schemas.microsoft.com/office/drawing/2014/main" id="{9B9570EA-1788-4B65-A25B-8B3A00673537}"/>
              </a:ext>
            </a:extLst>
          </p:cNvPr>
          <p:cNvCxnSpPr>
            <a:cxnSpLocks/>
          </p:cNvCxnSpPr>
          <p:nvPr/>
        </p:nvCxnSpPr>
        <p:spPr bwMode="gray">
          <a:xfrm>
            <a:off x="530224" y="7019999"/>
            <a:ext cx="12384000" cy="108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5" name="Textplatzhalter 4">
            <a:extLst>
              <a:ext uri="{FF2B5EF4-FFF2-40B4-BE49-F238E27FC236}">
                <a16:creationId xmlns:a16="http://schemas.microsoft.com/office/drawing/2014/main" id="{DBE08F82-DCC2-4520-B4C8-5F396329CAB7}"/>
              </a:ext>
            </a:extLst>
          </p:cNvPr>
          <p:cNvSpPr>
            <a:spLocks noGrp="1"/>
          </p:cNvSpPr>
          <p:nvPr>
            <p:ph type="body" sz="quarter" idx="14" hasCustomPrompt="1"/>
          </p:nvPr>
        </p:nvSpPr>
        <p:spPr>
          <a:xfrm>
            <a:off x="529561" y="1764695"/>
            <a:ext cx="12384000" cy="212754"/>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4" name="Textplatzhalter 7">
            <a:extLst>
              <a:ext uri="{FF2B5EF4-FFF2-40B4-BE49-F238E27FC236}">
                <a16:creationId xmlns:a16="http://schemas.microsoft.com/office/drawing/2014/main" id="{CE913A7D-61E7-4529-94BE-C035B43A2132}"/>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57BF9B61-7B1A-22C4-0D1A-0731EC83C1D9}"/>
              </a:ext>
            </a:extLst>
          </p:cNvPr>
          <p:cNvSpPr>
            <a:spLocks noGrp="1"/>
          </p:cNvSpPr>
          <p:nvPr>
            <p:ph type="body" sz="quarter" idx="16"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B75F77D1-F22B-18DD-7262-C9BC38F60B08}"/>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7" name="Text Placeholder 17">
            <a:extLst>
              <a:ext uri="{FF2B5EF4-FFF2-40B4-BE49-F238E27FC236}">
                <a16:creationId xmlns:a16="http://schemas.microsoft.com/office/drawing/2014/main" id="{1D11B00F-B53B-1F0F-2E23-2A5E05BB8111}"/>
              </a:ext>
            </a:extLst>
          </p:cNvPr>
          <p:cNvSpPr>
            <a:spLocks noGrp="1"/>
          </p:cNvSpPr>
          <p:nvPr>
            <p:ph type="body" sz="quarter" idx="17"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0" name="TextBox 9">
            <a:extLst>
              <a:ext uri="{FF2B5EF4-FFF2-40B4-BE49-F238E27FC236}">
                <a16:creationId xmlns:a16="http://schemas.microsoft.com/office/drawing/2014/main" id="{B42D3F68-282B-8F76-B299-FADA8696D7ED}"/>
              </a:ext>
            </a:extLst>
          </p:cNvPr>
          <p:cNvSpPr txBox="1"/>
          <p:nvPr userDrawn="1"/>
        </p:nvSpPr>
        <p:spPr bwMode="gray">
          <a:xfrm>
            <a:off x="14641475" y="685187"/>
            <a:ext cx="1512000" cy="1200329"/>
          </a:xfrm>
          <a:prstGeom prst="rect">
            <a:avLst/>
          </a:prstGeom>
          <a:noFill/>
        </p:spPr>
        <p:txBody>
          <a:bodyPr wrap="square">
            <a:spAutoFit/>
          </a:bodyPr>
          <a:lstStyle/>
          <a:p>
            <a:pPr lvl="0"/>
            <a:r>
              <a:rPr lang="en-GB" sz="800" b="1" u="none" kern="1200" noProof="0">
                <a:solidFill>
                  <a:schemeClr val="tx1">
                    <a:lumMod val="85000"/>
                    <a:lumOff val="15000"/>
                  </a:schemeClr>
                </a:solidFill>
                <a:latin typeface="Aptos Display" panose="020B0004020202020204" pitchFamily="34" charset="0"/>
                <a:ea typeface="+mn-ea"/>
                <a:cs typeface="+mn-cs"/>
                <a:sym typeface="Calibri"/>
              </a:rPr>
              <a:t>Measurements (cm)</a:t>
            </a:r>
          </a:p>
          <a:p>
            <a:pPr marL="0" marR="0" lvl="0" indent="0" algn="l" defTabSz="1043056" rtl="0" eaLnBrk="1" fontAlgn="auto" latinLnBrk="0" hangingPunct="1">
              <a:lnSpc>
                <a:spcPct val="100000"/>
              </a:lnSpc>
              <a:spcBef>
                <a:spcPts val="0"/>
              </a:spcBef>
              <a:spcAft>
                <a:spcPts val="0"/>
              </a:spcAft>
              <a:buClrTx/>
              <a:buSzTx/>
              <a:buFontTx/>
              <a:buNone/>
              <a:tabLst/>
              <a:defRPr/>
            </a:pPr>
            <a:br>
              <a:rPr lang="en-GB" sz="800" b="1" u="none" kern="1200" noProof="0">
                <a:solidFill>
                  <a:schemeClr val="tx1">
                    <a:lumMod val="85000"/>
                    <a:lumOff val="15000"/>
                  </a:schemeClr>
                </a:solidFill>
                <a:latin typeface="Aptos Display" panose="020B0004020202020204" pitchFamily="34" charset="0"/>
                <a:ea typeface="+mn-ea"/>
                <a:cs typeface="+mn-cs"/>
                <a:sym typeface="Calibri"/>
              </a:rPr>
            </a:br>
            <a:r>
              <a:rPr lang="en-GB" sz="800" b="1" u="none" kern="1200" noProof="0">
                <a:solidFill>
                  <a:schemeClr val="tx1">
                    <a:lumMod val="85000"/>
                    <a:lumOff val="15000"/>
                  </a:schemeClr>
                </a:solidFill>
                <a:latin typeface="Aptos Display" panose="020B0004020202020204" pitchFamily="34" charset="0"/>
                <a:ea typeface="+mn-ea"/>
                <a:cs typeface="+mn-cs"/>
                <a:sym typeface="Calibri"/>
              </a:rPr>
              <a:t>Grid:   </a:t>
            </a:r>
            <a:r>
              <a:rPr lang="en-GB" sz="800" b="0" u="none" kern="1200" noProof="0">
                <a:solidFill>
                  <a:schemeClr val="tx1">
                    <a:lumMod val="85000"/>
                    <a:lumOff val="15000"/>
                  </a:schemeClr>
                </a:solidFill>
                <a:latin typeface="Aptos Display" panose="020B0004020202020204" pitchFamily="34" charset="0"/>
                <a:ea typeface="+mn-ea"/>
                <a:cs typeface="+mn-cs"/>
                <a:sym typeface="Calibri"/>
              </a:rPr>
              <a:t>  0.2 (use multiples)</a:t>
            </a:r>
          </a:p>
          <a:p>
            <a:pPr lvl="0"/>
            <a:endParaRPr lang="en-GB" sz="800" b="1"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Height</a:t>
            </a:r>
            <a:r>
              <a:rPr lang="en-GB" sz="800" kern="1200" noProof="0">
                <a:solidFill>
                  <a:schemeClr val="tx1">
                    <a:lumMod val="85000"/>
                    <a:lumOff val="15000"/>
                  </a:schemeClr>
                </a:solidFill>
                <a:latin typeface="Aptos Display" panose="020B0004020202020204" pitchFamily="34" charset="0"/>
                <a:ea typeface="+mn-ea"/>
                <a:cs typeface="+mn-cs"/>
                <a:sym typeface="Calibri"/>
              </a:rPr>
              <a:t>: Red   14.6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14</a:t>
            </a:r>
          </a:p>
          <a:p>
            <a:pPr lvl="0"/>
            <a:endParaRPr lang="en-GB" sz="800"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Width</a:t>
            </a:r>
            <a:r>
              <a:rPr lang="en-GB" sz="800" kern="1200" noProof="0">
                <a:solidFill>
                  <a:schemeClr val="tx1">
                    <a:lumMod val="85000"/>
                    <a:lumOff val="15000"/>
                  </a:schemeClr>
                </a:solidFill>
                <a:latin typeface="Aptos Display" panose="020B0004020202020204" pitchFamily="34" charset="0"/>
                <a:ea typeface="+mn-ea"/>
                <a:cs typeface="+mn-cs"/>
                <a:sym typeface="Calibri"/>
              </a:rPr>
              <a:t>: Red   33.4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16.4 | 16.4</a:t>
            </a:r>
          </a:p>
        </p:txBody>
      </p:sp>
      <p:sp>
        <p:nvSpPr>
          <p:cNvPr id="4" name="Picture Placeholder 19">
            <a:extLst>
              <a:ext uri="{FF2B5EF4-FFF2-40B4-BE49-F238E27FC236}">
                <a16:creationId xmlns:a16="http://schemas.microsoft.com/office/drawing/2014/main" id="{B63AB760-1EE2-EC9B-23CA-79C1E3B17F90}"/>
              </a:ext>
            </a:extLst>
          </p:cNvPr>
          <p:cNvSpPr>
            <a:spLocks noGrp="1" noChangeAspect="1"/>
          </p:cNvSpPr>
          <p:nvPr>
            <p:ph type="pic" sz="quarter" idx="18"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680892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8813" y="1764631"/>
            <a:ext cx="5905619"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702108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a:t>
            </a:r>
            <a:r>
              <a:rPr lang="en-GB" noProof="0" err="1"/>
              <a:t>Foonote</a:t>
            </a:r>
            <a:r>
              <a:rPr lang="en-GB" noProof="0"/>
              <a:t>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5" y="1764631"/>
            <a:ext cx="5904000" cy="215749"/>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30224" y="1980380"/>
            <a:ext cx="5902293" cy="5041133"/>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9EC4CD6B-24AC-856F-DD30-929910A2C7F7}"/>
              </a:ext>
            </a:extLst>
          </p:cNvPr>
          <p:cNvSpPr>
            <a:spLocks noGrp="1"/>
          </p:cNvSpPr>
          <p:nvPr>
            <p:ph type="body" sz="quarter" idx="19"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 name="Picture Placeholder 19">
            <a:extLst>
              <a:ext uri="{FF2B5EF4-FFF2-40B4-BE49-F238E27FC236}">
                <a16:creationId xmlns:a16="http://schemas.microsoft.com/office/drawing/2014/main" id="{36E5F0AB-FAD4-C1CD-5A34-D16E0E333D66}"/>
              </a:ext>
            </a:extLst>
          </p:cNvPr>
          <p:cNvSpPr>
            <a:spLocks noGrp="1" noChangeAspect="1"/>
          </p:cNvSpPr>
          <p:nvPr>
            <p:ph type="pic" sz="quarter" idx="20"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25967949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9475" y="1763713"/>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703" y="198038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750" y="198038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704" y="702108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4" y="1764631"/>
            <a:ext cx="5904663"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28518" y="1980381"/>
            <a:ext cx="5904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10032497" y="1763713"/>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10032725" y="1979613"/>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10032772" y="19796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10032726" y="70203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3" name="Picture Placeholder 19">
            <a:extLst>
              <a:ext uri="{FF2B5EF4-FFF2-40B4-BE49-F238E27FC236}">
                <a16:creationId xmlns:a16="http://schemas.microsoft.com/office/drawing/2014/main" id="{0E60C73C-41F1-3CB9-6A48-EE9BEFFBE27B}"/>
              </a:ext>
            </a:extLst>
          </p:cNvPr>
          <p:cNvSpPr>
            <a:spLocks noGrp="1" noChangeAspect="1"/>
          </p:cNvSpPr>
          <p:nvPr>
            <p:ph type="pic" sz="quarter" idx="23"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358788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530888" y="1764631"/>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531116" y="1981299"/>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531163" y="19812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531117" y="70219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7010431" y="1763749"/>
            <a:ext cx="5904663"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7009475" y="1979499"/>
            <a:ext cx="5904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7010431" y="1979499"/>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7010432" y="7020199"/>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3553910" y="1764631"/>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3554138" y="198053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3554185" y="19805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3554139" y="70212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3" name="Picture Placeholder 19">
            <a:extLst>
              <a:ext uri="{FF2B5EF4-FFF2-40B4-BE49-F238E27FC236}">
                <a16:creationId xmlns:a16="http://schemas.microsoft.com/office/drawing/2014/main" id="{952EF5FC-A8A0-68FA-C347-BA67F45D8858}"/>
              </a:ext>
            </a:extLst>
          </p:cNvPr>
          <p:cNvSpPr>
            <a:spLocks noGrp="1" noChangeAspect="1"/>
          </p:cNvSpPr>
          <p:nvPr>
            <p:ph type="pic" sz="quarter" idx="23"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2150160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4777475" y="1763713"/>
            <a:ext cx="3888000"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4777704" y="1980381"/>
            <a:ext cx="3888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4777751" y="1980381"/>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4777705" y="70215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4" y="1764631"/>
            <a:ext cx="3888000"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28518" y="1980381"/>
            <a:ext cx="3888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3888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marL="0" marR="0" indent="0" algn="l" defTabSz="1043080" rtl="0" eaLnBrk="1" fontAlgn="auto" latinLnBrk="0" hangingPunct="1">
              <a:lnSpc>
                <a:spcPct val="90000"/>
              </a:lnSpc>
              <a:spcBef>
                <a:spcPct val="0"/>
              </a:spcBef>
              <a:spcAft>
                <a:spcPts val="0"/>
              </a:spcAft>
              <a:buClrTx/>
              <a:buSzTx/>
              <a:buFontTx/>
              <a:buNone/>
              <a:tabLst/>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endParaRPr lang="en-GB"/>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9025667" y="1763713"/>
            <a:ext cx="3888000"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9025896" y="1979613"/>
            <a:ext cx="3888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9025943" y="19796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9025897" y="70215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2" name="Text Placeholder 9">
            <a:extLst>
              <a:ext uri="{FF2B5EF4-FFF2-40B4-BE49-F238E27FC236}">
                <a16:creationId xmlns:a16="http://schemas.microsoft.com/office/drawing/2014/main" id="{0637BBB2-BFB0-904B-8F13-9CBB235761E7}"/>
              </a:ext>
            </a:extLst>
          </p:cNvPr>
          <p:cNvSpPr>
            <a:spLocks noGrp="1"/>
          </p:cNvSpPr>
          <p:nvPr>
            <p:ph type="body" sz="quarter" idx="2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Aptos Display" panose="020B0004020202020204" pitchFamily="34" charset="0"/>
              </a:defRPr>
            </a:lvl1pPr>
          </a:lstStyle>
          <a:p>
            <a:pPr lvl="0"/>
            <a:r>
              <a:rPr lang="en-GB"/>
              <a:t>Enter Action Title  (Core Message!)</a:t>
            </a:r>
          </a:p>
        </p:txBody>
      </p:sp>
      <p:sp>
        <p:nvSpPr>
          <p:cNvPr id="4" name="Textplatzhalter 7">
            <a:extLst>
              <a:ext uri="{FF2B5EF4-FFF2-40B4-BE49-F238E27FC236}">
                <a16:creationId xmlns:a16="http://schemas.microsoft.com/office/drawing/2014/main" id="{B5070AA8-A7A0-3D64-D4FE-8455E4E2F6AC}"/>
              </a:ext>
            </a:extLst>
          </p:cNvPr>
          <p:cNvSpPr>
            <a:spLocks noGrp="1"/>
          </p:cNvSpPr>
          <p:nvPr>
            <p:ph type="body" sz="quarter" idx="13" hasCustomPrompt="1"/>
          </p:nvPr>
        </p:nvSpPr>
        <p:spPr bwMode="gray">
          <a:xfrm>
            <a:off x="528787" y="7164631"/>
            <a:ext cx="12382502"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a:t>Source: Customer?, empirica  - Footnotes with superscript:  9 pt. midgrey – max. 2-rows</a:t>
            </a:r>
          </a:p>
        </p:txBody>
      </p:sp>
      <p:sp>
        <p:nvSpPr>
          <p:cNvPr id="2" name="Picture Placeholder 19">
            <a:extLst>
              <a:ext uri="{FF2B5EF4-FFF2-40B4-BE49-F238E27FC236}">
                <a16:creationId xmlns:a16="http://schemas.microsoft.com/office/drawing/2014/main" id="{F9E6C640-674E-AFA8-16F8-6B964B2F0A99}"/>
              </a:ext>
            </a:extLst>
          </p:cNvPr>
          <p:cNvSpPr>
            <a:spLocks noGrp="1" noChangeAspect="1"/>
          </p:cNvSpPr>
          <p:nvPr>
            <p:ph type="pic" sz="quarter" idx="25"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10901169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530888" y="1764631"/>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531116" y="1981299"/>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531163" y="19812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531117" y="70219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3698091" y="1764631"/>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3697475" y="198053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3697475" y="19805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3682870" y="70212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3" name="Textplatzhalter 8">
            <a:extLst>
              <a:ext uri="{FF2B5EF4-FFF2-40B4-BE49-F238E27FC236}">
                <a16:creationId xmlns:a16="http://schemas.microsoft.com/office/drawing/2014/main" id="{82228DCF-56E8-B4F3-63D3-ABCC29D39D44}"/>
              </a:ext>
            </a:extLst>
          </p:cNvPr>
          <p:cNvSpPr>
            <a:spLocks noGrp="1"/>
          </p:cNvSpPr>
          <p:nvPr>
            <p:ph type="body" sz="quarter" idx="24" hasCustomPrompt="1"/>
          </p:nvPr>
        </p:nvSpPr>
        <p:spPr>
          <a:xfrm>
            <a:off x="6865294" y="1760645"/>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14" name="Textplatzhalter 13">
            <a:extLst>
              <a:ext uri="{FF2B5EF4-FFF2-40B4-BE49-F238E27FC236}">
                <a16:creationId xmlns:a16="http://schemas.microsoft.com/office/drawing/2014/main" id="{DB03C113-A7DF-49D5-FAAB-F33792730042}"/>
              </a:ext>
            </a:extLst>
          </p:cNvPr>
          <p:cNvSpPr>
            <a:spLocks noGrp="1"/>
          </p:cNvSpPr>
          <p:nvPr>
            <p:ph type="body" sz="quarter" idx="25"/>
          </p:nvPr>
        </p:nvSpPr>
        <p:spPr>
          <a:xfrm>
            <a:off x="6865475" y="1977313"/>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15" name="Gerader Verbinder 34">
            <a:extLst>
              <a:ext uri="{FF2B5EF4-FFF2-40B4-BE49-F238E27FC236}">
                <a16:creationId xmlns:a16="http://schemas.microsoft.com/office/drawing/2014/main" id="{7F90B936-A42E-2DDB-093C-A6AED707160B}"/>
              </a:ext>
            </a:extLst>
          </p:cNvPr>
          <p:cNvCxnSpPr>
            <a:cxnSpLocks/>
          </p:cNvCxnSpPr>
          <p:nvPr userDrawn="1"/>
        </p:nvCxnSpPr>
        <p:spPr bwMode="gray">
          <a:xfrm>
            <a:off x="6865475" y="19773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6" name="Gerader Verbinder 36">
            <a:extLst>
              <a:ext uri="{FF2B5EF4-FFF2-40B4-BE49-F238E27FC236}">
                <a16:creationId xmlns:a16="http://schemas.microsoft.com/office/drawing/2014/main" id="{1EA39C0C-7F86-C8A6-6B2D-E7773B93A8EC}"/>
              </a:ext>
            </a:extLst>
          </p:cNvPr>
          <p:cNvCxnSpPr>
            <a:cxnSpLocks/>
          </p:cNvCxnSpPr>
          <p:nvPr userDrawn="1"/>
        </p:nvCxnSpPr>
        <p:spPr bwMode="gray">
          <a:xfrm>
            <a:off x="6872098" y="70180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4" name="Textplatzhalter 8">
            <a:extLst>
              <a:ext uri="{FF2B5EF4-FFF2-40B4-BE49-F238E27FC236}">
                <a16:creationId xmlns:a16="http://schemas.microsoft.com/office/drawing/2014/main" id="{B80A6F3F-8A16-0411-1BB2-735CA5DAD760}"/>
              </a:ext>
            </a:extLst>
          </p:cNvPr>
          <p:cNvSpPr>
            <a:spLocks noGrp="1"/>
          </p:cNvSpPr>
          <p:nvPr>
            <p:ph type="body" sz="quarter" idx="26" hasCustomPrompt="1"/>
          </p:nvPr>
        </p:nvSpPr>
        <p:spPr>
          <a:xfrm>
            <a:off x="10032497" y="1756206"/>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6" name="Textplatzhalter 13">
            <a:extLst>
              <a:ext uri="{FF2B5EF4-FFF2-40B4-BE49-F238E27FC236}">
                <a16:creationId xmlns:a16="http://schemas.microsoft.com/office/drawing/2014/main" id="{B59A4967-8898-7CAC-11B9-7A56B9818EEF}"/>
              </a:ext>
            </a:extLst>
          </p:cNvPr>
          <p:cNvSpPr>
            <a:spLocks noGrp="1"/>
          </p:cNvSpPr>
          <p:nvPr>
            <p:ph type="body" sz="quarter" idx="27"/>
          </p:nvPr>
        </p:nvSpPr>
        <p:spPr>
          <a:xfrm>
            <a:off x="10032725" y="1972106"/>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2" name="Gerader Verbinder 34">
            <a:extLst>
              <a:ext uri="{FF2B5EF4-FFF2-40B4-BE49-F238E27FC236}">
                <a16:creationId xmlns:a16="http://schemas.microsoft.com/office/drawing/2014/main" id="{FE305376-968E-AC09-687F-D09B40661DB7}"/>
              </a:ext>
            </a:extLst>
          </p:cNvPr>
          <p:cNvCxnSpPr>
            <a:cxnSpLocks/>
          </p:cNvCxnSpPr>
          <p:nvPr userDrawn="1"/>
        </p:nvCxnSpPr>
        <p:spPr bwMode="gray">
          <a:xfrm>
            <a:off x="10032772" y="1972106"/>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4" name="Gerader Verbinder 36">
            <a:extLst>
              <a:ext uri="{FF2B5EF4-FFF2-40B4-BE49-F238E27FC236}">
                <a16:creationId xmlns:a16="http://schemas.microsoft.com/office/drawing/2014/main" id="{11801188-6923-CF0D-459F-3CF9481BDE7D}"/>
              </a:ext>
            </a:extLst>
          </p:cNvPr>
          <p:cNvCxnSpPr>
            <a:cxnSpLocks/>
          </p:cNvCxnSpPr>
          <p:nvPr userDrawn="1"/>
        </p:nvCxnSpPr>
        <p:spPr bwMode="gray">
          <a:xfrm>
            <a:off x="10032726" y="7012806"/>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Picture Placeholder 19">
            <a:extLst>
              <a:ext uri="{FF2B5EF4-FFF2-40B4-BE49-F238E27FC236}">
                <a16:creationId xmlns:a16="http://schemas.microsoft.com/office/drawing/2014/main" id="{4C5001F9-3FE0-06DF-987B-28AFB8A8FEF2}"/>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971699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 Colour">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E4A373B-094E-C8E9-A195-7343F6DD2AF4}"/>
              </a:ext>
            </a:extLst>
          </p:cNvPr>
          <p:cNvSpPr>
            <a:spLocks noGrp="1"/>
          </p:cNvSpPr>
          <p:nvPr>
            <p:ph type="body" sz="quarter" idx="12" hasCustomPrompt="1"/>
          </p:nvPr>
        </p:nvSpPr>
        <p:spPr>
          <a:xfrm>
            <a:off x="0" y="0"/>
            <a:ext cx="13442950" cy="7561263"/>
          </a:xfrm>
          <a:solidFill>
            <a:srgbClr val="0A6AA6"/>
          </a:solidFill>
        </p:spPr>
        <p:txBody>
          <a:bodyPr vert="horz" tIns="720000" anchor="t"/>
          <a:lstStyle>
            <a:lvl1pPr marL="0" indent="0" algn="l">
              <a:spcBef>
                <a:spcPts val="2400"/>
              </a:spcBef>
              <a:buNone/>
              <a:defRPr b="0">
                <a:solidFill>
                  <a:schemeClr val="bg1"/>
                </a:solidFill>
                <a:latin typeface="Aptos Display" panose="020B0004020202020204" pitchFamily="34" charset="0"/>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a:solidFill>
                  <a:schemeClr val="bg1"/>
                </a:solidFill>
              </a:rPr>
              <a:t>Change colour of box to distinguish sections - optional</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2705610039"/>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 Placeholder 6">
            <a:extLst>
              <a:ext uri="{FF2B5EF4-FFF2-40B4-BE49-F238E27FC236}">
                <a16:creationId xmlns:a16="http://schemas.microsoft.com/office/drawing/2014/main" id="{3637BB04-0C51-B69B-0EA7-EA26F3A8508A}"/>
              </a:ext>
            </a:extLst>
          </p:cNvPr>
          <p:cNvSpPr>
            <a:spLocks noGrp="1"/>
          </p:cNvSpPr>
          <p:nvPr>
            <p:ph type="body" sz="quarter" idx="14" hasCustomPrompt="1"/>
          </p:nvPr>
        </p:nvSpPr>
        <p:spPr>
          <a:xfrm>
            <a:off x="529475" y="2484631"/>
            <a:ext cx="6695238" cy="1728000"/>
          </a:xfrm>
        </p:spPr>
        <p:txBody>
          <a:bodyPr/>
          <a:lstStyle>
            <a:lvl1pPr marL="0" indent="0">
              <a:buNone/>
              <a:defRPr lang="en-GB" sz="2800" b="0" kern="1200" baseline="0" dirty="0">
                <a:solidFill>
                  <a:schemeClr val="bg1"/>
                </a:solidFill>
                <a:latin typeface="Aptos Display" panose="020B0004020202020204" pitchFamily="34" charset="0"/>
                <a:ea typeface="+mn-ea"/>
                <a:cs typeface="+mn-cs"/>
              </a:defRPr>
            </a:lvl1pPr>
          </a:lstStyle>
          <a:p>
            <a:pPr lvl="0"/>
            <a:r>
              <a:rPr lang="en-GB"/>
              <a:t>Descriptive - Max four rows </a:t>
            </a:r>
          </a:p>
        </p:txBody>
      </p:sp>
      <p:sp>
        <p:nvSpPr>
          <p:cNvPr id="5" name="Text Placeholder 8">
            <a:extLst>
              <a:ext uri="{FF2B5EF4-FFF2-40B4-BE49-F238E27FC236}">
                <a16:creationId xmlns:a16="http://schemas.microsoft.com/office/drawing/2014/main" id="{8BF12127-E42E-5329-2A0F-F0A97379A437}"/>
              </a:ext>
            </a:extLst>
          </p:cNvPr>
          <p:cNvSpPr>
            <a:spLocks noGrp="1"/>
          </p:cNvSpPr>
          <p:nvPr>
            <p:ph type="body" sz="quarter" idx="15" hasCustomPrompt="1"/>
          </p:nvPr>
        </p:nvSpPr>
        <p:spPr>
          <a:xfrm>
            <a:off x="529475" y="4500631"/>
            <a:ext cx="4032000" cy="2520000"/>
          </a:xfrm>
        </p:spPr>
        <p:txBody>
          <a:bodyPr/>
          <a:lstStyle>
            <a:lvl1pPr marL="0" indent="0">
              <a:spcBef>
                <a:spcPts val="300"/>
              </a:spcBef>
              <a:buNone/>
              <a:defRPr sz="1400" b="0">
                <a:solidFill>
                  <a:schemeClr val="bg1"/>
                </a:solidFill>
                <a:latin typeface="Aptos Display" panose="020B0004020202020204" pitchFamily="34" charset="0"/>
              </a:defRPr>
            </a:lvl1pPr>
          </a:lstStyle>
          <a:p>
            <a:pPr lvl="0"/>
            <a:r>
              <a:rPr lang="en-GB"/>
              <a:t>MINI AGENDA  OF CHAPTERS- OPTIONAL</a:t>
            </a:r>
          </a:p>
          <a:p>
            <a:pPr lvl="0"/>
            <a:r>
              <a:rPr lang="en-GB"/>
              <a:t> &gt;&gt; mark current bold – optional</a:t>
            </a:r>
          </a:p>
        </p:txBody>
      </p:sp>
      <p:sp>
        <p:nvSpPr>
          <p:cNvPr id="8" name="Picture Placeholder 7">
            <a:extLst>
              <a:ext uri="{FF2B5EF4-FFF2-40B4-BE49-F238E27FC236}">
                <a16:creationId xmlns:a16="http://schemas.microsoft.com/office/drawing/2014/main" id="{14A2F779-B1AC-07D3-75C5-521AA8FCCD7A}"/>
              </a:ext>
            </a:extLst>
          </p:cNvPr>
          <p:cNvSpPr>
            <a:spLocks noGrp="1"/>
          </p:cNvSpPr>
          <p:nvPr>
            <p:ph type="pic" sz="quarter" idx="16" hasCustomPrompt="1"/>
          </p:nvPr>
        </p:nvSpPr>
        <p:spPr>
          <a:xfrm>
            <a:off x="9146212" y="4321263"/>
            <a:ext cx="3240000" cy="3240000"/>
          </a:xfrm>
        </p:spPr>
        <p:txBody>
          <a:bodyPr/>
          <a:lstStyle>
            <a:lvl1pPr marL="0" indent="0">
              <a:buNone/>
              <a:defRPr>
                <a:latin typeface="Aptos Display" panose="020B0004020202020204" pitchFamily="34" charset="0"/>
              </a:defRPr>
            </a:lvl1pPr>
          </a:lstStyle>
          <a:p>
            <a:r>
              <a:rPr lang="en-GB"/>
              <a:t>ICON / GRAPHIC FOR SECTION - OPTIONAL</a:t>
            </a:r>
          </a:p>
        </p:txBody>
      </p:sp>
      <p:sp>
        <p:nvSpPr>
          <p:cNvPr id="18" name="Text Placeholder 6">
            <a:extLst>
              <a:ext uri="{FF2B5EF4-FFF2-40B4-BE49-F238E27FC236}">
                <a16:creationId xmlns:a16="http://schemas.microsoft.com/office/drawing/2014/main" id="{9C39075E-9D96-43A0-4DB2-A01CAABB887B}"/>
              </a:ext>
            </a:extLst>
          </p:cNvPr>
          <p:cNvSpPr>
            <a:spLocks noGrp="1"/>
          </p:cNvSpPr>
          <p:nvPr>
            <p:ph type="body" sz="quarter" idx="19" hasCustomPrompt="1"/>
          </p:nvPr>
        </p:nvSpPr>
        <p:spPr>
          <a:xfrm>
            <a:off x="530225" y="1620631"/>
            <a:ext cx="6694488" cy="432000"/>
          </a:xfrm>
        </p:spPr>
        <p:txBody>
          <a:bodyPr/>
          <a:lstStyle>
            <a:lvl1pPr marL="0" indent="0">
              <a:buNone/>
              <a:defRPr lang="en-GB" sz="3200" b="1" kern="1200" baseline="0" dirty="0">
                <a:solidFill>
                  <a:schemeClr val="bg1"/>
                </a:solidFill>
                <a:latin typeface="Aptos Display" panose="020B0004020202020204" pitchFamily="34" charset="0"/>
                <a:ea typeface="+mn-ea"/>
                <a:cs typeface="+mn-cs"/>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b="1">
                <a:solidFill>
                  <a:schemeClr val="bg1"/>
                </a:solidFill>
              </a:rPr>
              <a:t>Chapter Title –  1-2, max 4 words</a:t>
            </a:r>
          </a:p>
          <a:p>
            <a:pPr lvl="0"/>
            <a:r>
              <a:rPr lang="en-GB"/>
              <a:t>   </a:t>
            </a:r>
          </a:p>
        </p:txBody>
      </p:sp>
      <p:sp>
        <p:nvSpPr>
          <p:cNvPr id="21" name="Rectangle 20">
            <a:extLst>
              <a:ext uri="{FF2B5EF4-FFF2-40B4-BE49-F238E27FC236}">
                <a16:creationId xmlns:a16="http://schemas.microsoft.com/office/drawing/2014/main" id="{0E606AB9-94F7-860B-E4C1-F959A9EEFB15}"/>
              </a:ext>
            </a:extLst>
          </p:cNvPr>
          <p:cNvSpPr/>
          <p:nvPr userDrawn="1"/>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en-GB" sz="1100" noProof="0" smtClean="0">
                <a:solidFill>
                  <a:schemeClr val="bg1"/>
                </a:solidFill>
                <a:latin typeface="Aptos Display" panose="020B0004020202020204" pitchFamily="34" charset="0"/>
                <a:sym typeface="Calibri"/>
              </a:rPr>
              <a:pPr algn="ctr"/>
              <a:t>‹#›</a:t>
            </a:fld>
            <a:endParaRPr lang="en-GB" sz="1100" noProof="0">
              <a:solidFill>
                <a:schemeClr val="bg1"/>
              </a:solidFill>
              <a:latin typeface="Aptos Display" panose="020B0004020202020204" pitchFamily="34" charset="0"/>
              <a:sym typeface="Calibri"/>
            </a:endParaRPr>
          </a:p>
        </p:txBody>
      </p:sp>
      <p:sp>
        <p:nvSpPr>
          <p:cNvPr id="2" name="Text Placeholder 17">
            <a:extLst>
              <a:ext uri="{FF2B5EF4-FFF2-40B4-BE49-F238E27FC236}">
                <a16:creationId xmlns:a16="http://schemas.microsoft.com/office/drawing/2014/main" id="{BDBF0391-B6ED-B934-AC79-CEE4D03C8342}"/>
              </a:ext>
            </a:extLst>
          </p:cNvPr>
          <p:cNvSpPr>
            <a:spLocks noGrp="1"/>
          </p:cNvSpPr>
          <p:nvPr>
            <p:ph type="body" sz="quarter" idx="20"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BREADCRUMBS: Presentation Title --- or blank - upon preference  </a:t>
            </a:r>
          </a:p>
        </p:txBody>
      </p:sp>
    </p:spTree>
    <p:extLst>
      <p:ext uri="{BB962C8B-B14F-4D97-AF65-F5344CB8AC3E}">
        <p14:creationId xmlns:p14="http://schemas.microsoft.com/office/powerpoint/2010/main" val="298462720"/>
      </p:ext>
    </p:extLst>
  </p:cSld>
  <p:clrMapOvr>
    <a:masterClrMapping/>
  </p:clrMapOvr>
  <p:extLst>
    <p:ext uri="{DCECCB84-F9BA-43D5-87BE-67443E8EF086}">
      <p15:sldGuideLst xmlns:p15="http://schemas.microsoft.com/office/powerpoint/2012/main">
        <p15:guide id="2" pos="4551">
          <p15:clr>
            <a:srgbClr val="FBAE40"/>
          </p15:clr>
        </p15:guide>
        <p15:guide id="3" pos="33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89504920"/>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sp>
        <p:nvSpPr>
          <p:cNvPr id="42" name="Textplatzhalter 15">
            <a:extLst>
              <a:ext uri="{FF2B5EF4-FFF2-40B4-BE49-F238E27FC236}">
                <a16:creationId xmlns:a16="http://schemas.microsoft.com/office/drawing/2014/main" id="{B82BC7CD-821E-4632-AF65-19B146437662}"/>
              </a:ext>
            </a:extLst>
          </p:cNvPr>
          <p:cNvSpPr>
            <a:spLocks noGrp="1"/>
          </p:cNvSpPr>
          <p:nvPr>
            <p:ph type="body" sz="quarter" idx="21" hasCustomPrompt="1"/>
          </p:nvPr>
        </p:nvSpPr>
        <p:spPr bwMode="gray">
          <a:xfrm>
            <a:off x="529475" y="6505200"/>
            <a:ext cx="223200" cy="648000"/>
          </a:xfrm>
          <a:solidFill>
            <a:srgbClr val="0A6AA6"/>
          </a:solidFill>
          <a:ln>
            <a:noFill/>
          </a:ln>
        </p:spPr>
        <p:txBody>
          <a:bodyPr wrap="none" lIns="396000" anchor="ctr"/>
          <a:lstStyle>
            <a:lvl1pPr marL="0" indent="0" algn="l">
              <a:spcBef>
                <a:spcPts val="0"/>
              </a:spcBef>
              <a:buNone/>
              <a:defRPr sz="1400">
                <a:solidFill>
                  <a:srgbClr val="0A6AA6"/>
                </a:solidFill>
                <a:latin typeface="Aptos Display" panose="020B0004020202020204" pitchFamily="34" charset="0"/>
              </a:defRPr>
            </a:lvl1pPr>
          </a:lstStyle>
          <a:p>
            <a:pPr lvl="0"/>
            <a:r>
              <a:rPr lang="en-GB" noProof="0"/>
              <a:t>Conclusion, max. two rows</a:t>
            </a:r>
          </a:p>
        </p:txBody>
      </p:sp>
      <p:sp>
        <p:nvSpPr>
          <p:cNvPr id="43" name="Textplatzhalter 7">
            <a:extLst>
              <a:ext uri="{FF2B5EF4-FFF2-40B4-BE49-F238E27FC236}">
                <a16:creationId xmlns:a16="http://schemas.microsoft.com/office/drawing/2014/main" id="{D0C85457-3BA3-4028-B14A-B2869E38D18D}"/>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6B0ED8CB-4F40-123C-227E-FEF31CE45B44}"/>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760175E2-C04C-42F4-A8D4-B8E22A85B1CF}"/>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C89E8B68-1F20-46B4-3572-4054FB0B640D}"/>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 name="Picture Placeholder 19">
            <a:extLst>
              <a:ext uri="{FF2B5EF4-FFF2-40B4-BE49-F238E27FC236}">
                <a16:creationId xmlns:a16="http://schemas.microsoft.com/office/drawing/2014/main" id="{68216440-DBE8-1AE2-7FC4-3B6141C94E02}"/>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4272950648"/>
      </p:ext>
    </p:extLst>
  </p:cSld>
  <p:clrMapOvr>
    <a:masterClrMapping/>
  </p:clrMapOvr>
  <p:extLst>
    <p:ext uri="{DCECCB84-F9BA-43D5-87BE-67443E8EF086}">
      <p15:sldGuideLst xmlns:p15="http://schemas.microsoft.com/office/powerpoint/2012/main">
        <p15:guide id="1" orient="horz" pos="4014">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 Conclusion">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16080" y="1763713"/>
            <a:ext cx="5898352" cy="216676"/>
          </a:xfrm>
        </p:spPr>
        <p:txBody>
          <a:bodyPr lIns="90000" tIns="36000" rIns="90000" bIns="36000"/>
          <a:lstStyle>
            <a:lvl1pPr marL="0" indent="0">
              <a:spcBef>
                <a:spcPts val="0"/>
              </a:spcBef>
              <a:buNone/>
              <a:defRPr cap="all" baseline="0"/>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4392000"/>
          </a:xfrm>
        </p:spPr>
        <p:txBody>
          <a:bodyPr wrap="square" lIns="90000" tIns="72000" rIns="90000" bIns="72000"/>
          <a:lstStyle>
            <a:lvl1pPr>
              <a:defRPr b="0"/>
            </a:lvl1pPr>
            <a:lvl2pPr>
              <a:defRPr b="0"/>
            </a:lvl2pPr>
            <a:lvl3pPr>
              <a:defRPr b="0"/>
            </a:lvl3pPr>
            <a:lvl4pPr>
              <a:defRPr b="0"/>
            </a:lvl4pPr>
            <a:lvl5pPr>
              <a:defRPr b="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1674112890"/>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637263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cxnSp>
        <p:nvCxnSpPr>
          <p:cNvPr id="52" name="Gerader Verbinder 36">
            <a:extLst>
              <a:ext uri="{FF2B5EF4-FFF2-40B4-BE49-F238E27FC236}">
                <a16:creationId xmlns:a16="http://schemas.microsoft.com/office/drawing/2014/main" id="{1AF6367F-C4AF-45E9-A850-06B3B5A71A24}"/>
              </a:ext>
            </a:extLst>
          </p:cNvPr>
          <p:cNvCxnSpPr>
            <a:cxnSpLocks/>
          </p:cNvCxnSpPr>
          <p:nvPr userDrawn="1"/>
        </p:nvCxnSpPr>
        <p:spPr bwMode="gray">
          <a:xfrm>
            <a:off x="521480" y="637263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4" name="Freeform 17">
            <a:extLst>
              <a:ext uri="{FF2B5EF4-FFF2-40B4-BE49-F238E27FC236}">
                <a16:creationId xmlns:a16="http://schemas.microsoft.com/office/drawing/2014/main" id="{9D839D01-1159-4BA0-AF14-7B328A02ACF2}"/>
              </a:ext>
            </a:extLst>
          </p:cNvPr>
          <p:cNvSpPr>
            <a:spLocks/>
          </p:cNvSpPr>
          <p:nvPr userDrawn="1"/>
        </p:nvSpPr>
        <p:spPr bwMode="auto">
          <a:xfrm>
            <a:off x="2484318" y="3392920"/>
            <a:ext cx="1994400" cy="1796838"/>
          </a:xfrm>
          <a:custGeom>
            <a:avLst/>
            <a:gdLst>
              <a:gd name="T0" fmla="*/ 0 w 1241"/>
              <a:gd name="T1" fmla="*/ 305 h 1241"/>
              <a:gd name="T2" fmla="*/ 397 w 1241"/>
              <a:gd name="T3" fmla="*/ 305 h 1241"/>
              <a:gd name="T4" fmla="*/ 397 w 1241"/>
              <a:gd name="T5" fmla="*/ 0 h 1241"/>
              <a:gd name="T6" fmla="*/ 794 w 1241"/>
              <a:gd name="T7" fmla="*/ 0 h 1241"/>
              <a:gd name="T8" fmla="*/ 794 w 1241"/>
              <a:gd name="T9" fmla="*/ 305 h 1241"/>
              <a:gd name="T10" fmla="*/ 1183 w 1241"/>
              <a:gd name="T11" fmla="*/ 305 h 1241"/>
              <a:gd name="T12" fmla="*/ 1183 w 1241"/>
              <a:gd name="T13" fmla="*/ 609 h 1241"/>
              <a:gd name="T14" fmla="*/ 794 w 1241"/>
              <a:gd name="T15" fmla="*/ 609 h 1241"/>
              <a:gd name="T16" fmla="*/ 794 w 1241"/>
              <a:gd name="T17" fmla="*/ 908 h 1241"/>
              <a:gd name="T18" fmla="*/ 397 w 1241"/>
              <a:gd name="T19" fmla="*/ 908 h 1241"/>
              <a:gd name="T20" fmla="*/ 397 w 1241"/>
              <a:gd name="T21" fmla="*/ 609 h 1241"/>
              <a:gd name="T22" fmla="*/ 0 w 1241"/>
              <a:gd name="T23" fmla="*/ 609 h 1241"/>
              <a:gd name="T24" fmla="*/ 0 w 1241"/>
              <a:gd name="T25" fmla="*/ 305 h 12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1" h="1241">
                <a:moveTo>
                  <a:pt x="0" y="416"/>
                </a:moveTo>
                <a:lnTo>
                  <a:pt x="416" y="416"/>
                </a:lnTo>
                <a:lnTo>
                  <a:pt x="416" y="0"/>
                </a:lnTo>
                <a:lnTo>
                  <a:pt x="832" y="0"/>
                </a:lnTo>
                <a:lnTo>
                  <a:pt x="832" y="416"/>
                </a:lnTo>
                <a:lnTo>
                  <a:pt x="1240" y="416"/>
                </a:lnTo>
                <a:lnTo>
                  <a:pt x="1240" y="832"/>
                </a:lnTo>
                <a:lnTo>
                  <a:pt x="832" y="832"/>
                </a:lnTo>
                <a:lnTo>
                  <a:pt x="832" y="1240"/>
                </a:lnTo>
                <a:lnTo>
                  <a:pt x="416" y="1240"/>
                </a:lnTo>
                <a:lnTo>
                  <a:pt x="416" y="832"/>
                </a:lnTo>
                <a:lnTo>
                  <a:pt x="0" y="832"/>
                </a:lnTo>
                <a:lnTo>
                  <a:pt x="0" y="416"/>
                </a:lnTo>
              </a:path>
            </a:pathLst>
          </a:custGeom>
          <a:solidFill>
            <a:srgbClr val="DEDEDE"/>
          </a:solidFill>
          <a:ln>
            <a:noFill/>
          </a:ln>
          <a:effectLst/>
        </p:spPr>
        <p:txBody>
          <a:bodyPr lIns="39692" tIns="39692" rIns="39692" bIns="39692"/>
          <a:lstStyle/>
          <a:p>
            <a:endParaRPr lang="en-GB" sz="2315" noProof="0">
              <a:latin typeface="Calibri" panose="020F0502020204030204" pitchFamily="34" charset="0"/>
            </a:endParaRPr>
          </a:p>
        </p:txBody>
      </p:sp>
      <p:sp>
        <p:nvSpPr>
          <p:cNvPr id="36" name="Freeform 18">
            <a:extLst>
              <a:ext uri="{FF2B5EF4-FFF2-40B4-BE49-F238E27FC236}">
                <a16:creationId xmlns:a16="http://schemas.microsoft.com/office/drawing/2014/main" id="{7D3AD475-7077-43CE-A61C-352A80056BB5}"/>
              </a:ext>
            </a:extLst>
          </p:cNvPr>
          <p:cNvSpPr>
            <a:spLocks/>
          </p:cNvSpPr>
          <p:nvPr userDrawn="1"/>
        </p:nvSpPr>
        <p:spPr bwMode="auto">
          <a:xfrm>
            <a:off x="8963499" y="3837977"/>
            <a:ext cx="1994400" cy="604876"/>
          </a:xfrm>
          <a:custGeom>
            <a:avLst/>
            <a:gdLst>
              <a:gd name="T0" fmla="*/ 0 w 1241"/>
              <a:gd name="T1" fmla="*/ 0 h 417"/>
              <a:gd name="T2" fmla="*/ 1179 w 1241"/>
              <a:gd name="T3" fmla="*/ 0 h 417"/>
              <a:gd name="T4" fmla="*/ 1179 w 1241"/>
              <a:gd name="T5" fmla="*/ 305 h 417"/>
              <a:gd name="T6" fmla="*/ 0 w 1241"/>
              <a:gd name="T7" fmla="*/ 305 h 417"/>
              <a:gd name="T8" fmla="*/ 0 w 1241"/>
              <a:gd name="T9" fmla="*/ 0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1" h="417">
                <a:moveTo>
                  <a:pt x="0" y="0"/>
                </a:moveTo>
                <a:lnTo>
                  <a:pt x="1240" y="0"/>
                </a:lnTo>
                <a:lnTo>
                  <a:pt x="1240" y="416"/>
                </a:lnTo>
                <a:lnTo>
                  <a:pt x="0" y="416"/>
                </a:lnTo>
                <a:lnTo>
                  <a:pt x="0" y="0"/>
                </a:lnTo>
              </a:path>
            </a:pathLst>
          </a:custGeom>
          <a:solidFill>
            <a:srgbClr val="DEDEDE"/>
          </a:solidFill>
          <a:ln>
            <a:noFill/>
          </a:ln>
          <a:effectLst/>
        </p:spPr>
        <p:txBody>
          <a:bodyPr lIns="39692" tIns="39692" rIns="39692" bIns="39692"/>
          <a:lstStyle/>
          <a:p>
            <a:endParaRPr lang="en-GB" sz="2315" noProof="0">
              <a:latin typeface="Calibri" panose="020F0502020204030204" pitchFamily="34" charset="0"/>
            </a:endParaRPr>
          </a:p>
        </p:txBody>
      </p:sp>
      <p:sp>
        <p:nvSpPr>
          <p:cNvPr id="38" name="Textplatzhalter 15">
            <a:extLst>
              <a:ext uri="{FF2B5EF4-FFF2-40B4-BE49-F238E27FC236}">
                <a16:creationId xmlns:a16="http://schemas.microsoft.com/office/drawing/2014/main" id="{6648C9F9-A24D-4F44-92C2-90722F851654}"/>
              </a:ext>
            </a:extLst>
          </p:cNvPr>
          <p:cNvSpPr>
            <a:spLocks noGrp="1"/>
          </p:cNvSpPr>
          <p:nvPr>
            <p:ph type="body" sz="quarter" idx="21" hasCustomPrompt="1"/>
          </p:nvPr>
        </p:nvSpPr>
        <p:spPr bwMode="gray">
          <a:xfrm>
            <a:off x="529475" y="6505200"/>
            <a:ext cx="223200" cy="648000"/>
          </a:xfrm>
          <a:solidFill>
            <a:srgbClr val="0A6AA6"/>
          </a:solidFill>
          <a:ln>
            <a:noFill/>
          </a:ln>
        </p:spPr>
        <p:txBody>
          <a:bodyPr wrap="none" lIns="396000" anchor="ctr"/>
          <a:lstStyle>
            <a:lvl1pPr marL="0" indent="0" algn="l">
              <a:spcBef>
                <a:spcPts val="0"/>
              </a:spcBef>
              <a:buNone/>
              <a:defRPr sz="1400">
                <a:solidFill>
                  <a:srgbClr val="0A6AA6"/>
                </a:solidFill>
              </a:defRPr>
            </a:lvl1pPr>
          </a:lstStyle>
          <a:p>
            <a:pPr lvl="0"/>
            <a:r>
              <a:rPr lang="en-GB" noProof="0"/>
              <a:t>Conclusion, max. two rows</a:t>
            </a:r>
          </a:p>
        </p:txBody>
      </p:sp>
      <p:sp>
        <p:nvSpPr>
          <p:cNvPr id="41" name="Textplatzhalter 4">
            <a:extLst>
              <a:ext uri="{FF2B5EF4-FFF2-40B4-BE49-F238E27FC236}">
                <a16:creationId xmlns:a16="http://schemas.microsoft.com/office/drawing/2014/main" id="{3D24ECE7-091D-4AA7-8976-27806B8626E4}"/>
              </a:ext>
            </a:extLst>
          </p:cNvPr>
          <p:cNvSpPr>
            <a:spLocks noGrp="1"/>
          </p:cNvSpPr>
          <p:nvPr>
            <p:ph type="body" sz="quarter" idx="14" hasCustomPrompt="1"/>
          </p:nvPr>
        </p:nvSpPr>
        <p:spPr>
          <a:xfrm>
            <a:off x="529475" y="1763998"/>
            <a:ext cx="5902312" cy="219093"/>
          </a:xfrm>
        </p:spPr>
        <p:txBody>
          <a:bodyPr lIns="90000" tIns="36000" rIns="90000" bIns="36000"/>
          <a:lstStyle>
            <a:lvl1pPr marL="0" indent="0">
              <a:spcBef>
                <a:spcPts val="0"/>
              </a:spcBef>
              <a:buNone/>
              <a:defRPr cap="all" baseline="0"/>
            </a:lvl1pPr>
          </a:lstStyle>
          <a:p>
            <a:pPr lvl="0"/>
            <a:r>
              <a:rPr lang="en-GB" noProof="0"/>
              <a:t>Chart titLE</a:t>
            </a:r>
          </a:p>
        </p:txBody>
      </p:sp>
      <p:sp>
        <p:nvSpPr>
          <p:cNvPr id="42" name="Textplatzhalter 10">
            <a:extLst>
              <a:ext uri="{FF2B5EF4-FFF2-40B4-BE49-F238E27FC236}">
                <a16:creationId xmlns:a16="http://schemas.microsoft.com/office/drawing/2014/main" id="{00AEA663-29F1-4805-BF82-8001379F05B4}"/>
              </a:ext>
            </a:extLst>
          </p:cNvPr>
          <p:cNvSpPr>
            <a:spLocks noGrp="1"/>
          </p:cNvSpPr>
          <p:nvPr>
            <p:ph type="body" sz="quarter" idx="16"/>
          </p:nvPr>
        </p:nvSpPr>
        <p:spPr>
          <a:xfrm>
            <a:off x="529475" y="1979624"/>
            <a:ext cx="5904000" cy="4393005"/>
          </a:xfrm>
        </p:spPr>
        <p:txBody>
          <a:bodyPr lIns="90000" tIns="72000" rIns="90000" bIns="72000"/>
          <a:lstStyle>
            <a:lvl1pPr>
              <a:defRPr b="0"/>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4" name="Gerader Verbinder 33">
            <a:extLst>
              <a:ext uri="{FF2B5EF4-FFF2-40B4-BE49-F238E27FC236}">
                <a16:creationId xmlns:a16="http://schemas.microsoft.com/office/drawing/2014/main" id="{683B5C0E-468C-4465-ACD7-B77D10ADFA36}"/>
              </a:ext>
            </a:extLst>
          </p:cNvPr>
          <p:cNvCxnSpPr>
            <a:cxnSpLocks/>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E9C632A7-4869-63C2-0B89-E9417DF0C90A}"/>
              </a:ext>
            </a:extLst>
          </p:cNvPr>
          <p:cNvSpPr>
            <a:spLocks noGrp="1"/>
          </p:cNvSpPr>
          <p:nvPr>
            <p:ph type="body" sz="quarter" idx="22"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ADE4BD4B-656C-CBB2-5949-65FB6232769B}"/>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5EA25DFA-B466-78E3-85D2-BFAA3996D109}"/>
              </a:ext>
            </a:extLst>
          </p:cNvPr>
          <p:cNvSpPr>
            <a:spLocks noGrp="1"/>
          </p:cNvSpPr>
          <p:nvPr>
            <p:ph type="body" sz="quarter" idx="23"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8" name="Picture Placeholder 19">
            <a:extLst>
              <a:ext uri="{FF2B5EF4-FFF2-40B4-BE49-F238E27FC236}">
                <a16:creationId xmlns:a16="http://schemas.microsoft.com/office/drawing/2014/main" id="{D55B1319-6220-74F3-1D9D-A882151EED53}"/>
              </a:ext>
            </a:extLst>
          </p:cNvPr>
          <p:cNvSpPr>
            <a:spLocks noGrp="1" noChangeAspect="1"/>
          </p:cNvSpPr>
          <p:nvPr>
            <p:ph type="pic" sz="quarter" idx="24"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152620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466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gula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E032298-77A4-E87D-D266-291FBBB37227}"/>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196F1C95-39D5-A10A-AB24-37792CDD75A7}"/>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403395894"/>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platzhalter 7">
            <a:extLst>
              <a:ext uri="{FF2B5EF4-FFF2-40B4-BE49-F238E27FC236}">
                <a16:creationId xmlns:a16="http://schemas.microsoft.com/office/drawing/2014/main" id="{FC5C4854-2E69-40AE-88CF-E3F17E74B851}"/>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de-DE"/>
              <a:t>Source: Client?, empirica  - </a:t>
            </a:r>
            <a:r>
              <a:rPr lang="de-DE" err="1"/>
              <a:t>Foonote</a:t>
            </a:r>
            <a:r>
              <a:rPr lang="de-DE"/>
              <a:t>  9 </a:t>
            </a:r>
            <a:r>
              <a:rPr lang="de-DE" err="1"/>
              <a:t>pt</a:t>
            </a:r>
            <a:r>
              <a:rPr lang="de-DE"/>
              <a:t>. max. 2 </a:t>
            </a:r>
            <a:r>
              <a:rPr lang="de-DE" err="1"/>
              <a:t>rows</a:t>
            </a:r>
            <a:endParaRPr lang="de-DE"/>
          </a:p>
        </p:txBody>
      </p:sp>
      <p:sp>
        <p:nvSpPr>
          <p:cNvPr id="18" name="Text Placeholder 17">
            <a:extLst>
              <a:ext uri="{FF2B5EF4-FFF2-40B4-BE49-F238E27FC236}">
                <a16:creationId xmlns:a16="http://schemas.microsoft.com/office/drawing/2014/main" id="{83D899D3-76EF-ED72-A9AE-6963666DE1A9}"/>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 Presentation Title | Chapter | Section </a:t>
            </a:r>
          </a:p>
        </p:txBody>
      </p:sp>
      <p:sp>
        <p:nvSpPr>
          <p:cNvPr id="20" name="Picture Placeholder 19">
            <a:extLst>
              <a:ext uri="{FF2B5EF4-FFF2-40B4-BE49-F238E27FC236}">
                <a16:creationId xmlns:a16="http://schemas.microsoft.com/office/drawing/2014/main" id="{4ABE454B-CE5A-2B25-CB0D-2401B5E48DD0}"/>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9249429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ith Title">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F3BE381-5D2B-493B-BFD5-44C4B90EBDAE}"/>
              </a:ext>
            </a:extLst>
          </p:cNvPr>
          <p:cNvSpPr>
            <a:spLocks noGrp="1"/>
          </p:cNvSpPr>
          <p:nvPr>
            <p:ph type="body" sz="quarter" idx="15"/>
          </p:nvPr>
        </p:nvSpPr>
        <p:spPr>
          <a:xfrm>
            <a:off x="530224" y="1979613"/>
            <a:ext cx="12384000" cy="5040386"/>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48188474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4" name="Straight Connector 6">
            <a:extLst>
              <a:ext uri="{FF2B5EF4-FFF2-40B4-BE49-F238E27FC236}">
                <a16:creationId xmlns:a16="http://schemas.microsoft.com/office/drawing/2014/main" id="{5C895A62-E244-4D95-92E0-F0EE9C2E39BC}"/>
              </a:ext>
            </a:extLst>
          </p:cNvPr>
          <p:cNvCxnSpPr>
            <a:cxnSpLocks/>
          </p:cNvCxnSpPr>
          <p:nvPr userDrawn="1"/>
        </p:nvCxnSpPr>
        <p:spPr bwMode="gray">
          <a:xfrm>
            <a:off x="529561" y="1979613"/>
            <a:ext cx="1238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5" name="Straight Connector 55">
            <a:extLst>
              <a:ext uri="{FF2B5EF4-FFF2-40B4-BE49-F238E27FC236}">
                <a16:creationId xmlns:a16="http://schemas.microsoft.com/office/drawing/2014/main" id="{9B9570EA-1788-4B65-A25B-8B3A00673537}"/>
              </a:ext>
            </a:extLst>
          </p:cNvPr>
          <p:cNvCxnSpPr>
            <a:cxnSpLocks/>
          </p:cNvCxnSpPr>
          <p:nvPr/>
        </p:nvCxnSpPr>
        <p:spPr bwMode="gray">
          <a:xfrm>
            <a:off x="530224" y="7019999"/>
            <a:ext cx="12384000" cy="108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5" name="Textplatzhalter 4">
            <a:extLst>
              <a:ext uri="{FF2B5EF4-FFF2-40B4-BE49-F238E27FC236}">
                <a16:creationId xmlns:a16="http://schemas.microsoft.com/office/drawing/2014/main" id="{DBE08F82-DCC2-4520-B4C8-5F396329CAB7}"/>
              </a:ext>
            </a:extLst>
          </p:cNvPr>
          <p:cNvSpPr>
            <a:spLocks noGrp="1"/>
          </p:cNvSpPr>
          <p:nvPr>
            <p:ph type="body" sz="quarter" idx="14" hasCustomPrompt="1"/>
          </p:nvPr>
        </p:nvSpPr>
        <p:spPr>
          <a:xfrm>
            <a:off x="529561" y="1764695"/>
            <a:ext cx="12384000" cy="212754"/>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4" name="Textplatzhalter 7">
            <a:extLst>
              <a:ext uri="{FF2B5EF4-FFF2-40B4-BE49-F238E27FC236}">
                <a16:creationId xmlns:a16="http://schemas.microsoft.com/office/drawing/2014/main" id="{CE913A7D-61E7-4529-94BE-C035B43A2132}"/>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57BF9B61-7B1A-22C4-0D1A-0731EC83C1D9}"/>
              </a:ext>
            </a:extLst>
          </p:cNvPr>
          <p:cNvSpPr>
            <a:spLocks noGrp="1"/>
          </p:cNvSpPr>
          <p:nvPr>
            <p:ph type="body" sz="quarter" idx="16"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B75F77D1-F22B-18DD-7262-C9BC38F60B08}"/>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7" name="Text Placeholder 17">
            <a:extLst>
              <a:ext uri="{FF2B5EF4-FFF2-40B4-BE49-F238E27FC236}">
                <a16:creationId xmlns:a16="http://schemas.microsoft.com/office/drawing/2014/main" id="{1D11B00F-B53B-1F0F-2E23-2A5E05BB8111}"/>
              </a:ext>
            </a:extLst>
          </p:cNvPr>
          <p:cNvSpPr>
            <a:spLocks noGrp="1"/>
          </p:cNvSpPr>
          <p:nvPr>
            <p:ph type="body" sz="quarter" idx="17"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 name="Picture Placeholder 19">
            <a:extLst>
              <a:ext uri="{FF2B5EF4-FFF2-40B4-BE49-F238E27FC236}">
                <a16:creationId xmlns:a16="http://schemas.microsoft.com/office/drawing/2014/main" id="{B63AB760-1EE2-EC9B-23CA-79C1E3B17F90}"/>
              </a:ext>
            </a:extLst>
          </p:cNvPr>
          <p:cNvSpPr>
            <a:spLocks noGrp="1" noChangeAspect="1"/>
          </p:cNvSpPr>
          <p:nvPr>
            <p:ph type="pic" sz="quarter" idx="18"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8277451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8813" y="1764631"/>
            <a:ext cx="5905619"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702108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a:t>
            </a:r>
            <a:r>
              <a:rPr lang="en-GB" noProof="0" err="1"/>
              <a:t>Foonote</a:t>
            </a:r>
            <a:r>
              <a:rPr lang="en-GB" noProof="0"/>
              <a:t>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5" y="1764631"/>
            <a:ext cx="5904000" cy="215749"/>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30224" y="1980380"/>
            <a:ext cx="5902293" cy="5041133"/>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9EC4CD6B-24AC-856F-DD30-929910A2C7F7}"/>
              </a:ext>
            </a:extLst>
          </p:cNvPr>
          <p:cNvSpPr>
            <a:spLocks noGrp="1"/>
          </p:cNvSpPr>
          <p:nvPr>
            <p:ph type="body" sz="quarter" idx="19"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 name="Picture Placeholder 19">
            <a:extLst>
              <a:ext uri="{FF2B5EF4-FFF2-40B4-BE49-F238E27FC236}">
                <a16:creationId xmlns:a16="http://schemas.microsoft.com/office/drawing/2014/main" id="{36E5F0AB-FAD4-C1CD-5A34-D16E0E333D66}"/>
              </a:ext>
            </a:extLst>
          </p:cNvPr>
          <p:cNvSpPr>
            <a:spLocks noGrp="1" noChangeAspect="1"/>
          </p:cNvSpPr>
          <p:nvPr>
            <p:ph type="pic" sz="quarter" idx="20"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584833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9475" y="1763713"/>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703" y="198038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750" y="198038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704" y="702108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4" y="1764631"/>
            <a:ext cx="5904663"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28518" y="1980381"/>
            <a:ext cx="5904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10032497" y="1763713"/>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10032725" y="1979613"/>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10032772" y="19796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10032726" y="70203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 name="TextBox 3">
            <a:extLst>
              <a:ext uri="{FF2B5EF4-FFF2-40B4-BE49-F238E27FC236}">
                <a16:creationId xmlns:a16="http://schemas.microsoft.com/office/drawing/2014/main" id="{6CDF2240-4B2E-A38A-0C59-AF5F7BEF1CA8}"/>
              </a:ext>
            </a:extLst>
          </p:cNvPr>
          <p:cNvSpPr txBox="1"/>
          <p:nvPr userDrawn="1"/>
        </p:nvSpPr>
        <p:spPr bwMode="gray">
          <a:xfrm>
            <a:off x="14641475" y="685187"/>
            <a:ext cx="1512000" cy="1200329"/>
          </a:xfrm>
          <a:prstGeom prst="rect">
            <a:avLst/>
          </a:prstGeom>
          <a:noFill/>
        </p:spPr>
        <p:txBody>
          <a:bodyPr wrap="square">
            <a:spAutoFit/>
          </a:bodyPr>
          <a:lstStyle/>
          <a:p>
            <a:pPr lvl="0"/>
            <a:r>
              <a:rPr lang="en-GB" sz="800" b="1" u="none" kern="1200" noProof="0">
                <a:solidFill>
                  <a:schemeClr val="tx1">
                    <a:lumMod val="85000"/>
                    <a:lumOff val="15000"/>
                  </a:schemeClr>
                </a:solidFill>
                <a:latin typeface="Aptos Display" panose="020B0004020202020204" pitchFamily="34" charset="0"/>
                <a:ea typeface="+mn-ea"/>
                <a:cs typeface="+mn-cs"/>
                <a:sym typeface="Calibri"/>
              </a:rPr>
              <a:t>Measurements (cm)</a:t>
            </a:r>
          </a:p>
          <a:p>
            <a:pPr marL="0" marR="0" lvl="0" indent="0" algn="l" defTabSz="1043056" rtl="0" eaLnBrk="1" fontAlgn="auto" latinLnBrk="0" hangingPunct="1">
              <a:lnSpc>
                <a:spcPct val="100000"/>
              </a:lnSpc>
              <a:spcBef>
                <a:spcPts val="0"/>
              </a:spcBef>
              <a:spcAft>
                <a:spcPts val="0"/>
              </a:spcAft>
              <a:buClrTx/>
              <a:buSzTx/>
              <a:buFontTx/>
              <a:buNone/>
              <a:tabLst/>
              <a:defRPr/>
            </a:pPr>
            <a:br>
              <a:rPr lang="en-GB" sz="800" b="1" u="none" kern="1200" noProof="0">
                <a:solidFill>
                  <a:schemeClr val="tx1">
                    <a:lumMod val="85000"/>
                    <a:lumOff val="15000"/>
                  </a:schemeClr>
                </a:solidFill>
                <a:latin typeface="Aptos Display" panose="020B0004020202020204" pitchFamily="34" charset="0"/>
                <a:ea typeface="+mn-ea"/>
                <a:cs typeface="+mn-cs"/>
                <a:sym typeface="Calibri"/>
              </a:rPr>
            </a:br>
            <a:r>
              <a:rPr lang="en-GB" sz="800" b="1" u="none" kern="1200" noProof="0">
                <a:solidFill>
                  <a:schemeClr val="tx1">
                    <a:lumMod val="85000"/>
                    <a:lumOff val="15000"/>
                  </a:schemeClr>
                </a:solidFill>
                <a:latin typeface="Aptos Display" panose="020B0004020202020204" pitchFamily="34" charset="0"/>
                <a:ea typeface="+mn-ea"/>
                <a:cs typeface="+mn-cs"/>
                <a:sym typeface="Calibri"/>
              </a:rPr>
              <a:t>Grid:   </a:t>
            </a:r>
            <a:r>
              <a:rPr lang="en-GB" sz="800" b="0" u="none" kern="1200" noProof="0">
                <a:solidFill>
                  <a:schemeClr val="tx1">
                    <a:lumMod val="85000"/>
                    <a:lumOff val="15000"/>
                  </a:schemeClr>
                </a:solidFill>
                <a:latin typeface="Aptos Display" panose="020B0004020202020204" pitchFamily="34" charset="0"/>
                <a:ea typeface="+mn-ea"/>
                <a:cs typeface="+mn-cs"/>
                <a:sym typeface="Calibri"/>
              </a:rPr>
              <a:t>  0.2 (use multiples)</a:t>
            </a:r>
          </a:p>
          <a:p>
            <a:pPr lvl="0"/>
            <a:endParaRPr lang="en-GB" sz="800" b="1"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Height</a:t>
            </a:r>
            <a:r>
              <a:rPr lang="en-GB" sz="800" kern="1200" noProof="0">
                <a:solidFill>
                  <a:schemeClr val="tx1">
                    <a:lumMod val="85000"/>
                    <a:lumOff val="15000"/>
                  </a:schemeClr>
                </a:solidFill>
                <a:latin typeface="Aptos Display" panose="020B0004020202020204" pitchFamily="34" charset="0"/>
                <a:ea typeface="+mn-ea"/>
                <a:cs typeface="+mn-cs"/>
                <a:sym typeface="Calibri"/>
              </a:rPr>
              <a:t>: Red   14.6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14</a:t>
            </a:r>
          </a:p>
          <a:p>
            <a:pPr lvl="0"/>
            <a:endParaRPr lang="en-GB" sz="800"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Width</a:t>
            </a:r>
            <a:r>
              <a:rPr lang="en-GB" sz="800" kern="1200" noProof="0">
                <a:solidFill>
                  <a:schemeClr val="tx1">
                    <a:lumMod val="85000"/>
                    <a:lumOff val="15000"/>
                  </a:schemeClr>
                </a:solidFill>
                <a:latin typeface="Aptos Display" panose="020B0004020202020204" pitchFamily="34" charset="0"/>
                <a:ea typeface="+mn-ea"/>
                <a:cs typeface="+mn-cs"/>
                <a:sym typeface="Calibri"/>
              </a:rPr>
              <a:t>: Red   33.4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Box   16.4  | 8 | 8 </a:t>
            </a:r>
          </a:p>
        </p:txBody>
      </p:sp>
      <p:sp>
        <p:nvSpPr>
          <p:cNvPr id="13" name="Picture Placeholder 19">
            <a:extLst>
              <a:ext uri="{FF2B5EF4-FFF2-40B4-BE49-F238E27FC236}">
                <a16:creationId xmlns:a16="http://schemas.microsoft.com/office/drawing/2014/main" id="{0E60C73C-41F1-3CB9-6A48-EE9BEFFBE27B}"/>
              </a:ext>
            </a:extLst>
          </p:cNvPr>
          <p:cNvSpPr>
            <a:spLocks noGrp="1" noChangeAspect="1"/>
          </p:cNvSpPr>
          <p:nvPr>
            <p:ph type="pic" sz="quarter" idx="23"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377689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1">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530888" y="1764631"/>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531116" y="1981299"/>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531163" y="19812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531117" y="70219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7010431" y="1763749"/>
            <a:ext cx="5904663"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7009475" y="1979499"/>
            <a:ext cx="5904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7010431" y="1979499"/>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7010432" y="7020199"/>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3553910" y="1764631"/>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3554138" y="198053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3554185" y="19805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3554139" y="70212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3" name="Picture Placeholder 19">
            <a:extLst>
              <a:ext uri="{FF2B5EF4-FFF2-40B4-BE49-F238E27FC236}">
                <a16:creationId xmlns:a16="http://schemas.microsoft.com/office/drawing/2014/main" id="{952EF5FC-A8A0-68FA-C347-BA67F45D8858}"/>
              </a:ext>
            </a:extLst>
          </p:cNvPr>
          <p:cNvSpPr>
            <a:spLocks noGrp="1" noChangeAspect="1"/>
          </p:cNvSpPr>
          <p:nvPr>
            <p:ph type="pic" sz="quarter" idx="23"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40645920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4777475" y="1763713"/>
            <a:ext cx="3888000"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4777704" y="1980381"/>
            <a:ext cx="3888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4777751" y="1980381"/>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4777705" y="70215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4" y="1764631"/>
            <a:ext cx="3888000" cy="214982"/>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28518" y="1980381"/>
            <a:ext cx="3888000" cy="5041132"/>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3888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marL="0" marR="0" indent="0" algn="l" defTabSz="1043080" rtl="0" eaLnBrk="1" fontAlgn="auto" latinLnBrk="0" hangingPunct="1">
              <a:lnSpc>
                <a:spcPct val="90000"/>
              </a:lnSpc>
              <a:spcBef>
                <a:spcPct val="0"/>
              </a:spcBef>
              <a:spcAft>
                <a:spcPts val="0"/>
              </a:spcAft>
              <a:buClrTx/>
              <a:buSzTx/>
              <a:buFontTx/>
              <a:buNone/>
              <a:tabLst/>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endParaRPr lang="en-GB"/>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9025667" y="1763713"/>
            <a:ext cx="3888000"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a:t>Charttitel</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9025896" y="1979613"/>
            <a:ext cx="3888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9025943" y="19796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9025897" y="7021513"/>
            <a:ext cx="3888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2" name="Text Placeholder 9">
            <a:extLst>
              <a:ext uri="{FF2B5EF4-FFF2-40B4-BE49-F238E27FC236}">
                <a16:creationId xmlns:a16="http://schemas.microsoft.com/office/drawing/2014/main" id="{0637BBB2-BFB0-904B-8F13-9CBB235761E7}"/>
              </a:ext>
            </a:extLst>
          </p:cNvPr>
          <p:cNvSpPr>
            <a:spLocks noGrp="1"/>
          </p:cNvSpPr>
          <p:nvPr>
            <p:ph type="body" sz="quarter" idx="2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Aptos Display" panose="020B0004020202020204" pitchFamily="34" charset="0"/>
              </a:defRPr>
            </a:lvl1pPr>
          </a:lstStyle>
          <a:p>
            <a:pPr lvl="0"/>
            <a:r>
              <a:rPr lang="en-GB"/>
              <a:t>Enter Action Title  (Core Message!)</a:t>
            </a:r>
          </a:p>
        </p:txBody>
      </p:sp>
      <p:sp>
        <p:nvSpPr>
          <p:cNvPr id="4" name="Textplatzhalter 7">
            <a:extLst>
              <a:ext uri="{FF2B5EF4-FFF2-40B4-BE49-F238E27FC236}">
                <a16:creationId xmlns:a16="http://schemas.microsoft.com/office/drawing/2014/main" id="{B5070AA8-A7A0-3D64-D4FE-8455E4E2F6AC}"/>
              </a:ext>
            </a:extLst>
          </p:cNvPr>
          <p:cNvSpPr>
            <a:spLocks noGrp="1"/>
          </p:cNvSpPr>
          <p:nvPr>
            <p:ph type="body" sz="quarter" idx="13" hasCustomPrompt="1"/>
          </p:nvPr>
        </p:nvSpPr>
        <p:spPr bwMode="gray">
          <a:xfrm>
            <a:off x="528787" y="7164631"/>
            <a:ext cx="12382502"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a:t>Source: Customer?, empirica  - Footnotes with superscript:  9 pt. midgrey – max. 2-rows</a:t>
            </a:r>
          </a:p>
        </p:txBody>
      </p:sp>
      <p:sp>
        <p:nvSpPr>
          <p:cNvPr id="2" name="Picture Placeholder 19">
            <a:extLst>
              <a:ext uri="{FF2B5EF4-FFF2-40B4-BE49-F238E27FC236}">
                <a16:creationId xmlns:a16="http://schemas.microsoft.com/office/drawing/2014/main" id="{F9E6C640-674E-AFA8-16F8-6B964B2F0A99}"/>
              </a:ext>
            </a:extLst>
          </p:cNvPr>
          <p:cNvSpPr>
            <a:spLocks noGrp="1" noChangeAspect="1"/>
          </p:cNvSpPr>
          <p:nvPr>
            <p:ph type="pic" sz="quarter" idx="25"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19511476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530888" y="1764631"/>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531116" y="1981299"/>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531163" y="19812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531117" y="7021999"/>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3698091" y="1764631"/>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3697475" y="1980531"/>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3697475" y="19805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3682870" y="702123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3" name="Textplatzhalter 8">
            <a:extLst>
              <a:ext uri="{FF2B5EF4-FFF2-40B4-BE49-F238E27FC236}">
                <a16:creationId xmlns:a16="http://schemas.microsoft.com/office/drawing/2014/main" id="{82228DCF-56E8-B4F3-63D3-ABCC29D39D44}"/>
              </a:ext>
            </a:extLst>
          </p:cNvPr>
          <p:cNvSpPr>
            <a:spLocks noGrp="1"/>
          </p:cNvSpPr>
          <p:nvPr>
            <p:ph type="body" sz="quarter" idx="24" hasCustomPrompt="1"/>
          </p:nvPr>
        </p:nvSpPr>
        <p:spPr>
          <a:xfrm>
            <a:off x="6865294" y="1760645"/>
            <a:ext cx="2880229" cy="216675"/>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14" name="Textplatzhalter 13">
            <a:extLst>
              <a:ext uri="{FF2B5EF4-FFF2-40B4-BE49-F238E27FC236}">
                <a16:creationId xmlns:a16="http://schemas.microsoft.com/office/drawing/2014/main" id="{DB03C113-A7DF-49D5-FAAB-F33792730042}"/>
              </a:ext>
            </a:extLst>
          </p:cNvPr>
          <p:cNvSpPr>
            <a:spLocks noGrp="1"/>
          </p:cNvSpPr>
          <p:nvPr>
            <p:ph type="body" sz="quarter" idx="25"/>
          </p:nvPr>
        </p:nvSpPr>
        <p:spPr>
          <a:xfrm>
            <a:off x="6865475" y="1977313"/>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15" name="Gerader Verbinder 34">
            <a:extLst>
              <a:ext uri="{FF2B5EF4-FFF2-40B4-BE49-F238E27FC236}">
                <a16:creationId xmlns:a16="http://schemas.microsoft.com/office/drawing/2014/main" id="{7F90B936-A42E-2DDB-093C-A6AED707160B}"/>
              </a:ext>
            </a:extLst>
          </p:cNvPr>
          <p:cNvCxnSpPr>
            <a:cxnSpLocks/>
          </p:cNvCxnSpPr>
          <p:nvPr userDrawn="1"/>
        </p:nvCxnSpPr>
        <p:spPr bwMode="gray">
          <a:xfrm>
            <a:off x="6865475" y="19773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6" name="Gerader Verbinder 36">
            <a:extLst>
              <a:ext uri="{FF2B5EF4-FFF2-40B4-BE49-F238E27FC236}">
                <a16:creationId xmlns:a16="http://schemas.microsoft.com/office/drawing/2014/main" id="{1EA39C0C-7F86-C8A6-6B2D-E7773B93A8EC}"/>
              </a:ext>
            </a:extLst>
          </p:cNvPr>
          <p:cNvCxnSpPr>
            <a:cxnSpLocks/>
          </p:cNvCxnSpPr>
          <p:nvPr userDrawn="1"/>
        </p:nvCxnSpPr>
        <p:spPr bwMode="gray">
          <a:xfrm>
            <a:off x="6872098" y="70180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4" name="Textplatzhalter 8">
            <a:extLst>
              <a:ext uri="{FF2B5EF4-FFF2-40B4-BE49-F238E27FC236}">
                <a16:creationId xmlns:a16="http://schemas.microsoft.com/office/drawing/2014/main" id="{B80A6F3F-8A16-0411-1BB2-735CA5DAD760}"/>
              </a:ext>
            </a:extLst>
          </p:cNvPr>
          <p:cNvSpPr>
            <a:spLocks noGrp="1"/>
          </p:cNvSpPr>
          <p:nvPr>
            <p:ph type="body" sz="quarter" idx="26" hasCustomPrompt="1"/>
          </p:nvPr>
        </p:nvSpPr>
        <p:spPr>
          <a:xfrm>
            <a:off x="10032497" y="1756206"/>
            <a:ext cx="2880229" cy="215908"/>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36" name="Textplatzhalter 13">
            <a:extLst>
              <a:ext uri="{FF2B5EF4-FFF2-40B4-BE49-F238E27FC236}">
                <a16:creationId xmlns:a16="http://schemas.microsoft.com/office/drawing/2014/main" id="{B59A4967-8898-7CAC-11B9-7A56B9818EEF}"/>
              </a:ext>
            </a:extLst>
          </p:cNvPr>
          <p:cNvSpPr>
            <a:spLocks noGrp="1"/>
          </p:cNvSpPr>
          <p:nvPr>
            <p:ph type="body" sz="quarter" idx="27"/>
          </p:nvPr>
        </p:nvSpPr>
        <p:spPr>
          <a:xfrm>
            <a:off x="10032725" y="1972106"/>
            <a:ext cx="2880000" cy="5041132"/>
          </a:xfrm>
        </p:spPr>
        <p:txBody>
          <a:bodyPr wrap="square" lIns="90000" tIns="72000" rIns="90000" bIns="72000"/>
          <a:lstStyle>
            <a:lvl1pPr>
              <a:defRPr b="0">
                <a:latin typeface="Aptos Display" panose="020B0004020202020204" pitchFamily="34" charset="0"/>
              </a:defRPr>
            </a:lvl1pPr>
            <a:lvl2pPr>
              <a:defRPr b="0">
                <a:latin typeface="Aptos Display" panose="020B0004020202020204" pitchFamily="34" charset="0"/>
              </a:defRPr>
            </a:lvl2pPr>
            <a:lvl3pPr>
              <a:defRPr b="0">
                <a:latin typeface="Aptos Display" panose="020B0004020202020204" pitchFamily="34" charset="0"/>
              </a:defRPr>
            </a:lvl3pPr>
            <a:lvl4pPr>
              <a:defRPr b="0">
                <a:latin typeface="Aptos Display" panose="020B0004020202020204" pitchFamily="34" charset="0"/>
              </a:defRPr>
            </a:lvl4pPr>
            <a:lvl5pPr>
              <a:defRPr b="0">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2" name="Gerader Verbinder 34">
            <a:extLst>
              <a:ext uri="{FF2B5EF4-FFF2-40B4-BE49-F238E27FC236}">
                <a16:creationId xmlns:a16="http://schemas.microsoft.com/office/drawing/2014/main" id="{FE305376-968E-AC09-687F-D09B40661DB7}"/>
              </a:ext>
            </a:extLst>
          </p:cNvPr>
          <p:cNvCxnSpPr>
            <a:cxnSpLocks/>
          </p:cNvCxnSpPr>
          <p:nvPr userDrawn="1"/>
        </p:nvCxnSpPr>
        <p:spPr bwMode="gray">
          <a:xfrm>
            <a:off x="10032772" y="1972106"/>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4" name="Gerader Verbinder 36">
            <a:extLst>
              <a:ext uri="{FF2B5EF4-FFF2-40B4-BE49-F238E27FC236}">
                <a16:creationId xmlns:a16="http://schemas.microsoft.com/office/drawing/2014/main" id="{11801188-6923-CF0D-459F-3CF9481BDE7D}"/>
              </a:ext>
            </a:extLst>
          </p:cNvPr>
          <p:cNvCxnSpPr>
            <a:cxnSpLocks/>
          </p:cNvCxnSpPr>
          <p:nvPr userDrawn="1"/>
        </p:nvCxnSpPr>
        <p:spPr bwMode="gray">
          <a:xfrm>
            <a:off x="10032726" y="7012806"/>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Picture Placeholder 19">
            <a:extLst>
              <a:ext uri="{FF2B5EF4-FFF2-40B4-BE49-F238E27FC236}">
                <a16:creationId xmlns:a16="http://schemas.microsoft.com/office/drawing/2014/main" id="{4C5001F9-3FE0-06DF-987B-28AFB8A8FEF2}"/>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1009786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 Bar">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E4A373B-094E-C8E9-A195-7343F6DD2AF4}"/>
              </a:ext>
            </a:extLst>
          </p:cNvPr>
          <p:cNvSpPr>
            <a:spLocks noGrp="1"/>
          </p:cNvSpPr>
          <p:nvPr>
            <p:ph type="body" sz="quarter" idx="12" hasCustomPrompt="1"/>
          </p:nvPr>
        </p:nvSpPr>
        <p:spPr>
          <a:xfrm>
            <a:off x="0" y="2988631"/>
            <a:ext cx="13442950" cy="1584000"/>
          </a:xfrm>
          <a:solidFill>
            <a:srgbClr val="0A6AA6"/>
          </a:solidFill>
        </p:spPr>
        <p:txBody>
          <a:bodyPr vert="horz" tIns="0" anchor="t"/>
          <a:lstStyle>
            <a:lvl1pPr marL="0" indent="0" algn="l">
              <a:spcBef>
                <a:spcPts val="2400"/>
              </a:spcBef>
              <a:buNone/>
              <a:defRPr b="0">
                <a:solidFill>
                  <a:schemeClr val="bg1"/>
                </a:solidFill>
                <a:latin typeface="Aptos Display" panose="020B0004020202020204" pitchFamily="34" charset="0"/>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a:solidFill>
                  <a:schemeClr val="bg1"/>
                </a:solidFill>
              </a:rPr>
              <a:t>Change colour of box to distinguish sections - optional</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2705610039"/>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 Placeholder 6">
            <a:extLst>
              <a:ext uri="{FF2B5EF4-FFF2-40B4-BE49-F238E27FC236}">
                <a16:creationId xmlns:a16="http://schemas.microsoft.com/office/drawing/2014/main" id="{3637BB04-0C51-B69B-0EA7-EA26F3A8508A}"/>
              </a:ext>
            </a:extLst>
          </p:cNvPr>
          <p:cNvSpPr>
            <a:spLocks noGrp="1"/>
          </p:cNvSpPr>
          <p:nvPr>
            <p:ph type="body" sz="quarter" idx="14" hasCustomPrompt="1"/>
          </p:nvPr>
        </p:nvSpPr>
        <p:spPr>
          <a:xfrm>
            <a:off x="530600" y="5265344"/>
            <a:ext cx="6695238" cy="1728000"/>
          </a:xfrm>
        </p:spPr>
        <p:txBody>
          <a:bodyPr/>
          <a:lstStyle>
            <a:lvl1pPr marL="0" indent="0">
              <a:buNone/>
              <a:defRPr lang="en-GB" sz="2800" b="0" kern="1200" baseline="0" dirty="0">
                <a:solidFill>
                  <a:schemeClr val="tx1"/>
                </a:solidFill>
                <a:latin typeface="Aptos Display" panose="020B0004020202020204" pitchFamily="34" charset="0"/>
                <a:ea typeface="+mn-ea"/>
                <a:cs typeface="+mn-cs"/>
              </a:defRPr>
            </a:lvl1pPr>
          </a:lstStyle>
          <a:p>
            <a:pPr lvl="0"/>
            <a:r>
              <a:rPr lang="en-GB"/>
              <a:t>Descriptive - Max four rows </a:t>
            </a:r>
          </a:p>
        </p:txBody>
      </p:sp>
      <p:sp>
        <p:nvSpPr>
          <p:cNvPr id="8" name="Picture Placeholder 7">
            <a:extLst>
              <a:ext uri="{FF2B5EF4-FFF2-40B4-BE49-F238E27FC236}">
                <a16:creationId xmlns:a16="http://schemas.microsoft.com/office/drawing/2014/main" id="{14A2F779-B1AC-07D3-75C5-521AA8FCCD7A}"/>
              </a:ext>
            </a:extLst>
          </p:cNvPr>
          <p:cNvSpPr>
            <a:spLocks noGrp="1"/>
          </p:cNvSpPr>
          <p:nvPr>
            <p:ph type="pic" sz="quarter" idx="16" hasCustomPrompt="1"/>
          </p:nvPr>
        </p:nvSpPr>
        <p:spPr>
          <a:xfrm>
            <a:off x="11329650" y="2989162"/>
            <a:ext cx="1584000" cy="1584000"/>
          </a:xfrm>
        </p:spPr>
        <p:txBody>
          <a:bodyPr/>
          <a:lstStyle>
            <a:lvl1pPr marL="0" indent="0">
              <a:buNone/>
              <a:defRPr>
                <a:latin typeface="Aptos Display" panose="020B0004020202020204" pitchFamily="34" charset="0"/>
              </a:defRPr>
            </a:lvl1pPr>
          </a:lstStyle>
          <a:p>
            <a:r>
              <a:rPr lang="en-GB"/>
              <a:t>ICON / GRAPHIC FOR SECTION - OPTIONAL</a:t>
            </a:r>
          </a:p>
        </p:txBody>
      </p:sp>
      <p:sp>
        <p:nvSpPr>
          <p:cNvPr id="18" name="Text Placeholder 6">
            <a:extLst>
              <a:ext uri="{FF2B5EF4-FFF2-40B4-BE49-F238E27FC236}">
                <a16:creationId xmlns:a16="http://schemas.microsoft.com/office/drawing/2014/main" id="{9C39075E-9D96-43A0-4DB2-A01CAABB887B}"/>
              </a:ext>
            </a:extLst>
          </p:cNvPr>
          <p:cNvSpPr>
            <a:spLocks noGrp="1"/>
          </p:cNvSpPr>
          <p:nvPr>
            <p:ph type="body" sz="quarter" idx="19" hasCustomPrompt="1"/>
          </p:nvPr>
        </p:nvSpPr>
        <p:spPr>
          <a:xfrm>
            <a:off x="530975" y="3563838"/>
            <a:ext cx="6694488" cy="432000"/>
          </a:xfrm>
        </p:spPr>
        <p:txBody>
          <a:bodyPr/>
          <a:lstStyle>
            <a:lvl1pPr marL="0" indent="0">
              <a:buNone/>
              <a:defRPr lang="en-GB" sz="3200" b="1" kern="1200" baseline="0" dirty="0">
                <a:solidFill>
                  <a:schemeClr val="bg1"/>
                </a:solidFill>
                <a:latin typeface="Aptos Display" panose="020B0004020202020204" pitchFamily="34" charset="0"/>
                <a:ea typeface="+mn-ea"/>
                <a:cs typeface="+mn-cs"/>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b="1">
                <a:solidFill>
                  <a:schemeClr val="bg1"/>
                </a:solidFill>
              </a:rPr>
              <a:t>Section Title</a:t>
            </a:r>
          </a:p>
          <a:p>
            <a:pPr lvl="0"/>
            <a:r>
              <a:rPr lang="en-GB"/>
              <a:t>   </a:t>
            </a:r>
          </a:p>
        </p:txBody>
      </p:sp>
      <p:sp>
        <p:nvSpPr>
          <p:cNvPr id="21" name="Rectangle 20">
            <a:extLst>
              <a:ext uri="{FF2B5EF4-FFF2-40B4-BE49-F238E27FC236}">
                <a16:creationId xmlns:a16="http://schemas.microsoft.com/office/drawing/2014/main" id="{0E606AB9-94F7-860B-E4C1-F959A9EEFB15}"/>
              </a:ext>
            </a:extLst>
          </p:cNvPr>
          <p:cNvSpPr/>
          <p:nvPr userDrawn="1"/>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en-GB" sz="1100" noProof="0" smtClean="0">
                <a:solidFill>
                  <a:schemeClr val="bg1"/>
                </a:solidFill>
                <a:latin typeface="Aptos Display" panose="020B0004020202020204" pitchFamily="34" charset="0"/>
                <a:sym typeface="Calibri"/>
              </a:rPr>
              <a:pPr algn="ctr"/>
              <a:t>‹#›</a:t>
            </a:fld>
            <a:endParaRPr lang="en-GB" sz="1100" noProof="0">
              <a:solidFill>
                <a:schemeClr val="bg1"/>
              </a:solidFill>
              <a:latin typeface="Aptos Display" panose="020B0004020202020204" pitchFamily="34" charset="0"/>
              <a:sym typeface="Calibri"/>
            </a:endParaRPr>
          </a:p>
        </p:txBody>
      </p:sp>
      <p:sp>
        <p:nvSpPr>
          <p:cNvPr id="2" name="Text Placeholder 17">
            <a:extLst>
              <a:ext uri="{FF2B5EF4-FFF2-40B4-BE49-F238E27FC236}">
                <a16:creationId xmlns:a16="http://schemas.microsoft.com/office/drawing/2014/main" id="{BDBF0391-B6ED-B934-AC79-CEE4D03C8342}"/>
              </a:ext>
            </a:extLst>
          </p:cNvPr>
          <p:cNvSpPr>
            <a:spLocks noGrp="1"/>
          </p:cNvSpPr>
          <p:nvPr>
            <p:ph type="body" sz="quarter" idx="20"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tx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BREADCRUMBS: Presentation Title --- or blank - upon preference  </a:t>
            </a:r>
          </a:p>
        </p:txBody>
      </p:sp>
    </p:spTree>
    <p:extLst>
      <p:ext uri="{BB962C8B-B14F-4D97-AF65-F5344CB8AC3E}">
        <p14:creationId xmlns:p14="http://schemas.microsoft.com/office/powerpoint/2010/main" val="4070849437"/>
      </p:ext>
    </p:extLst>
  </p:cSld>
  <p:clrMapOvr>
    <a:masterClrMapping/>
  </p:clrMapOvr>
  <p:extLst>
    <p:ext uri="{DCECCB84-F9BA-43D5-87BE-67443E8EF086}">
      <p15:sldGuideLst xmlns:p15="http://schemas.microsoft.com/office/powerpoint/2012/main">
        <p15:guide id="2" pos="4551">
          <p15:clr>
            <a:srgbClr val="FBAE40"/>
          </p15:clr>
        </p15:guide>
        <p15:guide id="3" pos="334" userDrawn="1">
          <p15:clr>
            <a:srgbClr val="FBAE40"/>
          </p15:clr>
        </p15:guide>
        <p15:guide id="4" orient="horz" pos="2381"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89504920"/>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sp>
        <p:nvSpPr>
          <p:cNvPr id="42" name="Textplatzhalter 15">
            <a:extLst>
              <a:ext uri="{FF2B5EF4-FFF2-40B4-BE49-F238E27FC236}">
                <a16:creationId xmlns:a16="http://schemas.microsoft.com/office/drawing/2014/main" id="{B82BC7CD-821E-4632-AF65-19B146437662}"/>
              </a:ext>
            </a:extLst>
          </p:cNvPr>
          <p:cNvSpPr>
            <a:spLocks noGrp="1"/>
          </p:cNvSpPr>
          <p:nvPr>
            <p:ph type="body" sz="quarter" idx="21" hasCustomPrompt="1"/>
          </p:nvPr>
        </p:nvSpPr>
        <p:spPr bwMode="gray">
          <a:xfrm>
            <a:off x="529475" y="6505200"/>
            <a:ext cx="223200" cy="648000"/>
          </a:xfrm>
          <a:solidFill>
            <a:srgbClr val="0A6AA6"/>
          </a:solidFill>
          <a:ln>
            <a:noFill/>
          </a:ln>
        </p:spPr>
        <p:txBody>
          <a:bodyPr wrap="none" lIns="396000" anchor="ctr"/>
          <a:lstStyle>
            <a:lvl1pPr marL="0" indent="0" algn="l">
              <a:spcBef>
                <a:spcPts val="0"/>
              </a:spcBef>
              <a:buNone/>
              <a:defRPr sz="1400">
                <a:solidFill>
                  <a:srgbClr val="0A6AA6"/>
                </a:solidFill>
                <a:latin typeface="Aptos Display" panose="020B0004020202020204" pitchFamily="34" charset="0"/>
              </a:defRPr>
            </a:lvl1pPr>
          </a:lstStyle>
          <a:p>
            <a:pPr lvl="0"/>
            <a:r>
              <a:rPr lang="en-GB" noProof="0"/>
              <a:t>Conclusion, max. two rows</a:t>
            </a:r>
          </a:p>
        </p:txBody>
      </p:sp>
      <p:sp>
        <p:nvSpPr>
          <p:cNvPr id="43" name="Textplatzhalter 7">
            <a:extLst>
              <a:ext uri="{FF2B5EF4-FFF2-40B4-BE49-F238E27FC236}">
                <a16:creationId xmlns:a16="http://schemas.microsoft.com/office/drawing/2014/main" id="{D0C85457-3BA3-4028-B14A-B2869E38D18D}"/>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6B0ED8CB-4F40-123C-227E-FEF31CE45B44}"/>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760175E2-C04C-42F4-A8D4-B8E22A85B1CF}"/>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C89E8B68-1F20-46B4-3572-4054FB0B640D}"/>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4" name="Picture Placeholder 19">
            <a:extLst>
              <a:ext uri="{FF2B5EF4-FFF2-40B4-BE49-F238E27FC236}">
                <a16:creationId xmlns:a16="http://schemas.microsoft.com/office/drawing/2014/main" id="{68216440-DBE8-1AE2-7FC4-3B6141C94E02}"/>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2111348095"/>
      </p:ext>
    </p:extLst>
  </p:cSld>
  <p:clrMapOvr>
    <a:masterClrMapping/>
  </p:clrMapOvr>
  <p:extLst>
    <p:ext uri="{DCECCB84-F9BA-43D5-87BE-67443E8EF086}">
      <p15:sldGuideLst xmlns:p15="http://schemas.microsoft.com/office/powerpoint/2012/main">
        <p15:guide id="1" orient="horz" pos="4014">
          <p15:clr>
            <a:srgbClr val="A4A3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 Conclusion">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16080" y="1763713"/>
            <a:ext cx="5898352" cy="216676"/>
          </a:xfrm>
        </p:spPr>
        <p:txBody>
          <a:bodyPr lIns="90000" tIns="36000" rIns="90000" bIns="36000"/>
          <a:lstStyle>
            <a:lvl1pPr marL="0" indent="0">
              <a:spcBef>
                <a:spcPts val="0"/>
              </a:spcBef>
              <a:buNone/>
              <a:defRPr cap="all" baseline="0"/>
            </a:lvl1pPr>
          </a:lstStyle>
          <a:p>
            <a:pPr lvl="0"/>
            <a:r>
              <a:rPr lang="en-GB" noProof="0"/>
              <a:t>Chart titLE</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4392000"/>
          </a:xfrm>
        </p:spPr>
        <p:txBody>
          <a:bodyPr wrap="square" lIns="90000" tIns="72000" rIns="90000" bIns="72000"/>
          <a:lstStyle>
            <a:lvl1pPr>
              <a:defRPr b="0"/>
            </a:lvl1pPr>
            <a:lvl2pPr>
              <a:defRPr b="0"/>
            </a:lvl2pPr>
            <a:lvl3pPr>
              <a:defRPr b="0"/>
            </a:lvl3pPr>
            <a:lvl4pPr>
              <a:defRPr b="0"/>
            </a:lvl4pPr>
            <a:lvl5pPr>
              <a:defRPr b="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1674112890"/>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637263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cxnSp>
        <p:nvCxnSpPr>
          <p:cNvPr id="52" name="Gerader Verbinder 36">
            <a:extLst>
              <a:ext uri="{FF2B5EF4-FFF2-40B4-BE49-F238E27FC236}">
                <a16:creationId xmlns:a16="http://schemas.microsoft.com/office/drawing/2014/main" id="{1AF6367F-C4AF-45E9-A850-06B3B5A71A24}"/>
              </a:ext>
            </a:extLst>
          </p:cNvPr>
          <p:cNvCxnSpPr>
            <a:cxnSpLocks/>
          </p:cNvCxnSpPr>
          <p:nvPr userDrawn="1"/>
        </p:nvCxnSpPr>
        <p:spPr bwMode="gray">
          <a:xfrm>
            <a:off x="521480" y="637263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4" name="Freeform 17">
            <a:extLst>
              <a:ext uri="{FF2B5EF4-FFF2-40B4-BE49-F238E27FC236}">
                <a16:creationId xmlns:a16="http://schemas.microsoft.com/office/drawing/2014/main" id="{9D839D01-1159-4BA0-AF14-7B328A02ACF2}"/>
              </a:ext>
            </a:extLst>
          </p:cNvPr>
          <p:cNvSpPr>
            <a:spLocks/>
          </p:cNvSpPr>
          <p:nvPr userDrawn="1"/>
        </p:nvSpPr>
        <p:spPr bwMode="auto">
          <a:xfrm>
            <a:off x="2484318" y="3392920"/>
            <a:ext cx="1994400" cy="1796838"/>
          </a:xfrm>
          <a:custGeom>
            <a:avLst/>
            <a:gdLst>
              <a:gd name="T0" fmla="*/ 0 w 1241"/>
              <a:gd name="T1" fmla="*/ 305 h 1241"/>
              <a:gd name="T2" fmla="*/ 397 w 1241"/>
              <a:gd name="T3" fmla="*/ 305 h 1241"/>
              <a:gd name="T4" fmla="*/ 397 w 1241"/>
              <a:gd name="T5" fmla="*/ 0 h 1241"/>
              <a:gd name="T6" fmla="*/ 794 w 1241"/>
              <a:gd name="T7" fmla="*/ 0 h 1241"/>
              <a:gd name="T8" fmla="*/ 794 w 1241"/>
              <a:gd name="T9" fmla="*/ 305 h 1241"/>
              <a:gd name="T10" fmla="*/ 1183 w 1241"/>
              <a:gd name="T11" fmla="*/ 305 h 1241"/>
              <a:gd name="T12" fmla="*/ 1183 w 1241"/>
              <a:gd name="T13" fmla="*/ 609 h 1241"/>
              <a:gd name="T14" fmla="*/ 794 w 1241"/>
              <a:gd name="T15" fmla="*/ 609 h 1241"/>
              <a:gd name="T16" fmla="*/ 794 w 1241"/>
              <a:gd name="T17" fmla="*/ 908 h 1241"/>
              <a:gd name="T18" fmla="*/ 397 w 1241"/>
              <a:gd name="T19" fmla="*/ 908 h 1241"/>
              <a:gd name="T20" fmla="*/ 397 w 1241"/>
              <a:gd name="T21" fmla="*/ 609 h 1241"/>
              <a:gd name="T22" fmla="*/ 0 w 1241"/>
              <a:gd name="T23" fmla="*/ 609 h 1241"/>
              <a:gd name="T24" fmla="*/ 0 w 1241"/>
              <a:gd name="T25" fmla="*/ 305 h 12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1" h="1241">
                <a:moveTo>
                  <a:pt x="0" y="416"/>
                </a:moveTo>
                <a:lnTo>
                  <a:pt x="416" y="416"/>
                </a:lnTo>
                <a:lnTo>
                  <a:pt x="416" y="0"/>
                </a:lnTo>
                <a:lnTo>
                  <a:pt x="832" y="0"/>
                </a:lnTo>
                <a:lnTo>
                  <a:pt x="832" y="416"/>
                </a:lnTo>
                <a:lnTo>
                  <a:pt x="1240" y="416"/>
                </a:lnTo>
                <a:lnTo>
                  <a:pt x="1240" y="832"/>
                </a:lnTo>
                <a:lnTo>
                  <a:pt x="832" y="832"/>
                </a:lnTo>
                <a:lnTo>
                  <a:pt x="832" y="1240"/>
                </a:lnTo>
                <a:lnTo>
                  <a:pt x="416" y="1240"/>
                </a:lnTo>
                <a:lnTo>
                  <a:pt x="416" y="832"/>
                </a:lnTo>
                <a:lnTo>
                  <a:pt x="0" y="832"/>
                </a:lnTo>
                <a:lnTo>
                  <a:pt x="0" y="416"/>
                </a:lnTo>
              </a:path>
            </a:pathLst>
          </a:custGeom>
          <a:solidFill>
            <a:srgbClr val="DEDEDE"/>
          </a:solidFill>
          <a:ln>
            <a:noFill/>
          </a:ln>
          <a:effectLst/>
        </p:spPr>
        <p:txBody>
          <a:bodyPr lIns="39692" tIns="39692" rIns="39692" bIns="39692"/>
          <a:lstStyle/>
          <a:p>
            <a:endParaRPr lang="en-GB" sz="2315" noProof="0">
              <a:latin typeface="Calibri" panose="020F0502020204030204" pitchFamily="34" charset="0"/>
            </a:endParaRPr>
          </a:p>
        </p:txBody>
      </p:sp>
      <p:sp>
        <p:nvSpPr>
          <p:cNvPr id="36" name="Freeform 18">
            <a:extLst>
              <a:ext uri="{FF2B5EF4-FFF2-40B4-BE49-F238E27FC236}">
                <a16:creationId xmlns:a16="http://schemas.microsoft.com/office/drawing/2014/main" id="{7D3AD475-7077-43CE-A61C-352A80056BB5}"/>
              </a:ext>
            </a:extLst>
          </p:cNvPr>
          <p:cNvSpPr>
            <a:spLocks/>
          </p:cNvSpPr>
          <p:nvPr userDrawn="1"/>
        </p:nvSpPr>
        <p:spPr bwMode="auto">
          <a:xfrm>
            <a:off x="8963499" y="3837977"/>
            <a:ext cx="1994400" cy="604876"/>
          </a:xfrm>
          <a:custGeom>
            <a:avLst/>
            <a:gdLst>
              <a:gd name="T0" fmla="*/ 0 w 1241"/>
              <a:gd name="T1" fmla="*/ 0 h 417"/>
              <a:gd name="T2" fmla="*/ 1179 w 1241"/>
              <a:gd name="T3" fmla="*/ 0 h 417"/>
              <a:gd name="T4" fmla="*/ 1179 w 1241"/>
              <a:gd name="T5" fmla="*/ 305 h 417"/>
              <a:gd name="T6" fmla="*/ 0 w 1241"/>
              <a:gd name="T7" fmla="*/ 305 h 417"/>
              <a:gd name="T8" fmla="*/ 0 w 1241"/>
              <a:gd name="T9" fmla="*/ 0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1" h="417">
                <a:moveTo>
                  <a:pt x="0" y="0"/>
                </a:moveTo>
                <a:lnTo>
                  <a:pt x="1240" y="0"/>
                </a:lnTo>
                <a:lnTo>
                  <a:pt x="1240" y="416"/>
                </a:lnTo>
                <a:lnTo>
                  <a:pt x="0" y="416"/>
                </a:lnTo>
                <a:lnTo>
                  <a:pt x="0" y="0"/>
                </a:lnTo>
              </a:path>
            </a:pathLst>
          </a:custGeom>
          <a:solidFill>
            <a:srgbClr val="DEDEDE"/>
          </a:solidFill>
          <a:ln>
            <a:noFill/>
          </a:ln>
          <a:effectLst/>
        </p:spPr>
        <p:txBody>
          <a:bodyPr lIns="39692" tIns="39692" rIns="39692" bIns="39692"/>
          <a:lstStyle/>
          <a:p>
            <a:endParaRPr lang="en-GB" sz="2315" noProof="0">
              <a:latin typeface="Calibri" panose="020F0502020204030204" pitchFamily="34" charset="0"/>
            </a:endParaRPr>
          </a:p>
        </p:txBody>
      </p:sp>
      <p:sp>
        <p:nvSpPr>
          <p:cNvPr id="38" name="Textplatzhalter 15">
            <a:extLst>
              <a:ext uri="{FF2B5EF4-FFF2-40B4-BE49-F238E27FC236}">
                <a16:creationId xmlns:a16="http://schemas.microsoft.com/office/drawing/2014/main" id="{6648C9F9-A24D-4F44-92C2-90722F851654}"/>
              </a:ext>
            </a:extLst>
          </p:cNvPr>
          <p:cNvSpPr>
            <a:spLocks noGrp="1"/>
          </p:cNvSpPr>
          <p:nvPr>
            <p:ph type="body" sz="quarter" idx="21" hasCustomPrompt="1"/>
          </p:nvPr>
        </p:nvSpPr>
        <p:spPr bwMode="gray">
          <a:xfrm>
            <a:off x="529475" y="6505200"/>
            <a:ext cx="223200" cy="648000"/>
          </a:xfrm>
          <a:solidFill>
            <a:srgbClr val="0A6AA6"/>
          </a:solidFill>
          <a:ln>
            <a:noFill/>
          </a:ln>
        </p:spPr>
        <p:txBody>
          <a:bodyPr wrap="none" lIns="396000" anchor="ctr"/>
          <a:lstStyle>
            <a:lvl1pPr marL="0" indent="0" algn="l">
              <a:spcBef>
                <a:spcPts val="0"/>
              </a:spcBef>
              <a:buNone/>
              <a:defRPr sz="1400">
                <a:solidFill>
                  <a:srgbClr val="0A6AA6"/>
                </a:solidFill>
              </a:defRPr>
            </a:lvl1pPr>
          </a:lstStyle>
          <a:p>
            <a:pPr lvl="0"/>
            <a:r>
              <a:rPr lang="en-GB" noProof="0"/>
              <a:t>Conclusion, max. two rows</a:t>
            </a:r>
          </a:p>
        </p:txBody>
      </p:sp>
      <p:sp>
        <p:nvSpPr>
          <p:cNvPr id="41" name="Textplatzhalter 4">
            <a:extLst>
              <a:ext uri="{FF2B5EF4-FFF2-40B4-BE49-F238E27FC236}">
                <a16:creationId xmlns:a16="http://schemas.microsoft.com/office/drawing/2014/main" id="{3D24ECE7-091D-4AA7-8976-27806B8626E4}"/>
              </a:ext>
            </a:extLst>
          </p:cNvPr>
          <p:cNvSpPr>
            <a:spLocks noGrp="1"/>
          </p:cNvSpPr>
          <p:nvPr>
            <p:ph type="body" sz="quarter" idx="14" hasCustomPrompt="1"/>
          </p:nvPr>
        </p:nvSpPr>
        <p:spPr>
          <a:xfrm>
            <a:off x="529475" y="1763998"/>
            <a:ext cx="5902312" cy="219093"/>
          </a:xfrm>
        </p:spPr>
        <p:txBody>
          <a:bodyPr lIns="90000" tIns="36000" rIns="90000" bIns="36000"/>
          <a:lstStyle>
            <a:lvl1pPr marL="0" indent="0">
              <a:spcBef>
                <a:spcPts val="0"/>
              </a:spcBef>
              <a:buNone/>
              <a:defRPr cap="all" baseline="0"/>
            </a:lvl1pPr>
          </a:lstStyle>
          <a:p>
            <a:pPr lvl="0"/>
            <a:r>
              <a:rPr lang="en-GB" noProof="0"/>
              <a:t>Chart titLE</a:t>
            </a:r>
          </a:p>
        </p:txBody>
      </p:sp>
      <p:sp>
        <p:nvSpPr>
          <p:cNvPr id="42" name="Textplatzhalter 10">
            <a:extLst>
              <a:ext uri="{FF2B5EF4-FFF2-40B4-BE49-F238E27FC236}">
                <a16:creationId xmlns:a16="http://schemas.microsoft.com/office/drawing/2014/main" id="{00AEA663-29F1-4805-BF82-8001379F05B4}"/>
              </a:ext>
            </a:extLst>
          </p:cNvPr>
          <p:cNvSpPr>
            <a:spLocks noGrp="1"/>
          </p:cNvSpPr>
          <p:nvPr>
            <p:ph type="body" sz="quarter" idx="16"/>
          </p:nvPr>
        </p:nvSpPr>
        <p:spPr>
          <a:xfrm>
            <a:off x="529475" y="1979624"/>
            <a:ext cx="5904000" cy="4393005"/>
          </a:xfrm>
        </p:spPr>
        <p:txBody>
          <a:bodyPr lIns="90000" tIns="72000" rIns="90000" bIns="72000"/>
          <a:lstStyle>
            <a:lvl1pPr>
              <a:defRPr b="0"/>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44" name="Gerader Verbinder 33">
            <a:extLst>
              <a:ext uri="{FF2B5EF4-FFF2-40B4-BE49-F238E27FC236}">
                <a16:creationId xmlns:a16="http://schemas.microsoft.com/office/drawing/2014/main" id="{683B5C0E-468C-4465-ACD7-B77D10ADFA36}"/>
              </a:ext>
            </a:extLst>
          </p:cNvPr>
          <p:cNvCxnSpPr>
            <a:cxnSpLocks/>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E9C632A7-4869-63C2-0B89-E9417DF0C90A}"/>
              </a:ext>
            </a:extLst>
          </p:cNvPr>
          <p:cNvSpPr>
            <a:spLocks noGrp="1"/>
          </p:cNvSpPr>
          <p:nvPr>
            <p:ph type="body" sz="quarter" idx="22"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ADE4BD4B-656C-CBB2-5949-65FB6232769B}"/>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5" name="Text Placeholder 17">
            <a:extLst>
              <a:ext uri="{FF2B5EF4-FFF2-40B4-BE49-F238E27FC236}">
                <a16:creationId xmlns:a16="http://schemas.microsoft.com/office/drawing/2014/main" id="{5EA25DFA-B466-78E3-85D2-BFAA3996D109}"/>
              </a:ext>
            </a:extLst>
          </p:cNvPr>
          <p:cNvSpPr>
            <a:spLocks noGrp="1"/>
          </p:cNvSpPr>
          <p:nvPr>
            <p:ph type="body" sz="quarter" idx="23"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8" name="Picture Placeholder 19">
            <a:extLst>
              <a:ext uri="{FF2B5EF4-FFF2-40B4-BE49-F238E27FC236}">
                <a16:creationId xmlns:a16="http://schemas.microsoft.com/office/drawing/2014/main" id="{D55B1319-6220-74F3-1D9D-A882151EED53}"/>
              </a:ext>
            </a:extLst>
          </p:cNvPr>
          <p:cNvSpPr>
            <a:spLocks noGrp="1" noChangeAspect="1"/>
          </p:cNvSpPr>
          <p:nvPr>
            <p:ph type="pic" sz="quarter" idx="24"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18937578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hapter - Colour">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E4A373B-094E-C8E9-A195-7343F6DD2AF4}"/>
              </a:ext>
            </a:extLst>
          </p:cNvPr>
          <p:cNvSpPr>
            <a:spLocks noGrp="1"/>
          </p:cNvSpPr>
          <p:nvPr>
            <p:ph type="body" sz="quarter" idx="12" hasCustomPrompt="1"/>
          </p:nvPr>
        </p:nvSpPr>
        <p:spPr>
          <a:xfrm>
            <a:off x="0" y="0"/>
            <a:ext cx="13442950" cy="7561263"/>
          </a:xfrm>
          <a:solidFill>
            <a:srgbClr val="0A6AA6"/>
          </a:solidFill>
        </p:spPr>
        <p:txBody>
          <a:bodyPr vert="horz" tIns="720000" anchor="t"/>
          <a:lstStyle>
            <a:lvl1pPr marL="0" indent="0" algn="l">
              <a:spcBef>
                <a:spcPts val="2400"/>
              </a:spcBef>
              <a:buNone/>
              <a:defRPr b="0">
                <a:solidFill>
                  <a:schemeClr val="bg1"/>
                </a:solidFill>
                <a:latin typeface="Aptos Display" panose="020B0004020202020204" pitchFamily="34" charset="0"/>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a:solidFill>
                  <a:schemeClr val="bg1"/>
                </a:solidFill>
              </a:rPr>
              <a:t>Change colour of box to distinguish sections - optional</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2705610039"/>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 Placeholder 6">
            <a:extLst>
              <a:ext uri="{FF2B5EF4-FFF2-40B4-BE49-F238E27FC236}">
                <a16:creationId xmlns:a16="http://schemas.microsoft.com/office/drawing/2014/main" id="{3637BB04-0C51-B69B-0EA7-EA26F3A8508A}"/>
              </a:ext>
            </a:extLst>
          </p:cNvPr>
          <p:cNvSpPr>
            <a:spLocks noGrp="1"/>
          </p:cNvSpPr>
          <p:nvPr>
            <p:ph type="body" sz="quarter" idx="14" hasCustomPrompt="1"/>
          </p:nvPr>
        </p:nvSpPr>
        <p:spPr>
          <a:xfrm>
            <a:off x="529475" y="2484631"/>
            <a:ext cx="6695238" cy="1728000"/>
          </a:xfrm>
        </p:spPr>
        <p:txBody>
          <a:bodyPr/>
          <a:lstStyle>
            <a:lvl1pPr marL="0" indent="0">
              <a:buNone/>
              <a:defRPr lang="en-GB" sz="2800" b="0" kern="1200" baseline="0" dirty="0">
                <a:solidFill>
                  <a:schemeClr val="bg1"/>
                </a:solidFill>
                <a:latin typeface="Aptos Display" panose="020B0004020202020204" pitchFamily="34" charset="0"/>
                <a:ea typeface="+mn-ea"/>
                <a:cs typeface="+mn-cs"/>
              </a:defRPr>
            </a:lvl1pPr>
          </a:lstStyle>
          <a:p>
            <a:pPr lvl="0"/>
            <a:r>
              <a:rPr lang="en-GB"/>
              <a:t>Descriptive - Max four rows </a:t>
            </a:r>
          </a:p>
        </p:txBody>
      </p:sp>
      <p:sp>
        <p:nvSpPr>
          <p:cNvPr id="5" name="Text Placeholder 8">
            <a:extLst>
              <a:ext uri="{FF2B5EF4-FFF2-40B4-BE49-F238E27FC236}">
                <a16:creationId xmlns:a16="http://schemas.microsoft.com/office/drawing/2014/main" id="{8BF12127-E42E-5329-2A0F-F0A97379A437}"/>
              </a:ext>
            </a:extLst>
          </p:cNvPr>
          <p:cNvSpPr>
            <a:spLocks noGrp="1"/>
          </p:cNvSpPr>
          <p:nvPr>
            <p:ph type="body" sz="quarter" idx="15" hasCustomPrompt="1"/>
          </p:nvPr>
        </p:nvSpPr>
        <p:spPr>
          <a:xfrm>
            <a:off x="529475" y="4500631"/>
            <a:ext cx="4032000" cy="2520000"/>
          </a:xfrm>
        </p:spPr>
        <p:txBody>
          <a:bodyPr/>
          <a:lstStyle>
            <a:lvl1pPr marL="0" indent="0">
              <a:spcBef>
                <a:spcPts val="300"/>
              </a:spcBef>
              <a:buNone/>
              <a:defRPr sz="1400" b="0">
                <a:solidFill>
                  <a:schemeClr val="bg1"/>
                </a:solidFill>
                <a:latin typeface="Aptos Display" panose="020B0004020202020204" pitchFamily="34" charset="0"/>
              </a:defRPr>
            </a:lvl1pPr>
          </a:lstStyle>
          <a:p>
            <a:pPr lvl="0"/>
            <a:r>
              <a:rPr lang="en-GB"/>
              <a:t>MINI AGENDA  OF CHAPTERS- OPTIONAL</a:t>
            </a:r>
          </a:p>
          <a:p>
            <a:pPr lvl="0"/>
            <a:r>
              <a:rPr lang="en-GB"/>
              <a:t> &gt;&gt; mark current bold – optional</a:t>
            </a:r>
          </a:p>
        </p:txBody>
      </p:sp>
      <p:sp>
        <p:nvSpPr>
          <p:cNvPr id="8" name="Picture Placeholder 7">
            <a:extLst>
              <a:ext uri="{FF2B5EF4-FFF2-40B4-BE49-F238E27FC236}">
                <a16:creationId xmlns:a16="http://schemas.microsoft.com/office/drawing/2014/main" id="{14A2F779-B1AC-07D3-75C5-521AA8FCCD7A}"/>
              </a:ext>
            </a:extLst>
          </p:cNvPr>
          <p:cNvSpPr>
            <a:spLocks noGrp="1"/>
          </p:cNvSpPr>
          <p:nvPr>
            <p:ph type="pic" sz="quarter" idx="16" hasCustomPrompt="1"/>
          </p:nvPr>
        </p:nvSpPr>
        <p:spPr>
          <a:xfrm>
            <a:off x="9146212" y="4321263"/>
            <a:ext cx="3240000" cy="3240000"/>
          </a:xfrm>
        </p:spPr>
        <p:txBody>
          <a:bodyPr/>
          <a:lstStyle>
            <a:lvl1pPr marL="0" indent="0">
              <a:buNone/>
              <a:defRPr>
                <a:latin typeface="Aptos Display" panose="020B0004020202020204" pitchFamily="34" charset="0"/>
              </a:defRPr>
            </a:lvl1pPr>
          </a:lstStyle>
          <a:p>
            <a:r>
              <a:rPr lang="en-GB"/>
              <a:t>ICON / GRAPHIC FOR SECTION - OPTIONAL</a:t>
            </a:r>
          </a:p>
        </p:txBody>
      </p:sp>
      <p:sp>
        <p:nvSpPr>
          <p:cNvPr id="18" name="Text Placeholder 6">
            <a:extLst>
              <a:ext uri="{FF2B5EF4-FFF2-40B4-BE49-F238E27FC236}">
                <a16:creationId xmlns:a16="http://schemas.microsoft.com/office/drawing/2014/main" id="{9C39075E-9D96-43A0-4DB2-A01CAABB887B}"/>
              </a:ext>
            </a:extLst>
          </p:cNvPr>
          <p:cNvSpPr>
            <a:spLocks noGrp="1"/>
          </p:cNvSpPr>
          <p:nvPr>
            <p:ph type="body" sz="quarter" idx="19" hasCustomPrompt="1"/>
          </p:nvPr>
        </p:nvSpPr>
        <p:spPr>
          <a:xfrm>
            <a:off x="530225" y="1620631"/>
            <a:ext cx="6694488" cy="432000"/>
          </a:xfrm>
        </p:spPr>
        <p:txBody>
          <a:bodyPr/>
          <a:lstStyle>
            <a:lvl1pPr marL="0" indent="0">
              <a:buNone/>
              <a:defRPr lang="en-GB" sz="3200" b="1" kern="1200" baseline="0" dirty="0">
                <a:solidFill>
                  <a:schemeClr val="bg1"/>
                </a:solidFill>
                <a:latin typeface="Aptos Display" panose="020B0004020202020204" pitchFamily="34" charset="0"/>
                <a:ea typeface="+mn-ea"/>
                <a:cs typeface="+mn-cs"/>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b="1">
                <a:solidFill>
                  <a:schemeClr val="bg1"/>
                </a:solidFill>
              </a:rPr>
              <a:t>Chapter Title –  1-2, max 4 words</a:t>
            </a:r>
          </a:p>
          <a:p>
            <a:pPr lvl="0"/>
            <a:r>
              <a:rPr lang="en-GB"/>
              <a:t>   </a:t>
            </a:r>
          </a:p>
        </p:txBody>
      </p:sp>
      <p:sp>
        <p:nvSpPr>
          <p:cNvPr id="21" name="Rectangle 20">
            <a:extLst>
              <a:ext uri="{FF2B5EF4-FFF2-40B4-BE49-F238E27FC236}">
                <a16:creationId xmlns:a16="http://schemas.microsoft.com/office/drawing/2014/main" id="{0E606AB9-94F7-860B-E4C1-F959A9EEFB15}"/>
              </a:ext>
            </a:extLst>
          </p:cNvPr>
          <p:cNvSpPr/>
          <p:nvPr userDrawn="1"/>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en-GB" sz="1100" noProof="0" smtClean="0">
                <a:solidFill>
                  <a:schemeClr val="bg1"/>
                </a:solidFill>
                <a:latin typeface="Aptos Display" panose="020B0004020202020204" pitchFamily="34" charset="0"/>
                <a:sym typeface="Calibri"/>
              </a:rPr>
              <a:pPr algn="ctr"/>
              <a:t>‹#›</a:t>
            </a:fld>
            <a:endParaRPr lang="en-GB" sz="1100" noProof="0">
              <a:solidFill>
                <a:schemeClr val="bg1"/>
              </a:solidFill>
              <a:latin typeface="Aptos Display" panose="020B0004020202020204" pitchFamily="34" charset="0"/>
              <a:sym typeface="Calibri"/>
            </a:endParaRPr>
          </a:p>
        </p:txBody>
      </p:sp>
      <p:sp>
        <p:nvSpPr>
          <p:cNvPr id="2" name="Text Placeholder 17">
            <a:extLst>
              <a:ext uri="{FF2B5EF4-FFF2-40B4-BE49-F238E27FC236}">
                <a16:creationId xmlns:a16="http://schemas.microsoft.com/office/drawing/2014/main" id="{BDBF0391-B6ED-B934-AC79-CEE4D03C8342}"/>
              </a:ext>
            </a:extLst>
          </p:cNvPr>
          <p:cNvSpPr>
            <a:spLocks noGrp="1"/>
          </p:cNvSpPr>
          <p:nvPr>
            <p:ph type="body" sz="quarter" idx="20"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BREADCRUMBS: Presentation Title --- or blank - upon preference  </a:t>
            </a:r>
          </a:p>
        </p:txBody>
      </p:sp>
    </p:spTree>
    <p:extLst>
      <p:ext uri="{BB962C8B-B14F-4D97-AF65-F5344CB8AC3E}">
        <p14:creationId xmlns:p14="http://schemas.microsoft.com/office/powerpoint/2010/main" val="3818781177"/>
      </p:ext>
    </p:extLst>
  </p:cSld>
  <p:clrMapOvr>
    <a:masterClrMapping/>
  </p:clrMapOvr>
  <p:extLst>
    <p:ext uri="{DCECCB84-F9BA-43D5-87BE-67443E8EF086}">
      <p15:sldGuideLst xmlns:p15="http://schemas.microsoft.com/office/powerpoint/2012/main">
        <p15:guide id="2" pos="4551">
          <p15:clr>
            <a:srgbClr val="FBAE40"/>
          </p15:clr>
        </p15:guide>
        <p15:guide id="3" pos="3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2 Charttitel ">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8813" y="1764631"/>
            <a:ext cx="5905619" cy="214982"/>
          </a:xfrm>
        </p:spPr>
        <p:txBody>
          <a:bodyPr lIns="90000" tIns="36000" rIns="90000" bIns="36000"/>
          <a:lstStyle>
            <a:lvl1pPr marL="0" indent="0">
              <a:spcBef>
                <a:spcPts val="0"/>
              </a:spcBef>
              <a:buNone/>
              <a:defRPr cap="all" baseline="0"/>
            </a:lvl1pPr>
          </a:lstStyle>
          <a:p>
            <a:pPr lvl="0"/>
            <a:r>
              <a:rPr lang="de-DE"/>
              <a:t>Charttitel</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5041132"/>
          </a:xfrm>
        </p:spPr>
        <p:txBody>
          <a:bodyPr wrap="square" lIns="90000" tIns="72000" rIns="90000" bIns="72000"/>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702108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43" name="Textplatzhalter 7">
            <a:extLst>
              <a:ext uri="{FF2B5EF4-FFF2-40B4-BE49-F238E27FC236}">
                <a16:creationId xmlns:a16="http://schemas.microsoft.com/office/drawing/2014/main" id="{5E96039A-39DF-4538-89F4-305F3794C378}"/>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Quelle: Kunde?, empirica  - Fußnote mit hochgestellter Ziffer - 9 </a:t>
            </a:r>
            <a:r>
              <a:rPr lang="de-DE" err="1"/>
              <a:t>pt</a:t>
            </a:r>
            <a:r>
              <a:rPr lang="de-DE"/>
              <a:t>. mittelgrau – max. 2-zeilig</a:t>
            </a:r>
          </a:p>
        </p:txBody>
      </p: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5" y="1764631"/>
            <a:ext cx="5904000" cy="215749"/>
          </a:xfrm>
        </p:spPr>
        <p:txBody>
          <a:bodyPr lIns="90000" tIns="36000" rIns="90000" bIns="36000"/>
          <a:lstStyle>
            <a:lvl1pPr marL="0" indent="0">
              <a:spcBef>
                <a:spcPts val="0"/>
              </a:spcBef>
              <a:buNone/>
              <a:defRPr cap="all" baseline="0"/>
            </a:lvl1pPr>
          </a:lstStyle>
          <a:p>
            <a:pPr lvl="0"/>
            <a:r>
              <a:rPr lang="de-DE"/>
              <a:t>Charttitel</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30224" y="1980380"/>
            <a:ext cx="5902293" cy="5041133"/>
          </a:xfrm>
        </p:spPr>
        <p:txBody>
          <a:bodyPr lIns="90000" tIns="72000" rIns="90000" bIns="72000"/>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2" name="Text Placeholder 9">
            <a:extLst>
              <a:ext uri="{FF2B5EF4-FFF2-40B4-BE49-F238E27FC236}">
                <a16:creationId xmlns:a16="http://schemas.microsoft.com/office/drawing/2014/main" id="{A2C9C4EE-760E-D583-3450-3F0C3DDCB31E}"/>
              </a:ext>
            </a:extLst>
          </p:cNvPr>
          <p:cNvSpPr>
            <a:spLocks noGrp="1"/>
          </p:cNvSpPr>
          <p:nvPr>
            <p:ph type="body" sz="quarter" idx="18"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n-lt"/>
                <a:ea typeface="+mj-ea"/>
                <a:cs typeface="+mj-cs"/>
              </a:defRPr>
            </a:lvl1pPr>
          </a:lstStyle>
          <a:p>
            <a:pPr lvl="0"/>
            <a:r>
              <a:rPr lang="en-GB"/>
              <a:t>Enter Action Title  (Core Message!)</a:t>
            </a:r>
          </a:p>
        </p:txBody>
      </p: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336768"/>
                </a:solidFill>
                <a:latin typeface="+mn-lt"/>
                <a:ea typeface="+mn-ea"/>
                <a:cs typeface="+mn-cs"/>
              </a:defRPr>
            </a:lvl1pPr>
          </a:lstStyle>
          <a:p>
            <a:r>
              <a:rPr lang="en-US"/>
              <a:t>Enter Short Title (What?)</a:t>
            </a:r>
            <a:endParaRPr lang="en-GB"/>
          </a:p>
        </p:txBody>
      </p:sp>
      <p:sp>
        <p:nvSpPr>
          <p:cNvPr id="5" name="Text Placeholder 17">
            <a:extLst>
              <a:ext uri="{FF2B5EF4-FFF2-40B4-BE49-F238E27FC236}">
                <a16:creationId xmlns:a16="http://schemas.microsoft.com/office/drawing/2014/main" id="{9EC4CD6B-24AC-856F-DD30-929910A2C7F7}"/>
              </a:ext>
            </a:extLst>
          </p:cNvPr>
          <p:cNvSpPr>
            <a:spLocks noGrp="1"/>
          </p:cNvSpPr>
          <p:nvPr>
            <p:ph type="body" sz="quarter" idx="19"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7" name="Picture Placeholder 19">
            <a:extLst>
              <a:ext uri="{FF2B5EF4-FFF2-40B4-BE49-F238E27FC236}">
                <a16:creationId xmlns:a16="http://schemas.microsoft.com/office/drawing/2014/main" id="{DEA90745-5796-3E65-2EE7-CB513F3AF8EA}"/>
              </a:ext>
            </a:extLst>
          </p:cNvPr>
          <p:cNvSpPr>
            <a:spLocks noGrp="1" noChangeAspect="1"/>
          </p:cNvSpPr>
          <p:nvPr>
            <p:ph type="pic" sz="quarter" idx="20"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Tree>
    <p:extLst>
      <p:ext uri="{BB962C8B-B14F-4D97-AF65-F5344CB8AC3E}">
        <p14:creationId xmlns:p14="http://schemas.microsoft.com/office/powerpoint/2010/main" val="23876249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op Only">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E032298-77A4-E87D-D266-291FBBB37227}"/>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3" name="Title 2">
            <a:extLst>
              <a:ext uri="{FF2B5EF4-FFF2-40B4-BE49-F238E27FC236}">
                <a16:creationId xmlns:a16="http://schemas.microsoft.com/office/drawing/2014/main" id="{196F1C95-39D5-A10A-AB24-37792CDD75A7}"/>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GB"/>
              <a:t>ENTER SHORT TITLE (What?)</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403395894"/>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Text Placeholder 17">
            <a:extLst>
              <a:ext uri="{FF2B5EF4-FFF2-40B4-BE49-F238E27FC236}">
                <a16:creationId xmlns:a16="http://schemas.microsoft.com/office/drawing/2014/main" id="{83D899D3-76EF-ED72-A9AE-6963666DE1A9}"/>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a:t>SECTION TITLE </a:t>
            </a:r>
          </a:p>
        </p:txBody>
      </p:sp>
      <p:sp>
        <p:nvSpPr>
          <p:cNvPr id="20" name="Picture Placeholder 19">
            <a:extLst>
              <a:ext uri="{FF2B5EF4-FFF2-40B4-BE49-F238E27FC236}">
                <a16:creationId xmlns:a16="http://schemas.microsoft.com/office/drawing/2014/main" id="{4ABE454B-CE5A-2B25-CB0D-2401B5E48DD0}"/>
              </a:ext>
            </a:extLst>
          </p:cNvPr>
          <p:cNvSpPr>
            <a:spLocks noGrp="1" noChangeAspect="1"/>
          </p:cNvSpPr>
          <p:nvPr>
            <p:ph type="pic" sz="quarter" idx="16"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2" name="Textplatzhalter 7">
            <a:extLst>
              <a:ext uri="{FF2B5EF4-FFF2-40B4-BE49-F238E27FC236}">
                <a16:creationId xmlns:a16="http://schemas.microsoft.com/office/drawing/2014/main" id="{3EF21F1A-DE51-1826-3E40-C8E81AE5AC56}"/>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en-GB"/>
              <a:t>Source: Customer?, empirica  - Footnotes with superscript:  9 pt. </a:t>
            </a:r>
            <a:r>
              <a:rPr lang="en-GB" err="1"/>
              <a:t>midgrey</a:t>
            </a:r>
            <a:r>
              <a:rPr lang="en-GB"/>
              <a:t> – max. 2-rows</a:t>
            </a:r>
          </a:p>
        </p:txBody>
      </p:sp>
    </p:spTree>
    <p:extLst>
      <p:ext uri="{BB962C8B-B14F-4D97-AF65-F5344CB8AC3E}">
        <p14:creationId xmlns:p14="http://schemas.microsoft.com/office/powerpoint/2010/main" val="671238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Top Only">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E032298-77A4-E87D-D266-291FBBB37227}"/>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3" name="Title 2">
            <a:extLst>
              <a:ext uri="{FF2B5EF4-FFF2-40B4-BE49-F238E27FC236}">
                <a16:creationId xmlns:a16="http://schemas.microsoft.com/office/drawing/2014/main" id="{196F1C95-39D5-A10A-AB24-37792CDD75A7}"/>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US"/>
              <a:t>ENTER SHORT TITLE (What?)</a:t>
            </a:r>
            <a:endParaRPr lang="en-GB"/>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403395894"/>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Text Placeholder 17">
            <a:extLst>
              <a:ext uri="{FF2B5EF4-FFF2-40B4-BE49-F238E27FC236}">
                <a16:creationId xmlns:a16="http://schemas.microsoft.com/office/drawing/2014/main" id="{83D899D3-76EF-ED72-A9AE-6963666DE1A9}"/>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20" name="Picture Placeholder 19">
            <a:extLst>
              <a:ext uri="{FF2B5EF4-FFF2-40B4-BE49-F238E27FC236}">
                <a16:creationId xmlns:a16="http://schemas.microsoft.com/office/drawing/2014/main" id="{4ABE454B-CE5A-2B25-CB0D-2401B5E48DD0}"/>
              </a:ext>
            </a:extLst>
          </p:cNvPr>
          <p:cNvSpPr>
            <a:spLocks noGrp="1" noChangeAspect="1"/>
          </p:cNvSpPr>
          <p:nvPr>
            <p:ph type="pic" sz="quarter" idx="16" hasCustomPrompt="1"/>
          </p:nvPr>
        </p:nvSpPr>
        <p:spPr>
          <a:xfrm>
            <a:off x="126000" y="0"/>
            <a:ext cx="287635" cy="288000"/>
          </a:xfrm>
        </p:spPr>
        <p:txBody>
          <a:bodyPr anchor="ctr"/>
          <a:lstStyle>
            <a:lvl1pPr marL="0" indent="0" algn="ctr">
              <a:buNone/>
              <a:defRPr sz="800" b="0">
                <a:solidFill>
                  <a:schemeClr val="bg1"/>
                </a:solidFill>
              </a:defRPr>
            </a:lvl1pPr>
          </a:lstStyle>
          <a:p>
            <a:r>
              <a:rPr lang="en-GB"/>
              <a:t>Section Icon</a:t>
            </a:r>
          </a:p>
        </p:txBody>
      </p:sp>
      <p:sp>
        <p:nvSpPr>
          <p:cNvPr id="2" name="Textplatzhalter 7">
            <a:extLst>
              <a:ext uri="{FF2B5EF4-FFF2-40B4-BE49-F238E27FC236}">
                <a16:creationId xmlns:a16="http://schemas.microsoft.com/office/drawing/2014/main" id="{3EF21F1A-DE51-1826-3E40-C8E81AE5AC56}"/>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Tree>
    <p:extLst>
      <p:ext uri="{BB962C8B-B14F-4D97-AF65-F5344CB8AC3E}">
        <p14:creationId xmlns:p14="http://schemas.microsoft.com/office/powerpoint/2010/main" val="26254715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ront Pag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84128503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7" name="Object 6"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itle 23"/>
          <p:cNvSpPr>
            <a:spLocks noGrp="1"/>
          </p:cNvSpPr>
          <p:nvPr>
            <p:ph type="title" hasCustomPrompt="1"/>
          </p:nvPr>
        </p:nvSpPr>
        <p:spPr>
          <a:xfrm>
            <a:off x="4953093" y="2639729"/>
            <a:ext cx="7961219" cy="369332"/>
          </a:xfrm>
          <a:prstGeom prst="rect">
            <a:avLst/>
          </a:prstGeom>
        </p:spPr>
        <p:txBody>
          <a:bodyPr wrap="square" lIns="0" rIns="0" anchor="b">
            <a:spAutoFit/>
          </a:bodyPr>
          <a:lstStyle>
            <a:lvl1pPr marL="0" marR="0" indent="0" algn="l" defTabSz="1043080" rtl="0" eaLnBrk="1" fontAlgn="auto" latinLnBrk="0" hangingPunct="1">
              <a:lnSpc>
                <a:spcPct val="90000"/>
              </a:lnSpc>
              <a:spcBef>
                <a:spcPct val="0"/>
              </a:spcBef>
              <a:spcAft>
                <a:spcPts val="0"/>
              </a:spcAft>
              <a:buClrTx/>
              <a:buSzTx/>
              <a:buFontTx/>
              <a:buNone/>
              <a:tabLst/>
              <a:defRPr lang="de-DE" sz="2000" b="1" baseline="0" smtClean="0">
                <a:solidFill>
                  <a:srgbClr val="27AF19"/>
                </a:solidFill>
                <a:latin typeface="Grandview" panose="020B0502040204020203" pitchFamily="34" charset="0"/>
                <a:cs typeface="Grandview" panose="020B0502040204020203" pitchFamily="34" charset="0"/>
              </a:defRPr>
            </a:lvl1pPr>
          </a:lstStyle>
          <a:p>
            <a:r>
              <a:rPr lang="en-US" noProof="0"/>
              <a:t>Enter PPP Title</a:t>
            </a:r>
            <a:endParaRPr lang="de-DE" noProof="0"/>
          </a:p>
        </p:txBody>
      </p:sp>
      <p:cxnSp>
        <p:nvCxnSpPr>
          <p:cNvPr id="25" name="Connecteur droit 48"/>
          <p:cNvCxnSpPr/>
          <p:nvPr/>
        </p:nvCxnSpPr>
        <p:spPr>
          <a:xfrm>
            <a:off x="4966664" y="3065787"/>
            <a:ext cx="7947649" cy="0"/>
          </a:xfrm>
          <a:prstGeom prst="line">
            <a:avLst/>
          </a:prstGeom>
          <a:ln cap="sq">
            <a:solidFill>
              <a:srgbClr val="336768"/>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26"/>
          <p:cNvSpPr>
            <a:spLocks noGrp="1"/>
          </p:cNvSpPr>
          <p:nvPr>
            <p:ph type="body" sz="quarter" idx="10" hasCustomPrompt="1"/>
          </p:nvPr>
        </p:nvSpPr>
        <p:spPr>
          <a:xfrm>
            <a:off x="4953093" y="3199725"/>
            <a:ext cx="7961219" cy="189777"/>
          </a:xfrm>
          <a:prstGeom prst="rect">
            <a:avLst/>
          </a:prstGeom>
        </p:spPr>
        <p:txBody>
          <a:bodyPr/>
          <a:lstStyle>
            <a:lvl1pPr marL="0" indent="0">
              <a:lnSpc>
                <a:spcPct val="90000"/>
              </a:lnSpc>
              <a:spcBef>
                <a:spcPts val="0"/>
              </a:spcBef>
              <a:buNone/>
              <a:defRPr lang="en-US" sz="1200" b="0" kern="1200" baseline="0" noProof="0" dirty="0">
                <a:solidFill>
                  <a:schemeClr val="tx1"/>
                </a:solidFill>
                <a:latin typeface="+mj-lt"/>
                <a:ea typeface="Arimo" panose="020B0604020202020204" pitchFamily="34" charset="0"/>
                <a:cs typeface="Arimo" panose="020B0604020202020204" pitchFamily="34" charset="0"/>
              </a:defRPr>
            </a:lvl1pPr>
            <a:lvl2pPr marL="187204" indent="0">
              <a:buNone/>
              <a:defRPr/>
            </a:lvl2pPr>
            <a:lvl3pPr marL="367208" indent="0">
              <a:buNone/>
              <a:defRPr/>
            </a:lvl3pPr>
            <a:lvl4pPr marL="548562" indent="0">
              <a:buNone/>
              <a:defRPr/>
            </a:lvl4pPr>
            <a:lvl5pPr marL="727092" indent="0">
              <a:buNone/>
              <a:defRPr/>
            </a:lvl5pPr>
          </a:lstStyle>
          <a:p>
            <a:pPr marL="0" lvl="0" indent="0" algn="l" defTabSz="1043080" rtl="0" eaLnBrk="1" latinLnBrk="0" hangingPunct="1">
              <a:lnSpc>
                <a:spcPct val="90000"/>
              </a:lnSpc>
              <a:spcBef>
                <a:spcPts val="0"/>
              </a:spcBef>
              <a:buClr>
                <a:srgbClr val="339595"/>
              </a:buClr>
              <a:buSzPct val="100000"/>
              <a:buFont typeface="Wingdings 3" pitchFamily="18" charset="2"/>
              <a:buNone/>
            </a:pPr>
            <a:r>
              <a:rPr lang="en-US" noProof="0"/>
              <a:t>Enter descriptive detail | Date </a:t>
            </a:r>
          </a:p>
        </p:txBody>
      </p:sp>
      <p:sp>
        <p:nvSpPr>
          <p:cNvPr id="11" name="Textfeld 10"/>
          <p:cNvSpPr txBox="1"/>
          <p:nvPr userDrawn="1"/>
        </p:nvSpPr>
        <p:spPr bwMode="gray">
          <a:xfrm>
            <a:off x="1" y="-529805"/>
            <a:ext cx="4516662" cy="311606"/>
          </a:xfrm>
          <a:prstGeom prst="rect">
            <a:avLst/>
          </a:prstGeom>
          <a:noFill/>
        </p:spPr>
        <p:txBody>
          <a:bodyPr wrap="none" lIns="90000" tIns="72000" rIns="90000" bIns="72000" rtlCol="0">
            <a:spAutoFit/>
          </a:bodyPr>
          <a:lstStyle/>
          <a:p>
            <a:pPr marL="180004" indent="-180004" algn="l" defTabSz="1018848">
              <a:lnSpc>
                <a:spcPct val="90000"/>
              </a:lnSpc>
              <a:spcBef>
                <a:spcPts val="600"/>
              </a:spcBef>
              <a:buClr>
                <a:srgbClr val="699FC0"/>
              </a:buClr>
              <a:buSzPct val="100000"/>
              <a:buFont typeface="Wingdings 3"/>
              <a:buNone/>
            </a:pPr>
            <a:r>
              <a:rPr lang="en-GB" sz="1200" noProof="0">
                <a:solidFill>
                  <a:schemeClr val="bg1">
                    <a:lumMod val="50000"/>
                  </a:schemeClr>
                </a:solidFill>
                <a:cs typeface="Calibri Light" panose="020F0302020204030204" pitchFamily="34" charset="0"/>
              </a:rPr>
              <a:t>Activate guiding lines + set grid to 0.2cm:</a:t>
            </a:r>
            <a:r>
              <a:rPr lang="en-GB" sz="1200" baseline="0" noProof="0">
                <a:solidFill>
                  <a:schemeClr val="bg1">
                    <a:lumMod val="50000"/>
                  </a:schemeClr>
                </a:solidFill>
                <a:cs typeface="Calibri Light" panose="020F0302020204030204" pitchFamily="34" charset="0"/>
              </a:rPr>
              <a:t> Right Click &gt; # Raster / Grid: </a:t>
            </a:r>
          </a:p>
        </p:txBody>
      </p:sp>
      <p:sp>
        <p:nvSpPr>
          <p:cNvPr id="12" name="Textfeld 11"/>
          <p:cNvSpPr txBox="1"/>
          <p:nvPr userDrawn="1"/>
        </p:nvSpPr>
        <p:spPr bwMode="gray">
          <a:xfrm>
            <a:off x="-3987" y="-794763"/>
            <a:ext cx="1634335" cy="311606"/>
          </a:xfrm>
          <a:prstGeom prst="rect">
            <a:avLst/>
          </a:prstGeom>
          <a:noFill/>
        </p:spPr>
        <p:txBody>
          <a:bodyPr wrap="none" lIns="90000" tIns="72000" rIns="90000" bIns="72000" rtlCol="0">
            <a:spAutoFit/>
          </a:bodyPr>
          <a:lstStyle/>
          <a:p>
            <a:pPr marL="180004" indent="-180004" algn="l" defTabSz="1018848">
              <a:lnSpc>
                <a:spcPct val="90000"/>
              </a:lnSpc>
              <a:spcBef>
                <a:spcPts val="600"/>
              </a:spcBef>
              <a:buClr>
                <a:srgbClr val="699FC0"/>
              </a:buClr>
              <a:buSzPct val="100000"/>
              <a:buFont typeface="Wingdings 3"/>
              <a:buNone/>
            </a:pPr>
            <a:r>
              <a:rPr lang="en-GB" sz="1200" noProof="0">
                <a:solidFill>
                  <a:srgbClr val="FF0000"/>
                </a:solidFill>
                <a:cs typeface="Calibri Light" panose="020F0302020204030204" pitchFamily="34" charset="0"/>
              </a:rPr>
              <a:t>Send PPP ONLY as </a:t>
            </a:r>
            <a:r>
              <a:rPr lang="en-GB" sz="1200" b="1" noProof="0">
                <a:solidFill>
                  <a:srgbClr val="FF0000"/>
                </a:solidFill>
                <a:cs typeface="Calibri Light" panose="020F0302020204030204" pitchFamily="34" charset="0"/>
              </a:rPr>
              <a:t>PDF!</a:t>
            </a:r>
          </a:p>
        </p:txBody>
      </p:sp>
      <p:sp>
        <p:nvSpPr>
          <p:cNvPr id="15" name="Rectangle 21"/>
          <p:cNvSpPr/>
          <p:nvPr userDrawn="1"/>
        </p:nvSpPr>
        <p:spPr>
          <a:xfrm>
            <a:off x="4529220" y="2712555"/>
            <a:ext cx="222234" cy="668654"/>
          </a:xfrm>
          <a:prstGeom prst="rect">
            <a:avLst/>
          </a:prstGeom>
          <a:solidFill>
            <a:srgbClr val="27AF1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a:endParaRPr lang="de-DE" noProof="0"/>
          </a:p>
        </p:txBody>
      </p:sp>
      <p:pic>
        <p:nvPicPr>
          <p:cNvPr id="3" name="Picture 2">
            <a:extLst>
              <a:ext uri="{FF2B5EF4-FFF2-40B4-BE49-F238E27FC236}">
                <a16:creationId xmlns:a16="http://schemas.microsoft.com/office/drawing/2014/main" id="{278BDD6B-79A6-5B7C-4848-FDADEE158B83}"/>
              </a:ext>
            </a:extLst>
          </p:cNvPr>
          <p:cNvPicPr>
            <a:picLocks noChangeAspect="1"/>
          </p:cNvPicPr>
          <p:nvPr userDrawn="1"/>
        </p:nvPicPr>
        <p:blipFill>
          <a:blip r:embed="rId5"/>
          <a:stretch>
            <a:fillRect/>
          </a:stretch>
        </p:blipFill>
        <p:spPr>
          <a:xfrm>
            <a:off x="4472436" y="-1920382"/>
            <a:ext cx="1797142" cy="1695537"/>
          </a:xfrm>
          <a:prstGeom prst="rect">
            <a:avLst/>
          </a:prstGeom>
        </p:spPr>
      </p:pic>
      <p:pic>
        <p:nvPicPr>
          <p:cNvPr id="5" name="Picture 4" descr="A picture containing text, clock&#10;&#10;Description automatically generated">
            <a:extLst>
              <a:ext uri="{FF2B5EF4-FFF2-40B4-BE49-F238E27FC236}">
                <a16:creationId xmlns:a16="http://schemas.microsoft.com/office/drawing/2014/main" id="{47716C04-FF3A-59AD-5755-710F149C429D}"/>
              </a:ext>
            </a:extLst>
          </p:cNvPr>
          <p:cNvPicPr>
            <a:picLocks noChangeAspect="1"/>
          </p:cNvPicPr>
          <p:nvPr userDrawn="1"/>
        </p:nvPicPr>
        <p:blipFill>
          <a:blip r:embed="rId6"/>
          <a:stretch>
            <a:fillRect/>
          </a:stretch>
        </p:blipFill>
        <p:spPr>
          <a:xfrm>
            <a:off x="7598901" y="247387"/>
            <a:ext cx="5288299" cy="1218717"/>
          </a:xfrm>
          <a:prstGeom prst="rect">
            <a:avLst/>
          </a:prstGeom>
        </p:spPr>
      </p:pic>
      <p:pic>
        <p:nvPicPr>
          <p:cNvPr id="2" name="Graphic 1">
            <a:extLst>
              <a:ext uri="{FF2B5EF4-FFF2-40B4-BE49-F238E27FC236}">
                <a16:creationId xmlns:a16="http://schemas.microsoft.com/office/drawing/2014/main" id="{3F170D68-625A-2985-F310-EA1F81A18912}"/>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719095" y="7024050"/>
            <a:ext cx="467995" cy="310515"/>
          </a:xfrm>
          <a:prstGeom prst="rect">
            <a:avLst/>
          </a:prstGeom>
        </p:spPr>
      </p:pic>
      <p:sp>
        <p:nvSpPr>
          <p:cNvPr id="4" name="Text Box 76">
            <a:extLst>
              <a:ext uri="{FF2B5EF4-FFF2-40B4-BE49-F238E27FC236}">
                <a16:creationId xmlns:a16="http://schemas.microsoft.com/office/drawing/2014/main" id="{B0C59A24-936F-29D2-DFD7-F98E8550743C}"/>
              </a:ext>
            </a:extLst>
          </p:cNvPr>
          <p:cNvSpPr txBox="1"/>
          <p:nvPr userDrawn="1"/>
        </p:nvSpPr>
        <p:spPr>
          <a:xfrm>
            <a:off x="5187090" y="7056874"/>
            <a:ext cx="7258796" cy="44767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76200"/>
            <a:r>
              <a:rPr lang="en-US" sz="1100" b="0" kern="1200" baseline="0" noProof="0">
                <a:solidFill>
                  <a:schemeClr val="tx1"/>
                </a:solidFill>
                <a:latin typeface="+mj-lt"/>
                <a:ea typeface="Arimo" panose="020B0604020202020204" pitchFamily="34" charset="0"/>
                <a:cs typeface="Arimo" panose="020B0604020202020204" pitchFamily="34" charset="0"/>
              </a:rPr>
              <a:t>This</a:t>
            </a:r>
            <a:r>
              <a:rPr lang="en-US" sz="1100">
                <a:effectLst/>
                <a:latin typeface="+mj-lt"/>
                <a:ea typeface="Arimo" panose="020B0604020202020204" pitchFamily="34" charset="0"/>
                <a:cs typeface="Times New Roman" panose="02020603050405020304" pitchFamily="18" charset="0"/>
              </a:rPr>
              <a:t> </a:t>
            </a:r>
            <a:r>
              <a:rPr lang="en-US" sz="1100" b="0" kern="1200" baseline="0">
                <a:solidFill>
                  <a:schemeClr val="tx1"/>
                </a:solidFill>
                <a:latin typeface="+mj-lt"/>
                <a:ea typeface="Arimo" panose="020B0604020202020204" pitchFamily="34" charset="0"/>
                <a:cs typeface="Arimo" panose="020B0604020202020204" pitchFamily="34" charset="0"/>
              </a:rPr>
              <a:t>project has received funding from the European Union’s Horizon Europe under Grant Agreement n° 101092208.</a:t>
            </a:r>
            <a:endParaRPr lang="en-BE" sz="1100" b="0" kern="1200" baseline="0">
              <a:solidFill>
                <a:schemeClr val="tx1"/>
              </a:solidFill>
              <a:latin typeface="+mj-lt"/>
              <a:ea typeface="Arimo" panose="020B0604020202020204" pitchFamily="34" charset="0"/>
              <a:cs typeface="Arimo" panose="020B0604020202020204" pitchFamily="34" charset="0"/>
            </a:endParaRPr>
          </a:p>
          <a:p>
            <a:pPr marL="76200"/>
            <a:r>
              <a:rPr lang="en-GB" sz="1050">
                <a:effectLst/>
                <a:latin typeface="+mj-lt"/>
                <a:ea typeface="Calibri" panose="020F0502020204030204" pitchFamily="34" charset="0"/>
                <a:cs typeface="Times New Roman" panose="02020603050405020304" pitchFamily="18" charset="0"/>
              </a:rPr>
              <a:t> </a:t>
            </a:r>
            <a:endParaRPr lang="en-BE" sz="1200">
              <a:effectLst/>
              <a:latin typeface="+mj-lt"/>
              <a:ea typeface="Calibri" panose="020F0502020204030204" pitchFamily="34" charset="0"/>
              <a:cs typeface="Times New Roman" panose="02020603050405020304" pitchFamily="18" charset="0"/>
            </a:endParaRPr>
          </a:p>
        </p:txBody>
      </p:sp>
      <p:pic>
        <p:nvPicPr>
          <p:cNvPr id="8" name="Graphic 7">
            <a:extLst>
              <a:ext uri="{FF2B5EF4-FFF2-40B4-BE49-F238E27FC236}">
                <a16:creationId xmlns:a16="http://schemas.microsoft.com/office/drawing/2014/main" id="{0F0A68E5-4D2A-DA7F-5674-EEA64C407158}"/>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rot="16200000">
            <a:off x="-4511772" y="-488666"/>
            <a:ext cx="8593603" cy="8593603"/>
          </a:xfrm>
          <a:prstGeom prst="rect">
            <a:avLst/>
          </a:prstGeom>
        </p:spPr>
      </p:pic>
      <p:pic>
        <p:nvPicPr>
          <p:cNvPr id="6" name="Picture 5" descr="A blue and black logo&#10;&#10;Description automatically generated">
            <a:extLst>
              <a:ext uri="{FF2B5EF4-FFF2-40B4-BE49-F238E27FC236}">
                <a16:creationId xmlns:a16="http://schemas.microsoft.com/office/drawing/2014/main" id="{A90652A0-4C11-6F4A-952A-251B1F32365D}"/>
              </a:ext>
            </a:extLst>
          </p:cNvPr>
          <p:cNvPicPr>
            <a:picLocks noChangeAspect="1"/>
          </p:cNvPicPr>
          <p:nvPr userDrawn="1"/>
        </p:nvPicPr>
        <p:blipFill>
          <a:blip r:embed="rId9"/>
          <a:stretch>
            <a:fillRect/>
          </a:stretch>
        </p:blipFill>
        <p:spPr>
          <a:xfrm>
            <a:off x="5929387" y="4848699"/>
            <a:ext cx="566429" cy="588012"/>
          </a:xfrm>
          <a:prstGeom prst="rect">
            <a:avLst/>
          </a:prstGeom>
        </p:spPr>
      </p:pic>
      <p:pic>
        <p:nvPicPr>
          <p:cNvPr id="9" name="Picture 8" descr="A black and white sign with white text&#10;&#10;Description automatically generated">
            <a:extLst>
              <a:ext uri="{FF2B5EF4-FFF2-40B4-BE49-F238E27FC236}">
                <a16:creationId xmlns:a16="http://schemas.microsoft.com/office/drawing/2014/main" id="{263A10AB-4408-4E10-B972-F61DC7A05B98}"/>
              </a:ext>
            </a:extLst>
          </p:cNvPr>
          <p:cNvPicPr>
            <a:picLocks noChangeAspect="1"/>
          </p:cNvPicPr>
          <p:nvPr userDrawn="1"/>
        </p:nvPicPr>
        <p:blipFill>
          <a:blip r:embed="rId10"/>
          <a:stretch>
            <a:fillRect/>
          </a:stretch>
        </p:blipFill>
        <p:spPr>
          <a:xfrm>
            <a:off x="6915520" y="5697302"/>
            <a:ext cx="1008112" cy="433488"/>
          </a:xfrm>
          <a:prstGeom prst="rect">
            <a:avLst/>
          </a:prstGeom>
        </p:spPr>
      </p:pic>
      <p:pic>
        <p:nvPicPr>
          <p:cNvPr id="10" name="Picture 9" descr="A black and white logo&#10;&#10;Description automatically generated">
            <a:extLst>
              <a:ext uri="{FF2B5EF4-FFF2-40B4-BE49-F238E27FC236}">
                <a16:creationId xmlns:a16="http://schemas.microsoft.com/office/drawing/2014/main" id="{6D154E70-BF04-27C7-4D03-FA61472AAEE8}"/>
              </a:ext>
            </a:extLst>
          </p:cNvPr>
          <p:cNvPicPr>
            <a:picLocks noChangeAspect="1"/>
          </p:cNvPicPr>
          <p:nvPr userDrawn="1"/>
        </p:nvPicPr>
        <p:blipFill rotWithShape="1">
          <a:blip r:embed="rId11"/>
          <a:srcRect l="20110" r="14890"/>
          <a:stretch/>
        </p:blipFill>
        <p:spPr>
          <a:xfrm>
            <a:off x="8132078" y="5665506"/>
            <a:ext cx="576064" cy="465284"/>
          </a:xfrm>
          <a:prstGeom prst="rect">
            <a:avLst/>
          </a:prstGeom>
        </p:spPr>
      </p:pic>
      <p:pic>
        <p:nvPicPr>
          <p:cNvPr id="13" name="Picture 12" descr="A logo with colorful bars and arrow&#10;&#10;Description automatically generated">
            <a:extLst>
              <a:ext uri="{FF2B5EF4-FFF2-40B4-BE49-F238E27FC236}">
                <a16:creationId xmlns:a16="http://schemas.microsoft.com/office/drawing/2014/main" id="{9B2EE4DE-3CC3-05C4-7BDF-8E0E381AD4AF}"/>
              </a:ext>
            </a:extLst>
          </p:cNvPr>
          <p:cNvPicPr>
            <a:picLocks noChangeAspect="1"/>
          </p:cNvPicPr>
          <p:nvPr userDrawn="1"/>
        </p:nvPicPr>
        <p:blipFill>
          <a:blip r:embed="rId12"/>
          <a:stretch>
            <a:fillRect/>
          </a:stretch>
        </p:blipFill>
        <p:spPr>
          <a:xfrm>
            <a:off x="8605205" y="4716631"/>
            <a:ext cx="792088" cy="792088"/>
          </a:xfrm>
          <a:prstGeom prst="rect">
            <a:avLst/>
          </a:prstGeom>
        </p:spPr>
      </p:pic>
      <p:pic>
        <p:nvPicPr>
          <p:cNvPr id="14" name="Picture 13" descr="A close-up of a logo&#10;&#10;Description automatically generated">
            <a:extLst>
              <a:ext uri="{FF2B5EF4-FFF2-40B4-BE49-F238E27FC236}">
                <a16:creationId xmlns:a16="http://schemas.microsoft.com/office/drawing/2014/main" id="{C365B79D-975D-7851-8757-4712C54B5DD1}"/>
              </a:ext>
            </a:extLst>
          </p:cNvPr>
          <p:cNvPicPr>
            <a:picLocks noChangeAspect="1"/>
          </p:cNvPicPr>
          <p:nvPr userDrawn="1"/>
        </p:nvPicPr>
        <p:blipFill>
          <a:blip r:embed="rId13"/>
          <a:stretch>
            <a:fillRect/>
          </a:stretch>
        </p:blipFill>
        <p:spPr>
          <a:xfrm>
            <a:off x="11906051" y="5004663"/>
            <a:ext cx="864096" cy="343187"/>
          </a:xfrm>
          <a:prstGeom prst="rect">
            <a:avLst/>
          </a:prstGeom>
        </p:spPr>
      </p:pic>
      <p:pic>
        <p:nvPicPr>
          <p:cNvPr id="19" name="Picture 18" descr="A black and white logo&#10;&#10;Description automatically generated">
            <a:extLst>
              <a:ext uri="{FF2B5EF4-FFF2-40B4-BE49-F238E27FC236}">
                <a16:creationId xmlns:a16="http://schemas.microsoft.com/office/drawing/2014/main" id="{379893AD-3445-D0FE-C308-F47C91D232CD}"/>
              </a:ext>
            </a:extLst>
          </p:cNvPr>
          <p:cNvPicPr>
            <a:picLocks noChangeAspect="1"/>
          </p:cNvPicPr>
          <p:nvPr userDrawn="1"/>
        </p:nvPicPr>
        <p:blipFill>
          <a:blip r:embed="rId14"/>
          <a:stretch>
            <a:fillRect/>
          </a:stretch>
        </p:blipFill>
        <p:spPr>
          <a:xfrm>
            <a:off x="9512168" y="4932655"/>
            <a:ext cx="928703" cy="432048"/>
          </a:xfrm>
          <a:prstGeom prst="rect">
            <a:avLst/>
          </a:prstGeom>
        </p:spPr>
      </p:pic>
      <p:pic>
        <p:nvPicPr>
          <p:cNvPr id="21" name="Picture 20" descr="A black and white logo&#10;&#10;Description automatically generated">
            <a:extLst>
              <a:ext uri="{FF2B5EF4-FFF2-40B4-BE49-F238E27FC236}">
                <a16:creationId xmlns:a16="http://schemas.microsoft.com/office/drawing/2014/main" id="{83AB4217-ECBC-EA9D-A31A-22B87DD35BBC}"/>
              </a:ext>
            </a:extLst>
          </p:cNvPr>
          <p:cNvPicPr>
            <a:picLocks noChangeAspect="1"/>
          </p:cNvPicPr>
          <p:nvPr userDrawn="1"/>
        </p:nvPicPr>
        <p:blipFill>
          <a:blip r:embed="rId15"/>
          <a:stretch>
            <a:fillRect/>
          </a:stretch>
        </p:blipFill>
        <p:spPr>
          <a:xfrm>
            <a:off x="5876035" y="5715551"/>
            <a:ext cx="777687" cy="432048"/>
          </a:xfrm>
          <a:prstGeom prst="rect">
            <a:avLst/>
          </a:prstGeom>
        </p:spPr>
      </p:pic>
      <p:pic>
        <p:nvPicPr>
          <p:cNvPr id="22" name="Picture 21" descr="Orange text on a black background&#10;&#10;Description automatically generated">
            <a:extLst>
              <a:ext uri="{FF2B5EF4-FFF2-40B4-BE49-F238E27FC236}">
                <a16:creationId xmlns:a16="http://schemas.microsoft.com/office/drawing/2014/main" id="{63F099BF-CCF5-8591-9DA2-10EBCA586DDD}"/>
              </a:ext>
            </a:extLst>
          </p:cNvPr>
          <p:cNvPicPr>
            <a:picLocks noChangeAspect="1"/>
          </p:cNvPicPr>
          <p:nvPr userDrawn="1"/>
        </p:nvPicPr>
        <p:blipFill>
          <a:blip r:embed="rId16"/>
          <a:stretch>
            <a:fillRect/>
          </a:stretch>
        </p:blipFill>
        <p:spPr>
          <a:xfrm>
            <a:off x="7828611" y="5004663"/>
            <a:ext cx="661719" cy="288032"/>
          </a:xfrm>
          <a:prstGeom prst="rect">
            <a:avLst/>
          </a:prstGeom>
        </p:spPr>
      </p:pic>
      <p:sp>
        <p:nvSpPr>
          <p:cNvPr id="23" name="TextBox 22">
            <a:extLst>
              <a:ext uri="{FF2B5EF4-FFF2-40B4-BE49-F238E27FC236}">
                <a16:creationId xmlns:a16="http://schemas.microsoft.com/office/drawing/2014/main" id="{CD609C30-37F7-7657-D3C0-62B25EC06EFF}"/>
              </a:ext>
            </a:extLst>
          </p:cNvPr>
          <p:cNvSpPr txBox="1"/>
          <p:nvPr userDrawn="1"/>
        </p:nvSpPr>
        <p:spPr bwMode="gray">
          <a:xfrm>
            <a:off x="4733887" y="5781553"/>
            <a:ext cx="1043084" cy="311606"/>
          </a:xfrm>
          <a:prstGeom prst="rect">
            <a:avLst/>
          </a:prstGeom>
          <a:noFill/>
        </p:spPr>
        <p:txBody>
          <a:bodyPr wrap="none" lIns="90000" tIns="72000" rIns="90000" bIns="72000" rtlCol="0">
            <a:spAutoFit/>
          </a:bodyPr>
          <a:lstStyle/>
          <a:p>
            <a:pPr marR="0" algn="r" defTabSz="1043056" rtl="0" eaLnBrk="1" fontAlgn="auto" latinLnBrk="0" hangingPunct="1">
              <a:lnSpc>
                <a:spcPct val="90000"/>
              </a:lnSpc>
              <a:spcBef>
                <a:spcPts val="600"/>
              </a:spcBef>
              <a:spcAft>
                <a:spcPts val="0"/>
              </a:spcAft>
              <a:buClr>
                <a:srgbClr val="339595"/>
              </a:buClr>
              <a:buSzPct val="100000"/>
              <a:tabLst/>
            </a:pPr>
            <a:r>
              <a:rPr lang="en-GB" sz="1200" b="1">
                <a:solidFill>
                  <a:prstClr val="black"/>
                </a:solidFill>
                <a:latin typeface="+mj-lt"/>
              </a:rPr>
              <a:t>Supported by</a:t>
            </a:r>
            <a:endParaRPr kumimoji="0" lang="en-GB" sz="1200" b="1" i="0" u="none" strike="noStrike" kern="1200" cap="none" spc="0" normalizeH="0" baseline="0" noProof="0" err="1">
              <a:ln>
                <a:noFill/>
              </a:ln>
              <a:solidFill>
                <a:prstClr val="black"/>
              </a:solidFill>
              <a:effectLst/>
              <a:uLnTx/>
              <a:uFillTx/>
              <a:latin typeface="+mj-lt"/>
              <a:ea typeface="+mn-ea"/>
              <a:cs typeface="+mn-cs"/>
            </a:endParaRPr>
          </a:p>
        </p:txBody>
      </p:sp>
      <p:sp>
        <p:nvSpPr>
          <p:cNvPr id="26" name="TextBox 25">
            <a:extLst>
              <a:ext uri="{FF2B5EF4-FFF2-40B4-BE49-F238E27FC236}">
                <a16:creationId xmlns:a16="http://schemas.microsoft.com/office/drawing/2014/main" id="{B47066FB-4DAC-413C-9681-7A0FABA8B3FA}"/>
              </a:ext>
            </a:extLst>
          </p:cNvPr>
          <p:cNvSpPr txBox="1"/>
          <p:nvPr userDrawn="1"/>
        </p:nvSpPr>
        <p:spPr bwMode="gray">
          <a:xfrm>
            <a:off x="4986712" y="5086117"/>
            <a:ext cx="790259" cy="311606"/>
          </a:xfrm>
          <a:prstGeom prst="rect">
            <a:avLst/>
          </a:prstGeom>
          <a:noFill/>
        </p:spPr>
        <p:txBody>
          <a:bodyPr wrap="none" lIns="90000" tIns="72000" rIns="90000" bIns="72000" rtlCol="0">
            <a:spAutoFit/>
          </a:bodyPr>
          <a:lstStyle/>
          <a:p>
            <a:pPr marR="0" algn="r" defTabSz="1043056" rtl="0" eaLnBrk="1" fontAlgn="auto" latinLnBrk="0" hangingPunct="1">
              <a:lnSpc>
                <a:spcPct val="90000"/>
              </a:lnSpc>
              <a:spcBef>
                <a:spcPts val="600"/>
              </a:spcBef>
              <a:spcAft>
                <a:spcPts val="0"/>
              </a:spcAft>
              <a:buClr>
                <a:srgbClr val="339595"/>
              </a:buClr>
              <a:buSzPct val="100000"/>
              <a:tabLst/>
            </a:pPr>
            <a:r>
              <a:rPr lang="en-GB" sz="1200" b="1">
                <a:solidFill>
                  <a:prstClr val="black"/>
                </a:solidFill>
                <a:latin typeface="+mj-lt"/>
              </a:rPr>
              <a:t>Procurers</a:t>
            </a:r>
            <a:endParaRPr kumimoji="0" lang="en-GB" sz="1200" b="1" i="0" u="none" strike="noStrike" kern="1200" cap="none" spc="0" normalizeH="0" baseline="0" noProof="0" err="1">
              <a:ln>
                <a:noFill/>
              </a:ln>
              <a:solidFill>
                <a:prstClr val="black"/>
              </a:solidFill>
              <a:effectLst/>
              <a:uLnTx/>
              <a:uFillTx/>
              <a:latin typeface="+mj-lt"/>
              <a:ea typeface="+mn-ea"/>
              <a:cs typeface="+mn-cs"/>
            </a:endParaRPr>
          </a:p>
        </p:txBody>
      </p:sp>
      <p:pic>
        <p:nvPicPr>
          <p:cNvPr id="28" name="Picture 27" descr="A logo with blue and black text&#10;&#10;Description automatically generated">
            <a:extLst>
              <a:ext uri="{FF2B5EF4-FFF2-40B4-BE49-F238E27FC236}">
                <a16:creationId xmlns:a16="http://schemas.microsoft.com/office/drawing/2014/main" id="{681922DF-7341-B926-759F-A0DF00AE5195}"/>
              </a:ext>
            </a:extLst>
          </p:cNvPr>
          <p:cNvPicPr>
            <a:picLocks noChangeAspect="1"/>
          </p:cNvPicPr>
          <p:nvPr userDrawn="1"/>
        </p:nvPicPr>
        <p:blipFill>
          <a:blip r:embed="rId17"/>
          <a:stretch>
            <a:fillRect/>
          </a:stretch>
        </p:blipFill>
        <p:spPr>
          <a:xfrm>
            <a:off x="6553474" y="4946230"/>
            <a:ext cx="1152693" cy="486000"/>
          </a:xfrm>
          <a:prstGeom prst="rect">
            <a:avLst/>
          </a:prstGeom>
        </p:spPr>
      </p:pic>
      <p:pic>
        <p:nvPicPr>
          <p:cNvPr id="29" name="Picture 28" descr="A black and white logo with red text&#10;&#10;Description automatically generated">
            <a:extLst>
              <a:ext uri="{FF2B5EF4-FFF2-40B4-BE49-F238E27FC236}">
                <a16:creationId xmlns:a16="http://schemas.microsoft.com/office/drawing/2014/main" id="{86CB8543-5408-30FE-7353-C5AACFE9EE52}"/>
              </a:ext>
            </a:extLst>
          </p:cNvPr>
          <p:cNvPicPr>
            <a:picLocks noChangeAspect="1"/>
          </p:cNvPicPr>
          <p:nvPr userDrawn="1"/>
        </p:nvPicPr>
        <p:blipFill>
          <a:blip r:embed="rId18"/>
          <a:stretch>
            <a:fillRect/>
          </a:stretch>
        </p:blipFill>
        <p:spPr>
          <a:xfrm>
            <a:off x="10200925" y="5632799"/>
            <a:ext cx="643501" cy="514800"/>
          </a:xfrm>
          <a:prstGeom prst="rect">
            <a:avLst/>
          </a:prstGeom>
        </p:spPr>
      </p:pic>
      <p:pic>
        <p:nvPicPr>
          <p:cNvPr id="30" name="Picture 29" descr="A black background with green and white text&#10;&#10;Description automatically generated">
            <a:extLst>
              <a:ext uri="{FF2B5EF4-FFF2-40B4-BE49-F238E27FC236}">
                <a16:creationId xmlns:a16="http://schemas.microsoft.com/office/drawing/2014/main" id="{17B5FCF4-79BE-7253-9D46-5E48905B491A}"/>
              </a:ext>
            </a:extLst>
          </p:cNvPr>
          <p:cNvPicPr>
            <a:picLocks noChangeAspect="1"/>
          </p:cNvPicPr>
          <p:nvPr userDrawn="1"/>
        </p:nvPicPr>
        <p:blipFill>
          <a:blip r:embed="rId19"/>
          <a:stretch>
            <a:fillRect/>
          </a:stretch>
        </p:blipFill>
        <p:spPr>
          <a:xfrm>
            <a:off x="8842497" y="5688985"/>
            <a:ext cx="1224072" cy="406800"/>
          </a:xfrm>
          <a:prstGeom prst="rect">
            <a:avLst/>
          </a:prstGeom>
        </p:spPr>
      </p:pic>
      <p:pic>
        <p:nvPicPr>
          <p:cNvPr id="31" name="Picture 30" descr="A group of green stars on a black background&#10;&#10;Description automatically generated">
            <a:extLst>
              <a:ext uri="{FF2B5EF4-FFF2-40B4-BE49-F238E27FC236}">
                <a16:creationId xmlns:a16="http://schemas.microsoft.com/office/drawing/2014/main" id="{6D1D9B9A-D7DF-82DE-68DA-447197D0274A}"/>
              </a:ext>
            </a:extLst>
          </p:cNvPr>
          <p:cNvPicPr>
            <a:picLocks noChangeAspect="1"/>
          </p:cNvPicPr>
          <p:nvPr userDrawn="1"/>
        </p:nvPicPr>
        <p:blipFill>
          <a:blip r:embed="rId20"/>
          <a:stretch>
            <a:fillRect/>
          </a:stretch>
        </p:blipFill>
        <p:spPr>
          <a:xfrm>
            <a:off x="10537836" y="4801740"/>
            <a:ext cx="1298911" cy="681929"/>
          </a:xfrm>
          <a:prstGeom prst="rect">
            <a:avLst/>
          </a:prstGeom>
        </p:spPr>
      </p:pic>
    </p:spTree>
    <p:extLst>
      <p:ext uri="{BB962C8B-B14F-4D97-AF65-F5344CB8AC3E}">
        <p14:creationId xmlns:p14="http://schemas.microsoft.com/office/powerpoint/2010/main" val="31305020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Front Pag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84128503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7" name="Object 6"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itle 23"/>
          <p:cNvSpPr>
            <a:spLocks noGrp="1"/>
          </p:cNvSpPr>
          <p:nvPr>
            <p:ph type="title" hasCustomPrompt="1"/>
          </p:nvPr>
        </p:nvSpPr>
        <p:spPr>
          <a:xfrm>
            <a:off x="4953093" y="2639729"/>
            <a:ext cx="7961219" cy="369332"/>
          </a:xfrm>
          <a:prstGeom prst="rect">
            <a:avLst/>
          </a:prstGeom>
        </p:spPr>
        <p:txBody>
          <a:bodyPr wrap="square" lIns="0" rIns="0" anchor="b">
            <a:spAutoFit/>
          </a:bodyPr>
          <a:lstStyle>
            <a:lvl1pPr marL="0" marR="0" indent="0" algn="l" defTabSz="1043080" rtl="0" eaLnBrk="1" fontAlgn="auto" latinLnBrk="0" hangingPunct="1">
              <a:lnSpc>
                <a:spcPct val="90000"/>
              </a:lnSpc>
              <a:spcBef>
                <a:spcPct val="0"/>
              </a:spcBef>
              <a:spcAft>
                <a:spcPts val="0"/>
              </a:spcAft>
              <a:buClrTx/>
              <a:buSzTx/>
              <a:buFontTx/>
              <a:buNone/>
              <a:tabLst/>
              <a:defRPr lang="de-DE" sz="2000" b="1" baseline="0" smtClean="0">
                <a:solidFill>
                  <a:srgbClr val="27AF19"/>
                </a:solidFill>
                <a:latin typeface="Grandview" panose="020B0502040204020203" pitchFamily="34" charset="0"/>
                <a:cs typeface="Grandview" panose="020B0502040204020203" pitchFamily="34" charset="0"/>
              </a:defRPr>
            </a:lvl1pPr>
          </a:lstStyle>
          <a:p>
            <a:r>
              <a:rPr lang="en-US" noProof="0"/>
              <a:t>Enter PPP Title</a:t>
            </a:r>
            <a:endParaRPr lang="de-DE" noProof="0"/>
          </a:p>
        </p:txBody>
      </p:sp>
      <p:cxnSp>
        <p:nvCxnSpPr>
          <p:cNvPr id="25" name="Connecteur droit 48"/>
          <p:cNvCxnSpPr/>
          <p:nvPr/>
        </p:nvCxnSpPr>
        <p:spPr>
          <a:xfrm>
            <a:off x="4966664" y="3065787"/>
            <a:ext cx="7947649" cy="0"/>
          </a:xfrm>
          <a:prstGeom prst="line">
            <a:avLst/>
          </a:prstGeom>
          <a:ln cap="sq">
            <a:solidFill>
              <a:srgbClr val="336768"/>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26"/>
          <p:cNvSpPr>
            <a:spLocks noGrp="1"/>
          </p:cNvSpPr>
          <p:nvPr>
            <p:ph type="body" sz="quarter" idx="10" hasCustomPrompt="1"/>
          </p:nvPr>
        </p:nvSpPr>
        <p:spPr>
          <a:xfrm>
            <a:off x="4953093" y="3199725"/>
            <a:ext cx="7961219" cy="189777"/>
          </a:xfrm>
          <a:prstGeom prst="rect">
            <a:avLst/>
          </a:prstGeom>
        </p:spPr>
        <p:txBody>
          <a:bodyPr/>
          <a:lstStyle>
            <a:lvl1pPr marL="0" indent="0">
              <a:lnSpc>
                <a:spcPct val="90000"/>
              </a:lnSpc>
              <a:spcBef>
                <a:spcPts val="0"/>
              </a:spcBef>
              <a:buNone/>
              <a:defRPr lang="en-US" sz="1200" b="0" kern="1200" baseline="0" noProof="0" dirty="0">
                <a:solidFill>
                  <a:schemeClr val="tx1"/>
                </a:solidFill>
                <a:latin typeface="+mj-lt"/>
                <a:ea typeface="Arimo" panose="020B0604020202020204" pitchFamily="34" charset="0"/>
                <a:cs typeface="Arimo" panose="020B0604020202020204" pitchFamily="34" charset="0"/>
              </a:defRPr>
            </a:lvl1pPr>
            <a:lvl2pPr marL="187204" indent="0">
              <a:buNone/>
              <a:defRPr/>
            </a:lvl2pPr>
            <a:lvl3pPr marL="367208" indent="0">
              <a:buNone/>
              <a:defRPr/>
            </a:lvl3pPr>
            <a:lvl4pPr marL="548562" indent="0">
              <a:buNone/>
              <a:defRPr/>
            </a:lvl4pPr>
            <a:lvl5pPr marL="727092" indent="0">
              <a:buNone/>
              <a:defRPr/>
            </a:lvl5pPr>
          </a:lstStyle>
          <a:p>
            <a:pPr marL="0" lvl="0" indent="0" algn="l" defTabSz="1043080" rtl="0" eaLnBrk="1" latinLnBrk="0" hangingPunct="1">
              <a:lnSpc>
                <a:spcPct val="90000"/>
              </a:lnSpc>
              <a:spcBef>
                <a:spcPts val="0"/>
              </a:spcBef>
              <a:buClr>
                <a:srgbClr val="339595"/>
              </a:buClr>
              <a:buSzPct val="100000"/>
              <a:buFont typeface="Wingdings 3" pitchFamily="18" charset="2"/>
              <a:buNone/>
            </a:pPr>
            <a:r>
              <a:rPr lang="en-US" noProof="0"/>
              <a:t>Enter descriptive detail | Date </a:t>
            </a:r>
          </a:p>
        </p:txBody>
      </p:sp>
      <p:sp>
        <p:nvSpPr>
          <p:cNvPr id="11" name="Textfeld 10"/>
          <p:cNvSpPr txBox="1"/>
          <p:nvPr userDrawn="1"/>
        </p:nvSpPr>
        <p:spPr bwMode="gray">
          <a:xfrm>
            <a:off x="1" y="-529805"/>
            <a:ext cx="4516662" cy="311606"/>
          </a:xfrm>
          <a:prstGeom prst="rect">
            <a:avLst/>
          </a:prstGeom>
          <a:noFill/>
        </p:spPr>
        <p:txBody>
          <a:bodyPr wrap="none" lIns="90000" tIns="72000" rIns="90000" bIns="72000" rtlCol="0">
            <a:spAutoFit/>
          </a:bodyPr>
          <a:lstStyle/>
          <a:p>
            <a:pPr marL="180004" indent="-180004" algn="l" defTabSz="1018848">
              <a:lnSpc>
                <a:spcPct val="90000"/>
              </a:lnSpc>
              <a:spcBef>
                <a:spcPts val="600"/>
              </a:spcBef>
              <a:buClr>
                <a:srgbClr val="699FC0"/>
              </a:buClr>
              <a:buSzPct val="100000"/>
              <a:buFont typeface="Wingdings 3"/>
              <a:buNone/>
            </a:pPr>
            <a:r>
              <a:rPr lang="en-GB" sz="1200" noProof="0">
                <a:solidFill>
                  <a:schemeClr val="bg1">
                    <a:lumMod val="50000"/>
                  </a:schemeClr>
                </a:solidFill>
                <a:cs typeface="Calibri Light" panose="020F0302020204030204" pitchFamily="34" charset="0"/>
              </a:rPr>
              <a:t>Activate guiding lines + set grid to 0.2cm:</a:t>
            </a:r>
            <a:r>
              <a:rPr lang="en-GB" sz="1200" baseline="0" noProof="0">
                <a:solidFill>
                  <a:schemeClr val="bg1">
                    <a:lumMod val="50000"/>
                  </a:schemeClr>
                </a:solidFill>
                <a:cs typeface="Calibri Light" panose="020F0302020204030204" pitchFamily="34" charset="0"/>
              </a:rPr>
              <a:t> Right Click &gt; # Raster / Grid: </a:t>
            </a:r>
          </a:p>
        </p:txBody>
      </p:sp>
      <p:sp>
        <p:nvSpPr>
          <p:cNvPr id="12" name="Textfeld 11"/>
          <p:cNvSpPr txBox="1"/>
          <p:nvPr userDrawn="1"/>
        </p:nvSpPr>
        <p:spPr bwMode="gray">
          <a:xfrm>
            <a:off x="-3987" y="-794763"/>
            <a:ext cx="1634335" cy="311606"/>
          </a:xfrm>
          <a:prstGeom prst="rect">
            <a:avLst/>
          </a:prstGeom>
          <a:noFill/>
        </p:spPr>
        <p:txBody>
          <a:bodyPr wrap="none" lIns="90000" tIns="72000" rIns="90000" bIns="72000" rtlCol="0">
            <a:spAutoFit/>
          </a:bodyPr>
          <a:lstStyle/>
          <a:p>
            <a:pPr marL="180004" indent="-180004" algn="l" defTabSz="1018848">
              <a:lnSpc>
                <a:spcPct val="90000"/>
              </a:lnSpc>
              <a:spcBef>
                <a:spcPts val="600"/>
              </a:spcBef>
              <a:buClr>
                <a:srgbClr val="699FC0"/>
              </a:buClr>
              <a:buSzPct val="100000"/>
              <a:buFont typeface="Wingdings 3"/>
              <a:buNone/>
            </a:pPr>
            <a:r>
              <a:rPr lang="en-GB" sz="1200" noProof="0">
                <a:solidFill>
                  <a:srgbClr val="FF0000"/>
                </a:solidFill>
                <a:cs typeface="Calibri Light" panose="020F0302020204030204" pitchFamily="34" charset="0"/>
              </a:rPr>
              <a:t>Send PPP ONLY as </a:t>
            </a:r>
            <a:r>
              <a:rPr lang="en-GB" sz="1200" b="1" noProof="0">
                <a:solidFill>
                  <a:srgbClr val="FF0000"/>
                </a:solidFill>
                <a:cs typeface="Calibri Light" panose="020F0302020204030204" pitchFamily="34" charset="0"/>
              </a:rPr>
              <a:t>PDF!</a:t>
            </a:r>
          </a:p>
        </p:txBody>
      </p:sp>
      <p:sp>
        <p:nvSpPr>
          <p:cNvPr id="15" name="Rectangle 21"/>
          <p:cNvSpPr/>
          <p:nvPr userDrawn="1"/>
        </p:nvSpPr>
        <p:spPr>
          <a:xfrm>
            <a:off x="4529220" y="2712555"/>
            <a:ext cx="222234" cy="668654"/>
          </a:xfrm>
          <a:prstGeom prst="rect">
            <a:avLst/>
          </a:prstGeom>
          <a:solidFill>
            <a:srgbClr val="27AF1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a:endParaRPr lang="de-DE" noProof="0"/>
          </a:p>
        </p:txBody>
      </p:sp>
      <p:pic>
        <p:nvPicPr>
          <p:cNvPr id="3" name="Picture 2">
            <a:extLst>
              <a:ext uri="{FF2B5EF4-FFF2-40B4-BE49-F238E27FC236}">
                <a16:creationId xmlns:a16="http://schemas.microsoft.com/office/drawing/2014/main" id="{278BDD6B-79A6-5B7C-4848-FDADEE158B83}"/>
              </a:ext>
            </a:extLst>
          </p:cNvPr>
          <p:cNvPicPr>
            <a:picLocks noChangeAspect="1"/>
          </p:cNvPicPr>
          <p:nvPr userDrawn="1"/>
        </p:nvPicPr>
        <p:blipFill>
          <a:blip r:embed="rId5"/>
          <a:stretch>
            <a:fillRect/>
          </a:stretch>
        </p:blipFill>
        <p:spPr>
          <a:xfrm>
            <a:off x="4472436" y="-1920382"/>
            <a:ext cx="1797142" cy="1695537"/>
          </a:xfrm>
          <a:prstGeom prst="rect">
            <a:avLst/>
          </a:prstGeom>
        </p:spPr>
      </p:pic>
      <p:pic>
        <p:nvPicPr>
          <p:cNvPr id="5" name="Picture 4" descr="A picture containing text, clock&#10;&#10;Description automatically generated">
            <a:extLst>
              <a:ext uri="{FF2B5EF4-FFF2-40B4-BE49-F238E27FC236}">
                <a16:creationId xmlns:a16="http://schemas.microsoft.com/office/drawing/2014/main" id="{47716C04-FF3A-59AD-5755-710F149C429D}"/>
              </a:ext>
            </a:extLst>
          </p:cNvPr>
          <p:cNvPicPr>
            <a:picLocks noChangeAspect="1"/>
          </p:cNvPicPr>
          <p:nvPr userDrawn="1"/>
        </p:nvPicPr>
        <p:blipFill>
          <a:blip r:embed="rId6"/>
          <a:stretch>
            <a:fillRect/>
          </a:stretch>
        </p:blipFill>
        <p:spPr>
          <a:xfrm>
            <a:off x="4640337" y="5099892"/>
            <a:ext cx="5288299" cy="1218717"/>
          </a:xfrm>
          <a:prstGeom prst="rect">
            <a:avLst/>
          </a:prstGeom>
        </p:spPr>
      </p:pic>
      <p:pic>
        <p:nvPicPr>
          <p:cNvPr id="8" name="Graphic 7">
            <a:extLst>
              <a:ext uri="{FF2B5EF4-FFF2-40B4-BE49-F238E27FC236}">
                <a16:creationId xmlns:a16="http://schemas.microsoft.com/office/drawing/2014/main" id="{0F0A68E5-4D2A-DA7F-5674-EEA64C407158}"/>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rot="16200000">
            <a:off x="-4511772" y="-488666"/>
            <a:ext cx="8593603" cy="8593603"/>
          </a:xfrm>
          <a:prstGeom prst="rect">
            <a:avLst/>
          </a:prstGeom>
        </p:spPr>
      </p:pic>
      <p:pic>
        <p:nvPicPr>
          <p:cNvPr id="6" name="Graphic 5">
            <a:extLst>
              <a:ext uri="{FF2B5EF4-FFF2-40B4-BE49-F238E27FC236}">
                <a16:creationId xmlns:a16="http://schemas.microsoft.com/office/drawing/2014/main" id="{BE35B380-AD2A-884D-A362-2BAEB5235EF2}"/>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719095" y="7024050"/>
            <a:ext cx="467995" cy="310515"/>
          </a:xfrm>
          <a:prstGeom prst="rect">
            <a:avLst/>
          </a:prstGeom>
        </p:spPr>
      </p:pic>
      <p:sp>
        <p:nvSpPr>
          <p:cNvPr id="9" name="Text Box 76">
            <a:extLst>
              <a:ext uri="{FF2B5EF4-FFF2-40B4-BE49-F238E27FC236}">
                <a16:creationId xmlns:a16="http://schemas.microsoft.com/office/drawing/2014/main" id="{6EC5E0BB-572D-95E9-18AE-2DE1E63FBB5D}"/>
              </a:ext>
            </a:extLst>
          </p:cNvPr>
          <p:cNvSpPr txBox="1"/>
          <p:nvPr userDrawn="1"/>
        </p:nvSpPr>
        <p:spPr>
          <a:xfrm>
            <a:off x="5187090" y="7056874"/>
            <a:ext cx="7258796" cy="44767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76200"/>
            <a:r>
              <a:rPr lang="en-US" sz="1100" b="0" kern="1200" baseline="0" noProof="0">
                <a:solidFill>
                  <a:schemeClr val="tx1"/>
                </a:solidFill>
                <a:latin typeface="+mj-lt"/>
                <a:ea typeface="Arimo" panose="020B0604020202020204" pitchFamily="34" charset="0"/>
                <a:cs typeface="Arimo" panose="020B0604020202020204" pitchFamily="34" charset="0"/>
              </a:rPr>
              <a:t>This</a:t>
            </a:r>
            <a:r>
              <a:rPr lang="en-US" sz="1100">
                <a:effectLst/>
                <a:latin typeface="+mj-lt"/>
                <a:ea typeface="Arimo" panose="020B0604020202020204" pitchFamily="34" charset="0"/>
                <a:cs typeface="Times New Roman" panose="02020603050405020304" pitchFamily="18" charset="0"/>
              </a:rPr>
              <a:t> </a:t>
            </a:r>
            <a:r>
              <a:rPr lang="en-US" sz="1100" b="0" kern="1200" baseline="0">
                <a:solidFill>
                  <a:schemeClr val="tx1"/>
                </a:solidFill>
                <a:latin typeface="+mj-lt"/>
                <a:ea typeface="Arimo" panose="020B0604020202020204" pitchFamily="34" charset="0"/>
                <a:cs typeface="Arimo" panose="020B0604020202020204" pitchFamily="34" charset="0"/>
              </a:rPr>
              <a:t>project has received funding from the European Union’s Horizon Europe under Grant Agreement n° 101092208.</a:t>
            </a:r>
            <a:endParaRPr lang="en-BE" sz="1100" b="0" kern="1200" baseline="0">
              <a:solidFill>
                <a:schemeClr val="tx1"/>
              </a:solidFill>
              <a:latin typeface="+mj-lt"/>
              <a:ea typeface="Arimo" panose="020B0604020202020204" pitchFamily="34" charset="0"/>
              <a:cs typeface="Arimo" panose="020B0604020202020204" pitchFamily="34" charset="0"/>
            </a:endParaRPr>
          </a:p>
          <a:p>
            <a:pPr marL="76200"/>
            <a:r>
              <a:rPr lang="en-GB" sz="1050">
                <a:effectLst/>
                <a:latin typeface="+mj-lt"/>
                <a:ea typeface="Calibri" panose="020F0502020204030204" pitchFamily="34" charset="0"/>
                <a:cs typeface="Times New Roman" panose="02020603050405020304" pitchFamily="18" charset="0"/>
              </a:rPr>
              <a:t> </a:t>
            </a:r>
            <a:endParaRPr lang="en-BE" sz="120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57760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2705610039"/>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2">
            <a:extLst>
              <a:ext uri="{FF2B5EF4-FFF2-40B4-BE49-F238E27FC236}">
                <a16:creationId xmlns:a16="http://schemas.microsoft.com/office/drawing/2014/main" id="{7CB7DE41-2D4A-3E99-3247-A52FC81146E8}"/>
              </a:ext>
            </a:extLst>
          </p:cNvPr>
          <p:cNvSpPr txBox="1">
            <a:spLocks/>
          </p:cNvSpPr>
          <p:nvPr userDrawn="1"/>
        </p:nvSpPr>
        <p:spPr>
          <a:xfrm>
            <a:off x="530225" y="540631"/>
            <a:ext cx="5903250" cy="360000"/>
          </a:xfrm>
          <a:prstGeom prst="rect">
            <a:avLst/>
          </a:prstGeom>
        </p:spPr>
        <p:txBody>
          <a:bodyPr lIns="0" tIns="0" rIns="0" bIns="0"/>
          <a:lstStyle>
            <a:lvl1pPr algn="l" defTabSz="1043080" rtl="0" eaLnBrk="1" latinLnBrk="0" hangingPunct="1">
              <a:lnSpc>
                <a:spcPct val="90000"/>
              </a:lnSpc>
              <a:spcBef>
                <a:spcPct val="0"/>
              </a:spcBef>
              <a:buNone/>
              <a:defRPr lang="en-GB" sz="2200" b="0" kern="1200" baseline="0" dirty="0">
                <a:solidFill>
                  <a:srgbClr val="336768"/>
                </a:solidFill>
                <a:latin typeface="+mn-lt"/>
                <a:ea typeface="+mn-ea"/>
                <a:cs typeface="+mn-cs"/>
              </a:defRPr>
            </a:lvl1pPr>
          </a:lstStyle>
          <a:p>
            <a:r>
              <a:rPr lang="en-US" b="1">
                <a:solidFill>
                  <a:srgbClr val="26AF1D"/>
                </a:solidFill>
                <a:latin typeface="+mj-lt"/>
              </a:rPr>
              <a:t>Contents / Agenda</a:t>
            </a:r>
          </a:p>
        </p:txBody>
      </p:sp>
      <p:sp>
        <p:nvSpPr>
          <p:cNvPr id="8" name="Text Placeholder 7">
            <a:extLst>
              <a:ext uri="{FF2B5EF4-FFF2-40B4-BE49-F238E27FC236}">
                <a16:creationId xmlns:a16="http://schemas.microsoft.com/office/drawing/2014/main" id="{EAE62DA7-4B3D-AD0E-EF3B-6B6EB44D31ED}"/>
              </a:ext>
            </a:extLst>
          </p:cNvPr>
          <p:cNvSpPr>
            <a:spLocks noGrp="1"/>
          </p:cNvSpPr>
          <p:nvPr>
            <p:ph type="body" sz="quarter" idx="13" hasCustomPrompt="1"/>
          </p:nvPr>
        </p:nvSpPr>
        <p:spPr>
          <a:xfrm>
            <a:off x="528787" y="1981200"/>
            <a:ext cx="8135812" cy="5040313"/>
          </a:xfrm>
        </p:spPr>
        <p:txBody>
          <a:bodyPr/>
          <a:lstStyle>
            <a:lvl1pPr marL="342900" indent="-342900">
              <a:lnSpc>
                <a:spcPct val="150000"/>
              </a:lnSpc>
              <a:buClrTx/>
              <a:buFont typeface="+mj-lt"/>
              <a:buAutoNum type="arabicPeriod"/>
              <a:defRPr sz="1400" b="0">
                <a:latin typeface="+mj-lt"/>
              </a:defRPr>
            </a:lvl1pPr>
            <a:lvl2pPr>
              <a:defRPr sz="1400"/>
            </a:lvl2pPr>
            <a:lvl3pPr>
              <a:defRPr sz="1400"/>
            </a:lvl3pPr>
            <a:lvl4pPr>
              <a:defRPr sz="1400"/>
            </a:lvl4pPr>
            <a:lvl5pPr>
              <a:defRPr sz="1400"/>
            </a:lvl5pPr>
          </a:lstStyle>
          <a:p>
            <a:pPr lvl="0"/>
            <a:r>
              <a:rPr lang="en-GB"/>
              <a:t>Section Title  - If used for structure highlight current item in bold</a:t>
            </a:r>
          </a:p>
          <a:p>
            <a:pPr lvl="0"/>
            <a:endParaRPr lang="en-GB"/>
          </a:p>
        </p:txBody>
      </p:sp>
    </p:spTree>
    <p:extLst>
      <p:ext uri="{BB962C8B-B14F-4D97-AF65-F5344CB8AC3E}">
        <p14:creationId xmlns:p14="http://schemas.microsoft.com/office/powerpoint/2010/main" val="3268531634"/>
      </p:ext>
    </p:extLst>
  </p:cSld>
  <p:clrMapOvr>
    <a:masterClrMapping/>
  </p:clrMapOvr>
  <p:extLst>
    <p:ext uri="{DCECCB84-F9BA-43D5-87BE-67443E8EF086}">
      <p15:sldGuideLst xmlns:p15="http://schemas.microsoft.com/office/powerpoint/2012/main">
        <p15:guide id="1" orient="horz" pos="1248">
          <p15:clr>
            <a:srgbClr val="FBAE40"/>
          </p15:clr>
        </p15:guide>
        <p15:guide id="2" pos="4551">
          <p15:clr>
            <a:srgbClr val="FBAE40"/>
          </p15:clr>
        </p15:guide>
        <p15:guide id="3" pos="414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ection / Chapter">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E4A373B-094E-C8E9-A195-7343F6DD2AF4}"/>
              </a:ext>
            </a:extLst>
          </p:cNvPr>
          <p:cNvSpPr>
            <a:spLocks noGrp="1"/>
          </p:cNvSpPr>
          <p:nvPr>
            <p:ph type="body" sz="quarter" idx="12" hasCustomPrompt="1"/>
          </p:nvPr>
        </p:nvSpPr>
        <p:spPr>
          <a:xfrm>
            <a:off x="0" y="0"/>
            <a:ext cx="13442950" cy="7561263"/>
          </a:xfrm>
          <a:solidFill>
            <a:srgbClr val="27AF19"/>
          </a:solidFill>
        </p:spPr>
        <p:txBody>
          <a:bodyPr/>
          <a:lstStyle>
            <a:lvl1pPr marL="0" indent="0">
              <a:buNone/>
              <a:defRPr b="0">
                <a:solidFill>
                  <a:schemeClr val="bg1"/>
                </a:solidFill>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de-DE">
                <a:solidFill>
                  <a:schemeClr val="bg1"/>
                </a:solidFill>
              </a:rPr>
              <a:t>Change </a:t>
            </a:r>
            <a:r>
              <a:rPr lang="de-DE" err="1">
                <a:solidFill>
                  <a:schemeClr val="bg1"/>
                </a:solidFill>
              </a:rPr>
              <a:t>colour</a:t>
            </a:r>
            <a:r>
              <a:rPr lang="de-DE">
                <a:solidFill>
                  <a:schemeClr val="bg1"/>
                </a:solidFill>
              </a:rPr>
              <a:t> of box to </a:t>
            </a:r>
            <a:r>
              <a:rPr lang="de-DE" err="1">
                <a:solidFill>
                  <a:schemeClr val="bg1"/>
                </a:solidFill>
              </a:rPr>
              <a:t>distinguish</a:t>
            </a:r>
            <a:r>
              <a:rPr lang="de-DE">
                <a:solidFill>
                  <a:schemeClr val="bg1"/>
                </a:solidFill>
              </a:rPr>
              <a:t> </a:t>
            </a:r>
            <a:r>
              <a:rPr lang="de-DE" err="1">
                <a:solidFill>
                  <a:schemeClr val="bg1"/>
                </a:solidFill>
              </a:rPr>
              <a:t>sections</a:t>
            </a:r>
            <a:endParaRPr lang="de-DE">
              <a:solidFill>
                <a:schemeClr val="bg1"/>
              </a:solidFill>
            </a:endParaRP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2705610039"/>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 Placeholder 6">
            <a:extLst>
              <a:ext uri="{FF2B5EF4-FFF2-40B4-BE49-F238E27FC236}">
                <a16:creationId xmlns:a16="http://schemas.microsoft.com/office/drawing/2014/main" id="{3637BB04-0C51-B69B-0EA7-EA26F3A8508A}"/>
              </a:ext>
            </a:extLst>
          </p:cNvPr>
          <p:cNvSpPr>
            <a:spLocks noGrp="1"/>
          </p:cNvSpPr>
          <p:nvPr>
            <p:ph type="body" sz="quarter" idx="14" hasCustomPrompt="1"/>
          </p:nvPr>
        </p:nvSpPr>
        <p:spPr>
          <a:xfrm>
            <a:off x="530225" y="2773755"/>
            <a:ext cx="7559250" cy="1798875"/>
          </a:xfrm>
        </p:spPr>
        <p:txBody>
          <a:bodyPr/>
          <a:lstStyle>
            <a:lvl1pPr marL="0" indent="0">
              <a:buNone/>
              <a:defRPr lang="en-GB" sz="2800" b="0" kern="1200" baseline="0" dirty="0">
                <a:solidFill>
                  <a:schemeClr val="bg1"/>
                </a:solidFill>
                <a:latin typeface="Grandview" panose="020B0502040204020203" pitchFamily="34" charset="0"/>
                <a:ea typeface="+mn-ea"/>
                <a:cs typeface="+mn-cs"/>
              </a:defRPr>
            </a:lvl1pPr>
          </a:lstStyle>
          <a:p>
            <a:pPr lvl="0"/>
            <a:r>
              <a:rPr lang="en-GB"/>
              <a:t>Subtitle Descriptive </a:t>
            </a:r>
            <a:br>
              <a:rPr lang="en-GB"/>
            </a:br>
            <a:r>
              <a:rPr lang="en-GB"/>
              <a:t>Max four rows </a:t>
            </a:r>
          </a:p>
        </p:txBody>
      </p:sp>
      <p:sp>
        <p:nvSpPr>
          <p:cNvPr id="5" name="Text Placeholder 8">
            <a:extLst>
              <a:ext uri="{FF2B5EF4-FFF2-40B4-BE49-F238E27FC236}">
                <a16:creationId xmlns:a16="http://schemas.microsoft.com/office/drawing/2014/main" id="{8BF12127-E42E-5329-2A0F-F0A97379A437}"/>
              </a:ext>
            </a:extLst>
          </p:cNvPr>
          <p:cNvSpPr>
            <a:spLocks noGrp="1"/>
          </p:cNvSpPr>
          <p:nvPr>
            <p:ph type="body" sz="quarter" idx="15" hasCustomPrompt="1"/>
          </p:nvPr>
        </p:nvSpPr>
        <p:spPr>
          <a:xfrm>
            <a:off x="530225" y="6012631"/>
            <a:ext cx="1727712" cy="1224001"/>
          </a:xfrm>
        </p:spPr>
        <p:txBody>
          <a:bodyPr/>
          <a:lstStyle>
            <a:lvl1pPr marL="0" indent="0">
              <a:spcBef>
                <a:spcPts val="300"/>
              </a:spcBef>
              <a:buNone/>
              <a:defRPr sz="1000" b="0">
                <a:solidFill>
                  <a:schemeClr val="bg1"/>
                </a:solidFill>
              </a:defRPr>
            </a:lvl1pPr>
          </a:lstStyle>
          <a:p>
            <a:pPr lvl="0"/>
            <a:r>
              <a:rPr lang="en-US"/>
              <a:t>MINI AGENDA WITH SECTIONS</a:t>
            </a:r>
          </a:p>
          <a:p>
            <a:pPr lvl="0"/>
            <a:r>
              <a:rPr lang="en-US"/>
              <a:t>  - &gt; mark current bold – optional</a:t>
            </a:r>
          </a:p>
        </p:txBody>
      </p:sp>
      <p:sp>
        <p:nvSpPr>
          <p:cNvPr id="8" name="Picture Placeholder 7">
            <a:extLst>
              <a:ext uri="{FF2B5EF4-FFF2-40B4-BE49-F238E27FC236}">
                <a16:creationId xmlns:a16="http://schemas.microsoft.com/office/drawing/2014/main" id="{14A2F779-B1AC-07D3-75C5-521AA8FCCD7A}"/>
              </a:ext>
            </a:extLst>
          </p:cNvPr>
          <p:cNvSpPr>
            <a:spLocks noGrp="1"/>
          </p:cNvSpPr>
          <p:nvPr>
            <p:ph type="pic" sz="quarter" idx="16" hasCustomPrompt="1"/>
          </p:nvPr>
        </p:nvSpPr>
        <p:spPr>
          <a:xfrm>
            <a:off x="9146212" y="4321263"/>
            <a:ext cx="3240000" cy="3240000"/>
          </a:xfrm>
        </p:spPr>
        <p:txBody>
          <a:bodyPr/>
          <a:lstStyle>
            <a:lvl1pPr marL="0" indent="0">
              <a:buNone/>
              <a:defRPr/>
            </a:lvl1pPr>
          </a:lstStyle>
          <a:p>
            <a:r>
              <a:rPr lang="en-GB"/>
              <a:t>ICON / GRAPHIC FOR SECTION - OPTIONAL</a:t>
            </a:r>
          </a:p>
        </p:txBody>
      </p:sp>
      <p:sp>
        <p:nvSpPr>
          <p:cNvPr id="18" name="Text Placeholder 6">
            <a:extLst>
              <a:ext uri="{FF2B5EF4-FFF2-40B4-BE49-F238E27FC236}">
                <a16:creationId xmlns:a16="http://schemas.microsoft.com/office/drawing/2014/main" id="{9C39075E-9D96-43A0-4DB2-A01CAABB887B}"/>
              </a:ext>
            </a:extLst>
          </p:cNvPr>
          <p:cNvSpPr>
            <a:spLocks noGrp="1"/>
          </p:cNvSpPr>
          <p:nvPr>
            <p:ph type="body" sz="quarter" idx="19" hasCustomPrompt="1"/>
          </p:nvPr>
        </p:nvSpPr>
        <p:spPr>
          <a:xfrm>
            <a:off x="530225" y="2238307"/>
            <a:ext cx="7559250" cy="437298"/>
          </a:xfrm>
        </p:spPr>
        <p:txBody>
          <a:bodyPr/>
          <a:lstStyle>
            <a:lvl1pPr marL="0" indent="0">
              <a:buNone/>
              <a:defRPr lang="en-GB" sz="3200" b="1" kern="1200" baseline="0" dirty="0">
                <a:solidFill>
                  <a:schemeClr val="bg1"/>
                </a:solidFill>
                <a:latin typeface="Grandview" panose="020B0502040204020203" pitchFamily="34" charset="0"/>
                <a:ea typeface="+mn-ea"/>
                <a:cs typeface="+mn-cs"/>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b="1">
                <a:solidFill>
                  <a:schemeClr val="bg1"/>
                </a:solidFill>
              </a:rPr>
              <a:t>Section Title - 1-2 words</a:t>
            </a:r>
          </a:p>
          <a:p>
            <a:pPr lvl="0"/>
            <a:endParaRPr lang="en-GB"/>
          </a:p>
        </p:txBody>
      </p:sp>
      <p:sp>
        <p:nvSpPr>
          <p:cNvPr id="21" name="Rectangle 20">
            <a:extLst>
              <a:ext uri="{FF2B5EF4-FFF2-40B4-BE49-F238E27FC236}">
                <a16:creationId xmlns:a16="http://schemas.microsoft.com/office/drawing/2014/main" id="{0E606AB9-94F7-860B-E4C1-F959A9EEFB15}"/>
              </a:ext>
            </a:extLst>
          </p:cNvPr>
          <p:cNvSpPr/>
          <p:nvPr userDrawn="1"/>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de-DE" sz="1100" noProof="0" smtClean="0">
                <a:solidFill>
                  <a:schemeClr val="bg1"/>
                </a:solidFill>
                <a:latin typeface="Calibri"/>
                <a:sym typeface="Calibri"/>
              </a:rPr>
              <a:pPr algn="ctr"/>
              <a:t>‹#›</a:t>
            </a:fld>
            <a:endParaRPr lang="de-DE" sz="1100" noProof="0">
              <a:solidFill>
                <a:schemeClr val="bg1"/>
              </a:solidFill>
              <a:latin typeface="Calibri"/>
              <a:sym typeface="Calibri"/>
            </a:endParaRPr>
          </a:p>
        </p:txBody>
      </p:sp>
    </p:spTree>
    <p:extLst>
      <p:ext uri="{BB962C8B-B14F-4D97-AF65-F5344CB8AC3E}">
        <p14:creationId xmlns:p14="http://schemas.microsoft.com/office/powerpoint/2010/main" val="16083130"/>
      </p:ext>
    </p:extLst>
  </p:cSld>
  <p:clrMapOvr>
    <a:masterClrMapping/>
  </p:clrMapOvr>
  <p:extLst>
    <p:ext uri="{DCECCB84-F9BA-43D5-87BE-67443E8EF086}">
      <p15:sldGuideLst xmlns:p15="http://schemas.microsoft.com/office/powerpoint/2012/main">
        <p15:guide id="1" orient="horz" pos="1248">
          <p15:clr>
            <a:srgbClr val="FBAE40"/>
          </p15:clr>
        </p15:guide>
        <p15:guide id="2" pos="455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 Colour">
    <p:bg>
      <p:bgPr>
        <a:solidFill>
          <a:srgbClr val="6CAFD9"/>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5C3F85-DA3D-4B40-B7FC-1F0DCB83A618}"/>
              </a:ext>
            </a:extLst>
          </p:cNvPr>
          <p:cNvSpPr>
            <a:spLocks noGrp="1"/>
          </p:cNvSpPr>
          <p:nvPr>
            <p:ph type="pic" sz="quarter" idx="20"/>
          </p:nvPr>
        </p:nvSpPr>
        <p:spPr>
          <a:xfrm>
            <a:off x="9033028" y="4545367"/>
            <a:ext cx="3422341" cy="3015896"/>
          </a:xfrm>
          <a:noFill/>
          <a:effectLst>
            <a:outerShdw blurRad="50800" dist="50800" dir="5400000" algn="ctr" rotWithShape="0">
              <a:srgbClr val="000000"/>
            </a:outerShdw>
          </a:effectLst>
        </p:spPr>
        <p:txBody>
          <a:bodyPr/>
          <a:lstStyle>
            <a:lvl1pPr>
              <a:defRPr>
                <a:latin typeface="Aptos Display" panose="020B0004020202020204" pitchFamily="34" charset="0"/>
              </a:defRPr>
            </a:lvl1pPr>
          </a:lstStyle>
          <a:p>
            <a:r>
              <a:rPr lang="en-GB"/>
              <a:t>Click icon to add picture</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2705610039"/>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 Placeholder 6">
            <a:extLst>
              <a:ext uri="{FF2B5EF4-FFF2-40B4-BE49-F238E27FC236}">
                <a16:creationId xmlns:a16="http://schemas.microsoft.com/office/drawing/2014/main" id="{3637BB04-0C51-B69B-0EA7-EA26F3A8508A}"/>
              </a:ext>
            </a:extLst>
          </p:cNvPr>
          <p:cNvSpPr>
            <a:spLocks noGrp="1"/>
          </p:cNvSpPr>
          <p:nvPr>
            <p:ph type="body" sz="quarter" idx="14" hasCustomPrompt="1"/>
          </p:nvPr>
        </p:nvSpPr>
        <p:spPr>
          <a:xfrm>
            <a:off x="530225" y="2485756"/>
            <a:ext cx="6694488" cy="1726875"/>
          </a:xfrm>
        </p:spPr>
        <p:txBody>
          <a:bodyPr/>
          <a:lstStyle>
            <a:lvl1pPr marL="0" indent="0">
              <a:buNone/>
              <a:defRPr lang="en-GB" sz="2800" b="0" kern="1200" baseline="0" dirty="0">
                <a:solidFill>
                  <a:schemeClr val="bg1"/>
                </a:solidFill>
                <a:latin typeface="Aptos Display" panose="020B0004020202020204" pitchFamily="34" charset="0"/>
                <a:ea typeface="+mn-ea"/>
                <a:cs typeface="+mn-cs"/>
              </a:defRPr>
            </a:lvl1pPr>
          </a:lstStyle>
          <a:p>
            <a:pPr lvl="0"/>
            <a:r>
              <a:rPr lang="en-GB"/>
              <a:t>Descriptive  - Max four rows</a:t>
            </a:r>
          </a:p>
        </p:txBody>
      </p:sp>
      <p:sp>
        <p:nvSpPr>
          <p:cNvPr id="5" name="Text Placeholder 8">
            <a:extLst>
              <a:ext uri="{FF2B5EF4-FFF2-40B4-BE49-F238E27FC236}">
                <a16:creationId xmlns:a16="http://schemas.microsoft.com/office/drawing/2014/main" id="{8BF12127-E42E-5329-2A0F-F0A97379A437}"/>
              </a:ext>
            </a:extLst>
          </p:cNvPr>
          <p:cNvSpPr>
            <a:spLocks noGrp="1"/>
          </p:cNvSpPr>
          <p:nvPr>
            <p:ph type="body" sz="quarter" idx="15" hasCustomPrompt="1"/>
          </p:nvPr>
        </p:nvSpPr>
        <p:spPr>
          <a:xfrm>
            <a:off x="530225" y="4500631"/>
            <a:ext cx="4751250" cy="2520000"/>
          </a:xfrm>
        </p:spPr>
        <p:txBody>
          <a:bodyPr/>
          <a:lstStyle>
            <a:lvl1pPr marL="0" indent="0">
              <a:spcBef>
                <a:spcPts val="300"/>
              </a:spcBef>
              <a:buNone/>
              <a:defRPr sz="1400" b="0">
                <a:solidFill>
                  <a:schemeClr val="bg1"/>
                </a:solidFill>
                <a:latin typeface="Aptos Display" panose="020B0004020202020204" pitchFamily="34" charset="0"/>
              </a:defRPr>
            </a:lvl1pPr>
          </a:lstStyle>
          <a:p>
            <a:pPr lvl="0"/>
            <a:r>
              <a:rPr lang="en-GB"/>
              <a:t>MINI AGENDA OF SECTIONS - OPTIONAL</a:t>
            </a:r>
          </a:p>
        </p:txBody>
      </p:sp>
      <p:sp>
        <p:nvSpPr>
          <p:cNvPr id="18" name="Text Placeholder 6">
            <a:extLst>
              <a:ext uri="{FF2B5EF4-FFF2-40B4-BE49-F238E27FC236}">
                <a16:creationId xmlns:a16="http://schemas.microsoft.com/office/drawing/2014/main" id="{9C39075E-9D96-43A0-4DB2-A01CAABB887B}"/>
              </a:ext>
            </a:extLst>
          </p:cNvPr>
          <p:cNvSpPr>
            <a:spLocks noGrp="1"/>
          </p:cNvSpPr>
          <p:nvPr>
            <p:ph type="body" sz="quarter" idx="19" hasCustomPrompt="1"/>
          </p:nvPr>
        </p:nvSpPr>
        <p:spPr>
          <a:xfrm>
            <a:off x="530225" y="1620631"/>
            <a:ext cx="6694488" cy="432000"/>
          </a:xfrm>
        </p:spPr>
        <p:txBody>
          <a:bodyPr/>
          <a:lstStyle>
            <a:lvl1pPr marL="0" indent="0">
              <a:buNone/>
              <a:defRPr lang="en-GB" sz="3200" b="1" kern="1200" baseline="0" dirty="0">
                <a:solidFill>
                  <a:schemeClr val="bg1"/>
                </a:solidFill>
                <a:latin typeface="Aptos Display" panose="020B0004020202020204" pitchFamily="34" charset="0"/>
                <a:ea typeface="+mn-ea"/>
                <a:cs typeface="+mn-cs"/>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b="1">
                <a:solidFill>
                  <a:schemeClr val="bg1"/>
                </a:solidFill>
              </a:rPr>
              <a:t>Section Title</a:t>
            </a:r>
          </a:p>
        </p:txBody>
      </p:sp>
      <p:sp>
        <p:nvSpPr>
          <p:cNvPr id="21" name="Rectangle 20">
            <a:extLst>
              <a:ext uri="{FF2B5EF4-FFF2-40B4-BE49-F238E27FC236}">
                <a16:creationId xmlns:a16="http://schemas.microsoft.com/office/drawing/2014/main" id="{0E606AB9-94F7-860B-E4C1-F959A9EEFB15}"/>
              </a:ext>
            </a:extLst>
          </p:cNvPr>
          <p:cNvSpPr/>
          <p:nvPr userDrawn="1"/>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en-GB" sz="1100" noProof="0" smtClean="0">
                <a:solidFill>
                  <a:schemeClr val="bg1"/>
                </a:solidFill>
                <a:latin typeface="Aptos Display" panose="020B0004020202020204" pitchFamily="34" charset="0"/>
                <a:sym typeface="Calibri"/>
              </a:rPr>
              <a:pPr algn="ctr"/>
              <a:t>‹#›</a:t>
            </a:fld>
            <a:endParaRPr lang="en-GB" sz="1100" noProof="0">
              <a:solidFill>
                <a:schemeClr val="bg1"/>
              </a:solidFill>
              <a:latin typeface="Aptos Display" panose="020B0004020202020204" pitchFamily="34" charset="0"/>
              <a:sym typeface="Calibri"/>
            </a:endParaRPr>
          </a:p>
        </p:txBody>
      </p:sp>
      <p:sp>
        <p:nvSpPr>
          <p:cNvPr id="2" name="Text Placeholder 17">
            <a:extLst>
              <a:ext uri="{FF2B5EF4-FFF2-40B4-BE49-F238E27FC236}">
                <a16:creationId xmlns:a16="http://schemas.microsoft.com/office/drawing/2014/main" id="{7A17AE00-D3B5-4E59-72F0-154C8065EA2B}"/>
              </a:ext>
            </a:extLst>
          </p:cNvPr>
          <p:cNvSpPr>
            <a:spLocks noGrp="1"/>
          </p:cNvSpPr>
          <p:nvPr>
            <p:ph type="body" sz="quarter" idx="21"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BREADCRUMBS: Presentation Title | Chapter --- or blank - upon preference  </a:t>
            </a:r>
          </a:p>
        </p:txBody>
      </p:sp>
    </p:spTree>
    <p:extLst>
      <p:ext uri="{BB962C8B-B14F-4D97-AF65-F5344CB8AC3E}">
        <p14:creationId xmlns:p14="http://schemas.microsoft.com/office/powerpoint/2010/main" val="3408377985"/>
      </p:ext>
    </p:extLst>
  </p:cSld>
  <p:clrMapOvr>
    <a:masterClrMapping/>
  </p:clrMapOvr>
  <p:extLst>
    <p:ext uri="{DCECCB84-F9BA-43D5-87BE-67443E8EF086}">
      <p15:sldGuideLst xmlns:p15="http://schemas.microsoft.com/office/powerpoint/2012/main">
        <p15:guide id="2" pos="4551">
          <p15:clr>
            <a:srgbClr val="FBAE40"/>
          </p15:clr>
        </p15:guide>
        <p15:guide id="3" pos="33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op Only">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E032298-77A4-E87D-D266-291FBBB37227}"/>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3" name="Title 2">
            <a:extLst>
              <a:ext uri="{FF2B5EF4-FFF2-40B4-BE49-F238E27FC236}">
                <a16:creationId xmlns:a16="http://schemas.microsoft.com/office/drawing/2014/main" id="{196F1C95-39D5-A10A-AB24-37792CDD75A7}"/>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US"/>
              <a:t>ENTER SHORT TITLE (What?)</a:t>
            </a:r>
            <a:endParaRPr lang="en-GB"/>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403395894"/>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Text Placeholder 17">
            <a:extLst>
              <a:ext uri="{FF2B5EF4-FFF2-40B4-BE49-F238E27FC236}">
                <a16:creationId xmlns:a16="http://schemas.microsoft.com/office/drawing/2014/main" id="{83D899D3-76EF-ED72-A9AE-6963666DE1A9}"/>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20" name="Picture Placeholder 19">
            <a:extLst>
              <a:ext uri="{FF2B5EF4-FFF2-40B4-BE49-F238E27FC236}">
                <a16:creationId xmlns:a16="http://schemas.microsoft.com/office/drawing/2014/main" id="{4ABE454B-CE5A-2B25-CB0D-2401B5E48DD0}"/>
              </a:ext>
            </a:extLst>
          </p:cNvPr>
          <p:cNvSpPr>
            <a:spLocks noGrp="1" noChangeAspect="1"/>
          </p:cNvSpPr>
          <p:nvPr>
            <p:ph type="pic" sz="quarter" idx="16"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2" name="Textplatzhalter 7">
            <a:extLst>
              <a:ext uri="{FF2B5EF4-FFF2-40B4-BE49-F238E27FC236}">
                <a16:creationId xmlns:a16="http://schemas.microsoft.com/office/drawing/2014/main" id="{3EF21F1A-DE51-1826-3E40-C8E81AE5AC56}"/>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Tree>
    <p:extLst>
      <p:ext uri="{BB962C8B-B14F-4D97-AF65-F5344CB8AC3E}">
        <p14:creationId xmlns:p14="http://schemas.microsoft.com/office/powerpoint/2010/main" val="33239226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Bulle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6F1C95-39D5-A10A-AB24-37792CDD75A7}"/>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US"/>
              <a:t>ENTER SHORT TITLE (What?)</a:t>
            </a:r>
            <a:endParaRPr lang="en-GB"/>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403395894"/>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platzhalter 7">
            <a:extLst>
              <a:ext uri="{FF2B5EF4-FFF2-40B4-BE49-F238E27FC236}">
                <a16:creationId xmlns:a16="http://schemas.microsoft.com/office/drawing/2014/main" id="{FC5C4854-2E69-40AE-88CF-E3F17E74B851}"/>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
        <p:nvSpPr>
          <p:cNvPr id="18" name="Text Placeholder 17">
            <a:extLst>
              <a:ext uri="{FF2B5EF4-FFF2-40B4-BE49-F238E27FC236}">
                <a16:creationId xmlns:a16="http://schemas.microsoft.com/office/drawing/2014/main" id="{83D899D3-76EF-ED72-A9AE-6963666DE1A9}"/>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20" name="Picture Placeholder 19">
            <a:extLst>
              <a:ext uri="{FF2B5EF4-FFF2-40B4-BE49-F238E27FC236}">
                <a16:creationId xmlns:a16="http://schemas.microsoft.com/office/drawing/2014/main" id="{4ABE454B-CE5A-2B25-CB0D-2401B5E48DD0}"/>
              </a:ext>
            </a:extLst>
          </p:cNvPr>
          <p:cNvSpPr>
            <a:spLocks noGrp="1" noChangeAspect="1"/>
          </p:cNvSpPr>
          <p:nvPr>
            <p:ph type="pic" sz="quarter" idx="16"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2" name="Textplatzhalter 8">
            <a:extLst>
              <a:ext uri="{FF2B5EF4-FFF2-40B4-BE49-F238E27FC236}">
                <a16:creationId xmlns:a16="http://schemas.microsoft.com/office/drawing/2014/main" id="{EC2D8D4A-3E87-6612-1916-AED0A7E7A62C}"/>
              </a:ext>
            </a:extLst>
          </p:cNvPr>
          <p:cNvSpPr>
            <a:spLocks noGrp="1"/>
          </p:cNvSpPr>
          <p:nvPr>
            <p:ph type="body" sz="quarter" idx="17"/>
          </p:nvPr>
        </p:nvSpPr>
        <p:spPr>
          <a:xfrm>
            <a:off x="530225" y="1979613"/>
            <a:ext cx="12382777" cy="5040386"/>
          </a:xfrm>
        </p:spPr>
        <p:txBody>
          <a:bodyPr lIns="90000" tIns="72000" rIns="90000" bIns="72000"/>
          <a:lstStyle>
            <a:lvl1pPr>
              <a:defRPr b="0">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9" name="Text Placeholder 9">
            <a:extLst>
              <a:ext uri="{FF2B5EF4-FFF2-40B4-BE49-F238E27FC236}">
                <a16:creationId xmlns:a16="http://schemas.microsoft.com/office/drawing/2014/main" id="{2FCA5611-2CD9-9249-B7E2-47D5708876A2}"/>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Tree>
    <p:extLst>
      <p:ext uri="{BB962C8B-B14F-4D97-AF65-F5344CB8AC3E}">
        <p14:creationId xmlns:p14="http://schemas.microsoft.com/office/powerpoint/2010/main" val="24740896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Charttitle">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F3BE381-5D2B-493B-BFD5-44C4B90EBDAE}"/>
              </a:ext>
            </a:extLst>
          </p:cNvPr>
          <p:cNvSpPr>
            <a:spLocks noGrp="1"/>
          </p:cNvSpPr>
          <p:nvPr>
            <p:ph type="body" sz="quarter" idx="15" hasCustomPrompt="1"/>
          </p:nvPr>
        </p:nvSpPr>
        <p:spPr>
          <a:xfrm>
            <a:off x="530225" y="1979613"/>
            <a:ext cx="12382777" cy="5040386"/>
          </a:xfrm>
        </p:spPr>
        <p:txBody>
          <a:bodyPr lIns="90000" tIns="72000" rIns="90000" bIns="72000"/>
          <a:lstStyle>
            <a:lvl1pPr>
              <a:defRPr b="0">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styles</a:t>
            </a:r>
          </a:p>
          <a:p>
            <a:pPr lvl="1"/>
            <a:r>
              <a:rPr lang="en-US"/>
              <a:t>Second level</a:t>
            </a:r>
          </a:p>
          <a:p>
            <a:pPr lvl="2"/>
            <a:r>
              <a:rPr lang="en-US"/>
              <a:t>Third level</a:t>
            </a:r>
          </a:p>
          <a:p>
            <a:pPr lvl="3"/>
            <a:r>
              <a:rPr lang="en-US"/>
              <a:t>Fourth level</a:t>
            </a:r>
          </a:p>
          <a:p>
            <a:pPr lvl="4"/>
            <a:r>
              <a:rPr lang="en-US"/>
              <a:t>Fifth level</a:t>
            </a:r>
            <a:endParaRPr lang="de-DE"/>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48188474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4" name="Straight Connector 6">
            <a:extLst>
              <a:ext uri="{FF2B5EF4-FFF2-40B4-BE49-F238E27FC236}">
                <a16:creationId xmlns:a16="http://schemas.microsoft.com/office/drawing/2014/main" id="{5C895A62-E244-4D95-92E0-F0EE9C2E39BC}"/>
              </a:ext>
            </a:extLst>
          </p:cNvPr>
          <p:cNvCxnSpPr>
            <a:cxnSpLocks/>
          </p:cNvCxnSpPr>
          <p:nvPr userDrawn="1"/>
        </p:nvCxnSpPr>
        <p:spPr bwMode="gray">
          <a:xfrm>
            <a:off x="529561" y="1979613"/>
            <a:ext cx="1238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5" name="Straight Connector 55">
            <a:extLst>
              <a:ext uri="{FF2B5EF4-FFF2-40B4-BE49-F238E27FC236}">
                <a16:creationId xmlns:a16="http://schemas.microsoft.com/office/drawing/2014/main" id="{9B9570EA-1788-4B65-A25B-8B3A00673537}"/>
              </a:ext>
            </a:extLst>
          </p:cNvPr>
          <p:cNvCxnSpPr>
            <a:cxnSpLocks/>
          </p:cNvCxnSpPr>
          <p:nvPr/>
        </p:nvCxnSpPr>
        <p:spPr bwMode="gray">
          <a:xfrm>
            <a:off x="530224" y="7019999"/>
            <a:ext cx="12384000" cy="108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5" name="Textplatzhalter 4">
            <a:extLst>
              <a:ext uri="{FF2B5EF4-FFF2-40B4-BE49-F238E27FC236}">
                <a16:creationId xmlns:a16="http://schemas.microsoft.com/office/drawing/2014/main" id="{DBE08F82-DCC2-4520-B4C8-5F396329CAB7}"/>
              </a:ext>
            </a:extLst>
          </p:cNvPr>
          <p:cNvSpPr>
            <a:spLocks noGrp="1"/>
          </p:cNvSpPr>
          <p:nvPr>
            <p:ph type="body" sz="quarter" idx="14" hasCustomPrompt="1"/>
          </p:nvPr>
        </p:nvSpPr>
        <p:spPr>
          <a:xfrm>
            <a:off x="528339" y="1764696"/>
            <a:ext cx="12384000" cy="212754"/>
          </a:xfrm>
        </p:spPr>
        <p:txBody>
          <a:bodyPr lIns="90000" tIns="36000" rIns="90000" bIns="36000"/>
          <a:lstStyle>
            <a:lvl1pPr marL="0" indent="0">
              <a:spcBef>
                <a:spcPts val="0"/>
              </a:spcBef>
              <a:buNone/>
              <a:defRPr cap="all" baseline="0">
                <a:latin typeface="+mj-lt"/>
              </a:defRPr>
            </a:lvl1pPr>
          </a:lstStyle>
          <a:p>
            <a:pPr lvl="0"/>
            <a:r>
              <a:rPr lang="de-DE" err="1"/>
              <a:t>charttitel</a:t>
            </a:r>
            <a:endParaRPr lang="de-DE"/>
          </a:p>
        </p:txBody>
      </p:sp>
      <p:sp>
        <p:nvSpPr>
          <p:cNvPr id="3" name="Title 2">
            <a:extLst>
              <a:ext uri="{FF2B5EF4-FFF2-40B4-BE49-F238E27FC236}">
                <a16:creationId xmlns:a16="http://schemas.microsoft.com/office/drawing/2014/main" id="{B75F77D1-F22B-18DD-7262-C9BC38F60B08}"/>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US"/>
              <a:t>ENTER SHORT TITLE (What?)</a:t>
            </a:r>
            <a:endParaRPr lang="en-GB"/>
          </a:p>
        </p:txBody>
      </p:sp>
      <p:sp>
        <p:nvSpPr>
          <p:cNvPr id="7" name="Text Placeholder 17">
            <a:extLst>
              <a:ext uri="{FF2B5EF4-FFF2-40B4-BE49-F238E27FC236}">
                <a16:creationId xmlns:a16="http://schemas.microsoft.com/office/drawing/2014/main" id="{1D11B00F-B53B-1F0F-2E23-2A5E05BB8111}"/>
              </a:ext>
            </a:extLst>
          </p:cNvPr>
          <p:cNvSpPr>
            <a:spLocks noGrp="1"/>
          </p:cNvSpPr>
          <p:nvPr>
            <p:ph type="body" sz="quarter" idx="17"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8" name="Picture Placeholder 19">
            <a:extLst>
              <a:ext uri="{FF2B5EF4-FFF2-40B4-BE49-F238E27FC236}">
                <a16:creationId xmlns:a16="http://schemas.microsoft.com/office/drawing/2014/main" id="{3964A6F1-8984-9565-01A1-E7208FEF8974}"/>
              </a:ext>
            </a:extLst>
          </p:cNvPr>
          <p:cNvSpPr>
            <a:spLocks noGrp="1" noChangeAspect="1"/>
          </p:cNvSpPr>
          <p:nvPr>
            <p:ph type="pic" sz="quarter" idx="18"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36" name="Text Placeholder 9">
            <a:extLst>
              <a:ext uri="{FF2B5EF4-FFF2-40B4-BE49-F238E27FC236}">
                <a16:creationId xmlns:a16="http://schemas.microsoft.com/office/drawing/2014/main" id="{62B0B1CE-807F-684A-A43D-1B9837E9DB91}"/>
              </a:ext>
            </a:extLst>
          </p:cNvPr>
          <p:cNvSpPr>
            <a:spLocks noGrp="1"/>
          </p:cNvSpPr>
          <p:nvPr>
            <p:ph type="body" sz="quarter" idx="19"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2" name="Textplatzhalter 7">
            <a:extLst>
              <a:ext uri="{FF2B5EF4-FFF2-40B4-BE49-F238E27FC236}">
                <a16:creationId xmlns:a16="http://schemas.microsoft.com/office/drawing/2014/main" id="{07FC7C0B-B405-34D7-C087-B36D93338A78}"/>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Tree>
    <p:extLst>
      <p:ext uri="{BB962C8B-B14F-4D97-AF65-F5344CB8AC3E}">
        <p14:creationId xmlns:p14="http://schemas.microsoft.com/office/powerpoint/2010/main" val="34277815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 Charttitel ">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8813" y="1764631"/>
            <a:ext cx="5905619" cy="214982"/>
          </a:xfrm>
        </p:spPr>
        <p:txBody>
          <a:bodyPr lIns="90000" tIns="36000" rIns="90000" bIns="36000"/>
          <a:lstStyle>
            <a:lvl1pPr marL="0" indent="0">
              <a:spcBef>
                <a:spcPts val="0"/>
              </a:spcBef>
              <a:buNone/>
              <a:defRPr cap="all" baseline="0">
                <a:latin typeface="Grandview" panose="020B0502040204020203" pitchFamily="34" charset="0"/>
              </a:defRPr>
            </a:lvl1pPr>
          </a:lstStyle>
          <a:p>
            <a:pPr lvl="0"/>
            <a:r>
              <a:rPr lang="de-DE"/>
              <a:t>Charttitel</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5041132"/>
          </a:xfrm>
        </p:spPr>
        <p:txBody>
          <a:bodyPr wrap="square" lIns="90000" tIns="72000" rIns="90000" bIns="72000"/>
          <a:lstStyle>
            <a:lvl1pPr>
              <a:defRPr b="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702108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5" y="1764631"/>
            <a:ext cx="5904000" cy="215749"/>
          </a:xfrm>
        </p:spPr>
        <p:txBody>
          <a:bodyPr lIns="90000" tIns="36000" rIns="90000" bIns="36000"/>
          <a:lstStyle>
            <a:lvl1pPr marL="0" indent="0">
              <a:spcBef>
                <a:spcPts val="0"/>
              </a:spcBef>
              <a:buNone/>
              <a:defRPr cap="all" baseline="0">
                <a:latin typeface="Grandview" panose="020B0502040204020203" pitchFamily="34" charset="0"/>
              </a:defRPr>
            </a:lvl1pPr>
          </a:lstStyle>
          <a:p>
            <a:pPr lvl="0"/>
            <a:r>
              <a:rPr lang="de-DE"/>
              <a:t>Charttitel</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30224" y="1980380"/>
            <a:ext cx="5902293" cy="5041133"/>
          </a:xfrm>
        </p:spPr>
        <p:txBody>
          <a:bodyPr lIns="90000" tIns="72000" rIns="90000" bIns="72000"/>
          <a:lstStyle>
            <a:lvl1pPr>
              <a:defRPr b="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US"/>
              <a:t>ENTER SHORT TITLE (What?)</a:t>
            </a:r>
            <a:endParaRPr lang="en-GB"/>
          </a:p>
        </p:txBody>
      </p:sp>
      <p:sp>
        <p:nvSpPr>
          <p:cNvPr id="5" name="Text Placeholder 17">
            <a:extLst>
              <a:ext uri="{FF2B5EF4-FFF2-40B4-BE49-F238E27FC236}">
                <a16:creationId xmlns:a16="http://schemas.microsoft.com/office/drawing/2014/main" id="{9EC4CD6B-24AC-856F-DD30-929910A2C7F7}"/>
              </a:ext>
            </a:extLst>
          </p:cNvPr>
          <p:cNvSpPr>
            <a:spLocks noGrp="1"/>
          </p:cNvSpPr>
          <p:nvPr>
            <p:ph type="body" sz="quarter" idx="19"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7" name="Picture Placeholder 19">
            <a:extLst>
              <a:ext uri="{FF2B5EF4-FFF2-40B4-BE49-F238E27FC236}">
                <a16:creationId xmlns:a16="http://schemas.microsoft.com/office/drawing/2014/main" id="{DEA90745-5796-3E65-2EE7-CB513F3AF8EA}"/>
              </a:ext>
            </a:extLst>
          </p:cNvPr>
          <p:cNvSpPr>
            <a:spLocks noGrp="1" noChangeAspect="1"/>
          </p:cNvSpPr>
          <p:nvPr>
            <p:ph type="pic" sz="quarter" idx="20"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34" name="Text Placeholder 9">
            <a:extLst>
              <a:ext uri="{FF2B5EF4-FFF2-40B4-BE49-F238E27FC236}">
                <a16:creationId xmlns:a16="http://schemas.microsoft.com/office/drawing/2014/main" id="{54F96081-A4A2-3846-8B96-79FEA4F58F02}"/>
              </a:ext>
            </a:extLst>
          </p:cNvPr>
          <p:cNvSpPr>
            <a:spLocks noGrp="1"/>
          </p:cNvSpPr>
          <p:nvPr>
            <p:ph type="body" sz="quarter" idx="21" hasCustomPrompt="1"/>
          </p:nvPr>
        </p:nvSpPr>
        <p:spPr>
          <a:xfrm>
            <a:off x="527349"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2" name="Textplatzhalter 7">
            <a:extLst>
              <a:ext uri="{FF2B5EF4-FFF2-40B4-BE49-F238E27FC236}">
                <a16:creationId xmlns:a16="http://schemas.microsoft.com/office/drawing/2014/main" id="{3102EC17-C738-07FB-F271-13C6C47BA54B}"/>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Tree>
    <p:extLst>
      <p:ext uri="{BB962C8B-B14F-4D97-AF65-F5344CB8AC3E}">
        <p14:creationId xmlns:p14="http://schemas.microsoft.com/office/powerpoint/2010/main" val="31041805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2 Charttitel ">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9475" y="1763713"/>
            <a:ext cx="2880229" cy="216675"/>
          </a:xfrm>
        </p:spPr>
        <p:txBody>
          <a:bodyPr lIns="90000" tIns="36000" rIns="90000" bIns="36000"/>
          <a:lstStyle>
            <a:lvl1pPr marL="0" indent="0">
              <a:spcBef>
                <a:spcPts val="0"/>
              </a:spcBef>
              <a:buNone/>
              <a:defRPr cap="all" baseline="0">
                <a:latin typeface="Grandview" panose="020B0502040204020203" pitchFamily="34" charset="0"/>
              </a:defRPr>
            </a:lvl1pPr>
          </a:lstStyle>
          <a:p>
            <a:pPr lvl="0"/>
            <a:r>
              <a:rPr lang="de-DE"/>
              <a:t>Charttitel</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703" y="1980381"/>
            <a:ext cx="2880000" cy="5041132"/>
          </a:xfrm>
        </p:spPr>
        <p:txBody>
          <a:bodyPr wrap="square" lIns="90000" tIns="72000" rIns="90000" bIns="72000"/>
          <a:lstStyle>
            <a:lvl1pPr>
              <a:defRPr b="0"/>
            </a:lvl1pPr>
            <a:lvl2pPr>
              <a:defRPr b="0"/>
            </a:lvl2pPr>
            <a:lvl3pPr>
              <a:defRPr b="0"/>
            </a:lvl3pPr>
            <a:lvl4pPr>
              <a:defRPr b="0"/>
            </a:lvl4pPr>
            <a:lvl5pPr>
              <a:defRPr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750" y="198038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704" y="7021081"/>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4" y="1764631"/>
            <a:ext cx="5904663" cy="214982"/>
          </a:xfrm>
        </p:spPr>
        <p:txBody>
          <a:bodyPr lIns="90000" tIns="36000" rIns="90000" bIns="36000"/>
          <a:lstStyle>
            <a:lvl1pPr marL="0" indent="0">
              <a:spcBef>
                <a:spcPts val="0"/>
              </a:spcBef>
              <a:buNone/>
              <a:defRPr cap="all" baseline="0">
                <a:latin typeface="Grandview" panose="020B0502040204020203" pitchFamily="34" charset="0"/>
              </a:defRPr>
            </a:lvl1pPr>
          </a:lstStyle>
          <a:p>
            <a:pPr lvl="0"/>
            <a:r>
              <a:rPr lang="de-DE"/>
              <a:t>Charttitel</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28518" y="1980381"/>
            <a:ext cx="5904000" cy="5041132"/>
          </a:xfrm>
        </p:spPr>
        <p:txBody>
          <a:bodyPr lIns="90000" tIns="72000" rIns="90000" bIns="72000"/>
          <a:lstStyle>
            <a:lvl1pPr>
              <a:defRPr b="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marL="0" marR="0" indent="0" algn="l" defTabSz="1043080" rtl="0" eaLnBrk="1" fontAlgn="auto" latinLnBrk="0" hangingPunct="1">
              <a:lnSpc>
                <a:spcPct val="90000"/>
              </a:lnSpc>
              <a:spcBef>
                <a:spcPct val="0"/>
              </a:spcBef>
              <a:spcAft>
                <a:spcPts val="0"/>
              </a:spcAft>
              <a:buClrTx/>
              <a:buSzTx/>
              <a:buFontTx/>
              <a:buNone/>
              <a:tabLst/>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US"/>
              <a:t>ENTER SHORT TITLE (What?)</a:t>
            </a:r>
            <a:endParaRPr lang="en-GB"/>
          </a:p>
        </p:txBody>
      </p:sp>
      <p:sp>
        <p:nvSpPr>
          <p:cNvPr id="5" name="Textplatzhalter 8">
            <a:extLst>
              <a:ext uri="{FF2B5EF4-FFF2-40B4-BE49-F238E27FC236}">
                <a16:creationId xmlns:a16="http://schemas.microsoft.com/office/drawing/2014/main" id="{E34CD836-F640-4878-263A-E029A1917AC1}"/>
              </a:ext>
            </a:extLst>
          </p:cNvPr>
          <p:cNvSpPr>
            <a:spLocks noGrp="1"/>
          </p:cNvSpPr>
          <p:nvPr>
            <p:ph type="body" sz="quarter" idx="20" hasCustomPrompt="1"/>
          </p:nvPr>
        </p:nvSpPr>
        <p:spPr>
          <a:xfrm>
            <a:off x="10032497" y="1763713"/>
            <a:ext cx="2880229" cy="215908"/>
          </a:xfrm>
        </p:spPr>
        <p:txBody>
          <a:bodyPr lIns="90000" tIns="36000" rIns="90000" bIns="36000"/>
          <a:lstStyle>
            <a:lvl1pPr marL="0" indent="0">
              <a:spcBef>
                <a:spcPts val="0"/>
              </a:spcBef>
              <a:buNone/>
              <a:defRPr cap="all" baseline="0">
                <a:latin typeface="Grandview" panose="020B0502040204020203" pitchFamily="34" charset="0"/>
              </a:defRPr>
            </a:lvl1pPr>
          </a:lstStyle>
          <a:p>
            <a:pPr lvl="0"/>
            <a:r>
              <a:rPr lang="de-DE"/>
              <a:t>Charttitel</a:t>
            </a:r>
          </a:p>
        </p:txBody>
      </p:sp>
      <p:sp>
        <p:nvSpPr>
          <p:cNvPr id="7" name="Textplatzhalter 13">
            <a:extLst>
              <a:ext uri="{FF2B5EF4-FFF2-40B4-BE49-F238E27FC236}">
                <a16:creationId xmlns:a16="http://schemas.microsoft.com/office/drawing/2014/main" id="{8FC65C72-EB83-7735-6686-41A6A7200992}"/>
              </a:ext>
            </a:extLst>
          </p:cNvPr>
          <p:cNvSpPr>
            <a:spLocks noGrp="1"/>
          </p:cNvSpPr>
          <p:nvPr>
            <p:ph type="body" sz="quarter" idx="21"/>
          </p:nvPr>
        </p:nvSpPr>
        <p:spPr>
          <a:xfrm>
            <a:off x="10032725" y="1979613"/>
            <a:ext cx="2880000" cy="5041132"/>
          </a:xfrm>
        </p:spPr>
        <p:txBody>
          <a:bodyPr wrap="square" lIns="90000" tIns="72000" rIns="90000" bIns="72000"/>
          <a:lstStyle>
            <a:lvl1pPr>
              <a:defRPr b="0"/>
            </a:lvl1pPr>
            <a:lvl2pPr>
              <a:defRPr b="0"/>
            </a:lvl2pPr>
            <a:lvl3pPr>
              <a:defRPr b="0"/>
            </a:lvl3pPr>
            <a:lvl4pPr>
              <a:defRPr b="0"/>
            </a:lvl4pPr>
            <a:lvl5pPr>
              <a:defRPr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cxnSp>
        <p:nvCxnSpPr>
          <p:cNvPr id="8" name="Gerader Verbinder 34">
            <a:extLst>
              <a:ext uri="{FF2B5EF4-FFF2-40B4-BE49-F238E27FC236}">
                <a16:creationId xmlns:a16="http://schemas.microsoft.com/office/drawing/2014/main" id="{4B96F46D-1EF4-3637-7214-FC87BF4191BD}"/>
              </a:ext>
            </a:extLst>
          </p:cNvPr>
          <p:cNvCxnSpPr>
            <a:cxnSpLocks/>
          </p:cNvCxnSpPr>
          <p:nvPr userDrawn="1"/>
        </p:nvCxnSpPr>
        <p:spPr bwMode="gray">
          <a:xfrm>
            <a:off x="10032772" y="19796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10" name="Gerader Verbinder 36">
            <a:extLst>
              <a:ext uri="{FF2B5EF4-FFF2-40B4-BE49-F238E27FC236}">
                <a16:creationId xmlns:a16="http://schemas.microsoft.com/office/drawing/2014/main" id="{D06E5456-F623-4CFE-9A39-E2D58324BCE8}"/>
              </a:ext>
            </a:extLst>
          </p:cNvPr>
          <p:cNvCxnSpPr>
            <a:cxnSpLocks/>
          </p:cNvCxnSpPr>
          <p:nvPr userDrawn="1"/>
        </p:nvCxnSpPr>
        <p:spPr bwMode="gray">
          <a:xfrm>
            <a:off x="10032726" y="7020313"/>
            <a:ext cx="2880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 Placeholder 17">
            <a:extLst>
              <a:ext uri="{FF2B5EF4-FFF2-40B4-BE49-F238E27FC236}">
                <a16:creationId xmlns:a16="http://schemas.microsoft.com/office/drawing/2014/main" id="{F13CF8FD-7A6A-6954-03B1-132430777F2D}"/>
              </a:ext>
            </a:extLst>
          </p:cNvPr>
          <p:cNvSpPr>
            <a:spLocks noGrp="1"/>
          </p:cNvSpPr>
          <p:nvPr>
            <p:ph type="body" sz="quarter" idx="22"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12" name="Picture Placeholder 19">
            <a:extLst>
              <a:ext uri="{FF2B5EF4-FFF2-40B4-BE49-F238E27FC236}">
                <a16:creationId xmlns:a16="http://schemas.microsoft.com/office/drawing/2014/main" id="{27EB4B8A-3E18-EFF1-F10A-011A03E2BCDD}"/>
              </a:ext>
            </a:extLst>
          </p:cNvPr>
          <p:cNvSpPr>
            <a:spLocks noGrp="1" noChangeAspect="1"/>
          </p:cNvSpPr>
          <p:nvPr>
            <p:ph type="pic" sz="quarter" idx="23"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42" name="Text Placeholder 9">
            <a:extLst>
              <a:ext uri="{FF2B5EF4-FFF2-40B4-BE49-F238E27FC236}">
                <a16:creationId xmlns:a16="http://schemas.microsoft.com/office/drawing/2014/main" id="{0637BBB2-BFB0-904B-8F13-9CBB235761E7}"/>
              </a:ext>
            </a:extLst>
          </p:cNvPr>
          <p:cNvSpPr>
            <a:spLocks noGrp="1"/>
          </p:cNvSpPr>
          <p:nvPr>
            <p:ph type="body" sz="quarter" idx="2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4" name="Textplatzhalter 7">
            <a:extLst>
              <a:ext uri="{FF2B5EF4-FFF2-40B4-BE49-F238E27FC236}">
                <a16:creationId xmlns:a16="http://schemas.microsoft.com/office/drawing/2014/main" id="{B5070AA8-A7A0-3D64-D4FE-8455E4E2F6AC}"/>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Tree>
    <p:extLst>
      <p:ext uri="{BB962C8B-B14F-4D97-AF65-F5344CB8AC3E}">
        <p14:creationId xmlns:p14="http://schemas.microsoft.com/office/powerpoint/2010/main" val="11550311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Konklusio">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89504920"/>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sp>
        <p:nvSpPr>
          <p:cNvPr id="3" name="Title 2">
            <a:extLst>
              <a:ext uri="{FF2B5EF4-FFF2-40B4-BE49-F238E27FC236}">
                <a16:creationId xmlns:a16="http://schemas.microsoft.com/office/drawing/2014/main" id="{760175E2-C04C-42F4-A8D4-B8E22A85B1CF}"/>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US"/>
              <a:t>ENTER SHORT TITLE (What?)</a:t>
            </a:r>
            <a:endParaRPr lang="en-GB"/>
          </a:p>
        </p:txBody>
      </p:sp>
      <p:sp>
        <p:nvSpPr>
          <p:cNvPr id="5" name="Text Placeholder 17">
            <a:extLst>
              <a:ext uri="{FF2B5EF4-FFF2-40B4-BE49-F238E27FC236}">
                <a16:creationId xmlns:a16="http://schemas.microsoft.com/office/drawing/2014/main" id="{C89E8B68-1F20-46B4-3572-4054FB0B640D}"/>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7" name="Picture Placeholder 19">
            <a:extLst>
              <a:ext uri="{FF2B5EF4-FFF2-40B4-BE49-F238E27FC236}">
                <a16:creationId xmlns:a16="http://schemas.microsoft.com/office/drawing/2014/main" id="{7AE7CD98-71E8-B5E8-3B08-FCA4790A080F}"/>
              </a:ext>
            </a:extLst>
          </p:cNvPr>
          <p:cNvSpPr>
            <a:spLocks noGrp="1" noChangeAspect="1"/>
          </p:cNvSpPr>
          <p:nvPr>
            <p:ph type="pic" sz="quarter" idx="16"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34" name="Text Placeholder 9">
            <a:extLst>
              <a:ext uri="{FF2B5EF4-FFF2-40B4-BE49-F238E27FC236}">
                <a16:creationId xmlns:a16="http://schemas.microsoft.com/office/drawing/2014/main" id="{4E4D18B4-0FCD-F649-A760-E84A1E50034A}"/>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2" name="Textplatzhalter 15">
            <a:extLst>
              <a:ext uri="{FF2B5EF4-FFF2-40B4-BE49-F238E27FC236}">
                <a16:creationId xmlns:a16="http://schemas.microsoft.com/office/drawing/2014/main" id="{F8AD3863-0149-9A1A-8692-7C16F8A4E732}"/>
              </a:ext>
            </a:extLst>
          </p:cNvPr>
          <p:cNvSpPr>
            <a:spLocks noGrp="1"/>
          </p:cNvSpPr>
          <p:nvPr>
            <p:ph type="body" sz="quarter" idx="21" hasCustomPrompt="1"/>
          </p:nvPr>
        </p:nvSpPr>
        <p:spPr bwMode="gray">
          <a:xfrm>
            <a:off x="526488" y="6380550"/>
            <a:ext cx="223200" cy="648000"/>
          </a:xfrm>
          <a:solidFill>
            <a:srgbClr val="26AF19"/>
          </a:solidFill>
          <a:ln>
            <a:noFill/>
          </a:ln>
        </p:spPr>
        <p:txBody>
          <a:bodyPr wrap="none" lIns="396000" anchor="ctr"/>
          <a:lstStyle>
            <a:lvl1pPr marL="0" indent="0" algn="l">
              <a:spcBef>
                <a:spcPts val="0"/>
              </a:spcBef>
              <a:buNone/>
              <a:defRPr sz="1400">
                <a:solidFill>
                  <a:srgbClr val="26AF19"/>
                </a:solidFill>
              </a:defRPr>
            </a:lvl1pPr>
          </a:lstStyle>
          <a:p>
            <a:pPr lvl="0"/>
            <a:r>
              <a:rPr lang="de-DE" err="1"/>
              <a:t>Conclusion</a:t>
            </a:r>
            <a:r>
              <a:rPr lang="de-DE"/>
              <a:t> </a:t>
            </a:r>
            <a:r>
              <a:rPr lang="de-DE" err="1"/>
              <a:t>Arimo</a:t>
            </a:r>
            <a:r>
              <a:rPr lang="de-DE"/>
              <a:t> </a:t>
            </a:r>
            <a:r>
              <a:rPr lang="de-DE" err="1"/>
              <a:t>bold</a:t>
            </a:r>
            <a:r>
              <a:rPr lang="de-DE"/>
              <a:t>, max. </a:t>
            </a:r>
            <a:r>
              <a:rPr lang="de-DE" err="1"/>
              <a:t>two</a:t>
            </a:r>
            <a:r>
              <a:rPr lang="de-DE"/>
              <a:t> </a:t>
            </a:r>
            <a:r>
              <a:rPr lang="de-DE" err="1"/>
              <a:t>rows</a:t>
            </a:r>
            <a:endParaRPr lang="de-DE"/>
          </a:p>
        </p:txBody>
      </p:sp>
      <p:sp>
        <p:nvSpPr>
          <p:cNvPr id="4" name="Textplatzhalter 7">
            <a:extLst>
              <a:ext uri="{FF2B5EF4-FFF2-40B4-BE49-F238E27FC236}">
                <a16:creationId xmlns:a16="http://schemas.microsoft.com/office/drawing/2014/main" id="{CCA65B49-982E-F1F4-75A4-1EE06E3612CB}"/>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Tree>
    <p:extLst>
      <p:ext uri="{BB962C8B-B14F-4D97-AF65-F5344CB8AC3E}">
        <p14:creationId xmlns:p14="http://schemas.microsoft.com/office/powerpoint/2010/main" val="13090293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2 Charttitel ">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16080" y="1763713"/>
            <a:ext cx="5898352" cy="216676"/>
          </a:xfrm>
        </p:spPr>
        <p:txBody>
          <a:bodyPr lIns="90000" tIns="36000" rIns="90000" bIns="36000"/>
          <a:lstStyle>
            <a:lvl1pPr marL="0" indent="0">
              <a:spcBef>
                <a:spcPts val="0"/>
              </a:spcBef>
              <a:buNone/>
              <a:defRPr cap="all" baseline="0">
                <a:latin typeface="Grandview" panose="020B0502040204020203" pitchFamily="34" charset="0"/>
              </a:defRPr>
            </a:lvl1pPr>
          </a:lstStyle>
          <a:p>
            <a:pPr lvl="0"/>
            <a:r>
              <a:rPr lang="de-DE"/>
              <a:t>Charttitel</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4400169"/>
          </a:xfrm>
        </p:spPr>
        <p:txBody>
          <a:bodyPr wrap="square" lIns="90000" tIns="72000" rIns="90000" bIns="72000"/>
          <a:lstStyle>
            <a:lvl1pPr>
              <a:defRPr b="0"/>
            </a:lvl1pPr>
            <a:lvl2pPr>
              <a:defRPr b="0"/>
            </a:lvl2pPr>
            <a:lvl3pPr>
              <a:defRPr b="0"/>
            </a:lvl3pPr>
            <a:lvl4pPr>
              <a:defRPr b="0"/>
            </a:lvl4pPr>
            <a:lvl5pPr>
              <a:defRPr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1674112890"/>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637263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52" name="Gerader Verbinder 36">
            <a:extLst>
              <a:ext uri="{FF2B5EF4-FFF2-40B4-BE49-F238E27FC236}">
                <a16:creationId xmlns:a16="http://schemas.microsoft.com/office/drawing/2014/main" id="{1AF6367F-C4AF-45E9-A850-06B3B5A71A24}"/>
              </a:ext>
            </a:extLst>
          </p:cNvPr>
          <p:cNvCxnSpPr>
            <a:cxnSpLocks/>
          </p:cNvCxnSpPr>
          <p:nvPr userDrawn="1"/>
        </p:nvCxnSpPr>
        <p:spPr bwMode="gray">
          <a:xfrm>
            <a:off x="521480" y="637263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4" name="Freeform 17">
            <a:extLst>
              <a:ext uri="{FF2B5EF4-FFF2-40B4-BE49-F238E27FC236}">
                <a16:creationId xmlns:a16="http://schemas.microsoft.com/office/drawing/2014/main" id="{9D839D01-1159-4BA0-AF14-7B328A02ACF2}"/>
              </a:ext>
            </a:extLst>
          </p:cNvPr>
          <p:cNvSpPr>
            <a:spLocks/>
          </p:cNvSpPr>
          <p:nvPr userDrawn="1"/>
        </p:nvSpPr>
        <p:spPr bwMode="auto">
          <a:xfrm>
            <a:off x="2484318" y="3392920"/>
            <a:ext cx="1994400" cy="1796838"/>
          </a:xfrm>
          <a:custGeom>
            <a:avLst/>
            <a:gdLst>
              <a:gd name="T0" fmla="*/ 0 w 1241"/>
              <a:gd name="T1" fmla="*/ 305 h 1241"/>
              <a:gd name="T2" fmla="*/ 397 w 1241"/>
              <a:gd name="T3" fmla="*/ 305 h 1241"/>
              <a:gd name="T4" fmla="*/ 397 w 1241"/>
              <a:gd name="T5" fmla="*/ 0 h 1241"/>
              <a:gd name="T6" fmla="*/ 794 w 1241"/>
              <a:gd name="T7" fmla="*/ 0 h 1241"/>
              <a:gd name="T8" fmla="*/ 794 w 1241"/>
              <a:gd name="T9" fmla="*/ 305 h 1241"/>
              <a:gd name="T10" fmla="*/ 1183 w 1241"/>
              <a:gd name="T11" fmla="*/ 305 h 1241"/>
              <a:gd name="T12" fmla="*/ 1183 w 1241"/>
              <a:gd name="T13" fmla="*/ 609 h 1241"/>
              <a:gd name="T14" fmla="*/ 794 w 1241"/>
              <a:gd name="T15" fmla="*/ 609 h 1241"/>
              <a:gd name="T16" fmla="*/ 794 w 1241"/>
              <a:gd name="T17" fmla="*/ 908 h 1241"/>
              <a:gd name="T18" fmla="*/ 397 w 1241"/>
              <a:gd name="T19" fmla="*/ 908 h 1241"/>
              <a:gd name="T20" fmla="*/ 397 w 1241"/>
              <a:gd name="T21" fmla="*/ 609 h 1241"/>
              <a:gd name="T22" fmla="*/ 0 w 1241"/>
              <a:gd name="T23" fmla="*/ 609 h 1241"/>
              <a:gd name="T24" fmla="*/ 0 w 1241"/>
              <a:gd name="T25" fmla="*/ 305 h 12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1" h="1241">
                <a:moveTo>
                  <a:pt x="0" y="416"/>
                </a:moveTo>
                <a:lnTo>
                  <a:pt x="416" y="416"/>
                </a:lnTo>
                <a:lnTo>
                  <a:pt x="416" y="0"/>
                </a:lnTo>
                <a:lnTo>
                  <a:pt x="832" y="0"/>
                </a:lnTo>
                <a:lnTo>
                  <a:pt x="832" y="416"/>
                </a:lnTo>
                <a:lnTo>
                  <a:pt x="1240" y="416"/>
                </a:lnTo>
                <a:lnTo>
                  <a:pt x="1240" y="832"/>
                </a:lnTo>
                <a:lnTo>
                  <a:pt x="832" y="832"/>
                </a:lnTo>
                <a:lnTo>
                  <a:pt x="832" y="1240"/>
                </a:lnTo>
                <a:lnTo>
                  <a:pt x="416" y="1240"/>
                </a:lnTo>
                <a:lnTo>
                  <a:pt x="416" y="832"/>
                </a:lnTo>
                <a:lnTo>
                  <a:pt x="0" y="832"/>
                </a:lnTo>
                <a:lnTo>
                  <a:pt x="0" y="416"/>
                </a:lnTo>
              </a:path>
            </a:pathLst>
          </a:custGeom>
          <a:solidFill>
            <a:srgbClr val="DEDEDE"/>
          </a:solidFill>
          <a:ln>
            <a:noFill/>
          </a:ln>
          <a:effectLst/>
        </p:spPr>
        <p:txBody>
          <a:bodyPr lIns="39692" tIns="39692" rIns="39692" bIns="39692"/>
          <a:lstStyle/>
          <a:p>
            <a:endParaRPr lang="de-DE" sz="2315">
              <a:latin typeface="Calibri" panose="020F0502020204030204" pitchFamily="34" charset="0"/>
            </a:endParaRPr>
          </a:p>
        </p:txBody>
      </p:sp>
      <p:sp>
        <p:nvSpPr>
          <p:cNvPr id="36" name="Freeform 18">
            <a:extLst>
              <a:ext uri="{FF2B5EF4-FFF2-40B4-BE49-F238E27FC236}">
                <a16:creationId xmlns:a16="http://schemas.microsoft.com/office/drawing/2014/main" id="{7D3AD475-7077-43CE-A61C-352A80056BB5}"/>
              </a:ext>
            </a:extLst>
          </p:cNvPr>
          <p:cNvSpPr>
            <a:spLocks/>
          </p:cNvSpPr>
          <p:nvPr userDrawn="1"/>
        </p:nvSpPr>
        <p:spPr bwMode="auto">
          <a:xfrm>
            <a:off x="8963499" y="3837977"/>
            <a:ext cx="1994400" cy="604876"/>
          </a:xfrm>
          <a:custGeom>
            <a:avLst/>
            <a:gdLst>
              <a:gd name="T0" fmla="*/ 0 w 1241"/>
              <a:gd name="T1" fmla="*/ 0 h 417"/>
              <a:gd name="T2" fmla="*/ 1179 w 1241"/>
              <a:gd name="T3" fmla="*/ 0 h 417"/>
              <a:gd name="T4" fmla="*/ 1179 w 1241"/>
              <a:gd name="T5" fmla="*/ 305 h 417"/>
              <a:gd name="T6" fmla="*/ 0 w 1241"/>
              <a:gd name="T7" fmla="*/ 305 h 417"/>
              <a:gd name="T8" fmla="*/ 0 w 1241"/>
              <a:gd name="T9" fmla="*/ 0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1" h="417">
                <a:moveTo>
                  <a:pt x="0" y="0"/>
                </a:moveTo>
                <a:lnTo>
                  <a:pt x="1240" y="0"/>
                </a:lnTo>
                <a:lnTo>
                  <a:pt x="1240" y="416"/>
                </a:lnTo>
                <a:lnTo>
                  <a:pt x="0" y="416"/>
                </a:lnTo>
                <a:lnTo>
                  <a:pt x="0" y="0"/>
                </a:lnTo>
              </a:path>
            </a:pathLst>
          </a:custGeom>
          <a:solidFill>
            <a:srgbClr val="DEDEDE"/>
          </a:solidFill>
          <a:ln>
            <a:noFill/>
          </a:ln>
          <a:effectLst/>
        </p:spPr>
        <p:txBody>
          <a:bodyPr lIns="39692" tIns="39692" rIns="39692" bIns="39692"/>
          <a:lstStyle/>
          <a:p>
            <a:endParaRPr lang="de-DE" sz="2315">
              <a:latin typeface="Calibri" panose="020F0502020204030204" pitchFamily="34" charset="0"/>
            </a:endParaRPr>
          </a:p>
        </p:txBody>
      </p:sp>
      <p:sp>
        <p:nvSpPr>
          <p:cNvPr id="38" name="Textplatzhalter 15">
            <a:extLst>
              <a:ext uri="{FF2B5EF4-FFF2-40B4-BE49-F238E27FC236}">
                <a16:creationId xmlns:a16="http://schemas.microsoft.com/office/drawing/2014/main" id="{6648C9F9-A24D-4F44-92C2-90722F851654}"/>
              </a:ext>
            </a:extLst>
          </p:cNvPr>
          <p:cNvSpPr>
            <a:spLocks noGrp="1"/>
          </p:cNvSpPr>
          <p:nvPr>
            <p:ph type="body" sz="quarter" idx="21" hasCustomPrompt="1"/>
          </p:nvPr>
        </p:nvSpPr>
        <p:spPr bwMode="gray">
          <a:xfrm>
            <a:off x="526488" y="6380550"/>
            <a:ext cx="223200" cy="648000"/>
          </a:xfrm>
          <a:solidFill>
            <a:srgbClr val="26AF19"/>
          </a:solidFill>
          <a:ln>
            <a:noFill/>
          </a:ln>
        </p:spPr>
        <p:txBody>
          <a:bodyPr wrap="none" lIns="396000" anchor="ctr"/>
          <a:lstStyle>
            <a:lvl1pPr marL="0" indent="0" algn="l">
              <a:spcBef>
                <a:spcPts val="0"/>
              </a:spcBef>
              <a:buNone/>
              <a:defRPr sz="1400">
                <a:solidFill>
                  <a:srgbClr val="26AF19"/>
                </a:solidFill>
              </a:defRPr>
            </a:lvl1pPr>
          </a:lstStyle>
          <a:p>
            <a:pPr lvl="0"/>
            <a:r>
              <a:rPr lang="de-DE" err="1"/>
              <a:t>Conclusion</a:t>
            </a:r>
            <a:r>
              <a:rPr lang="de-DE"/>
              <a:t> </a:t>
            </a:r>
            <a:r>
              <a:rPr lang="de-DE" err="1"/>
              <a:t>Arimo</a:t>
            </a:r>
            <a:r>
              <a:rPr lang="de-DE"/>
              <a:t> </a:t>
            </a:r>
            <a:r>
              <a:rPr lang="de-DE" err="1"/>
              <a:t>bold</a:t>
            </a:r>
            <a:r>
              <a:rPr lang="de-DE"/>
              <a:t>, max. </a:t>
            </a:r>
            <a:r>
              <a:rPr lang="de-DE" err="1"/>
              <a:t>two</a:t>
            </a:r>
            <a:r>
              <a:rPr lang="de-DE"/>
              <a:t> </a:t>
            </a:r>
            <a:r>
              <a:rPr lang="de-DE" err="1"/>
              <a:t>rows</a:t>
            </a:r>
            <a:endParaRPr lang="de-DE"/>
          </a:p>
        </p:txBody>
      </p:sp>
      <p:sp>
        <p:nvSpPr>
          <p:cNvPr id="41" name="Textplatzhalter 4">
            <a:extLst>
              <a:ext uri="{FF2B5EF4-FFF2-40B4-BE49-F238E27FC236}">
                <a16:creationId xmlns:a16="http://schemas.microsoft.com/office/drawing/2014/main" id="{3D24ECE7-091D-4AA7-8976-27806B8626E4}"/>
              </a:ext>
            </a:extLst>
          </p:cNvPr>
          <p:cNvSpPr>
            <a:spLocks noGrp="1"/>
          </p:cNvSpPr>
          <p:nvPr>
            <p:ph type="body" sz="quarter" idx="14" hasCustomPrompt="1"/>
          </p:nvPr>
        </p:nvSpPr>
        <p:spPr>
          <a:xfrm>
            <a:off x="529476" y="1763998"/>
            <a:ext cx="5902312" cy="219093"/>
          </a:xfrm>
        </p:spPr>
        <p:txBody>
          <a:bodyPr lIns="90000" tIns="36000" rIns="90000" bIns="36000"/>
          <a:lstStyle>
            <a:lvl1pPr marL="0" indent="0">
              <a:spcBef>
                <a:spcPts val="0"/>
              </a:spcBef>
              <a:buNone/>
              <a:defRPr cap="all" baseline="0">
                <a:latin typeface="Grandview" panose="020B0502040204020203" pitchFamily="34" charset="0"/>
              </a:defRPr>
            </a:lvl1pPr>
          </a:lstStyle>
          <a:p>
            <a:pPr lvl="0"/>
            <a:r>
              <a:rPr lang="de-DE"/>
              <a:t>Charttitel</a:t>
            </a:r>
          </a:p>
        </p:txBody>
      </p:sp>
      <p:sp>
        <p:nvSpPr>
          <p:cNvPr id="42" name="Textplatzhalter 10">
            <a:extLst>
              <a:ext uri="{FF2B5EF4-FFF2-40B4-BE49-F238E27FC236}">
                <a16:creationId xmlns:a16="http://schemas.microsoft.com/office/drawing/2014/main" id="{00AEA663-29F1-4805-BF82-8001379F05B4}"/>
              </a:ext>
            </a:extLst>
          </p:cNvPr>
          <p:cNvSpPr>
            <a:spLocks noGrp="1"/>
          </p:cNvSpPr>
          <p:nvPr>
            <p:ph type="body" sz="quarter" idx="16"/>
          </p:nvPr>
        </p:nvSpPr>
        <p:spPr>
          <a:xfrm>
            <a:off x="528518" y="1979624"/>
            <a:ext cx="5896277" cy="4393005"/>
          </a:xfrm>
        </p:spPr>
        <p:txBody>
          <a:bodyPr lIns="90000" tIns="72000" rIns="90000" bIns="72000"/>
          <a:lstStyle>
            <a:lvl1pPr>
              <a:defRPr b="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cxnSp>
        <p:nvCxnSpPr>
          <p:cNvPr id="44" name="Gerader Verbinder 33">
            <a:extLst>
              <a:ext uri="{FF2B5EF4-FFF2-40B4-BE49-F238E27FC236}">
                <a16:creationId xmlns:a16="http://schemas.microsoft.com/office/drawing/2014/main" id="{683B5C0E-468C-4465-ACD7-B77D10ADFA36}"/>
              </a:ext>
            </a:extLst>
          </p:cNvPr>
          <p:cNvCxnSpPr>
            <a:cxnSpLocks/>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ADE4BD4B-656C-CBB2-5949-65FB6232769B}"/>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Grandview" panose="020B0502040204020203" pitchFamily="34" charset="0"/>
                <a:ea typeface="+mn-ea"/>
                <a:cs typeface="Grandview" panose="020B0502040204020203" pitchFamily="34" charset="0"/>
              </a:defRPr>
            </a:lvl1pPr>
          </a:lstStyle>
          <a:p>
            <a:r>
              <a:rPr lang="en-US"/>
              <a:t>ENTER SHORT TITLE (What?)</a:t>
            </a:r>
            <a:endParaRPr lang="en-GB"/>
          </a:p>
        </p:txBody>
      </p:sp>
      <p:sp>
        <p:nvSpPr>
          <p:cNvPr id="5" name="Text Placeholder 17">
            <a:extLst>
              <a:ext uri="{FF2B5EF4-FFF2-40B4-BE49-F238E27FC236}">
                <a16:creationId xmlns:a16="http://schemas.microsoft.com/office/drawing/2014/main" id="{5EA25DFA-B466-78E3-85D2-BFAA3996D109}"/>
              </a:ext>
            </a:extLst>
          </p:cNvPr>
          <p:cNvSpPr>
            <a:spLocks noGrp="1"/>
          </p:cNvSpPr>
          <p:nvPr>
            <p:ph type="body" sz="quarter" idx="23"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7" name="Picture Placeholder 19">
            <a:extLst>
              <a:ext uri="{FF2B5EF4-FFF2-40B4-BE49-F238E27FC236}">
                <a16:creationId xmlns:a16="http://schemas.microsoft.com/office/drawing/2014/main" id="{5A5E7A9C-427A-CD42-1DC7-66CF66FBB54C}"/>
              </a:ext>
            </a:extLst>
          </p:cNvPr>
          <p:cNvSpPr>
            <a:spLocks noGrp="1" noChangeAspect="1"/>
          </p:cNvSpPr>
          <p:nvPr>
            <p:ph type="pic" sz="quarter" idx="24"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39" name="Text Placeholder 9">
            <a:extLst>
              <a:ext uri="{FF2B5EF4-FFF2-40B4-BE49-F238E27FC236}">
                <a16:creationId xmlns:a16="http://schemas.microsoft.com/office/drawing/2014/main" id="{F4278539-7839-0C43-9817-1ABBDDF0FA14}"/>
              </a:ext>
            </a:extLst>
          </p:cNvPr>
          <p:cNvSpPr>
            <a:spLocks noGrp="1"/>
          </p:cNvSpPr>
          <p:nvPr>
            <p:ph type="body" sz="quarter" idx="25"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2" name="Textplatzhalter 7">
            <a:extLst>
              <a:ext uri="{FF2B5EF4-FFF2-40B4-BE49-F238E27FC236}">
                <a16:creationId xmlns:a16="http://schemas.microsoft.com/office/drawing/2014/main" id="{5D4BAD16-2F89-E90D-29A4-C436EA3D786B}"/>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Tree>
    <p:extLst>
      <p:ext uri="{BB962C8B-B14F-4D97-AF65-F5344CB8AC3E}">
        <p14:creationId xmlns:p14="http://schemas.microsoft.com/office/powerpoint/2010/main" val="28260364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op Onl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403395894"/>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Text Placeholder 17">
            <a:extLst>
              <a:ext uri="{FF2B5EF4-FFF2-40B4-BE49-F238E27FC236}">
                <a16:creationId xmlns:a16="http://schemas.microsoft.com/office/drawing/2014/main" id="{83D899D3-76EF-ED72-A9AE-6963666DE1A9}"/>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20" name="Picture Placeholder 19">
            <a:extLst>
              <a:ext uri="{FF2B5EF4-FFF2-40B4-BE49-F238E27FC236}">
                <a16:creationId xmlns:a16="http://schemas.microsoft.com/office/drawing/2014/main" id="{4ABE454B-CE5A-2B25-CB0D-2401B5E48DD0}"/>
              </a:ext>
            </a:extLst>
          </p:cNvPr>
          <p:cNvSpPr>
            <a:spLocks noGrp="1" noChangeAspect="1"/>
          </p:cNvSpPr>
          <p:nvPr>
            <p:ph type="pic" sz="quarter" idx="16" hasCustomPrompt="1"/>
          </p:nvPr>
        </p:nvSpPr>
        <p:spPr>
          <a:xfrm>
            <a:off x="126000" y="0"/>
            <a:ext cx="316399" cy="316800"/>
          </a:xfrm>
        </p:spPr>
        <p:txBody>
          <a:bodyPr anchor="ctr"/>
          <a:lstStyle>
            <a:lvl1pPr marL="0" indent="0" algn="ctr">
              <a:buNone/>
              <a:defRPr sz="800" b="0">
                <a:solidFill>
                  <a:schemeClr val="bg1"/>
                </a:solidFill>
              </a:defRPr>
            </a:lvl1pPr>
          </a:lstStyle>
          <a:p>
            <a:r>
              <a:rPr lang="en-GB"/>
              <a:t>Section Icon</a:t>
            </a:r>
          </a:p>
        </p:txBody>
      </p:sp>
      <p:sp>
        <p:nvSpPr>
          <p:cNvPr id="2" name="Textplatzhalter 7">
            <a:extLst>
              <a:ext uri="{FF2B5EF4-FFF2-40B4-BE49-F238E27FC236}">
                <a16:creationId xmlns:a16="http://schemas.microsoft.com/office/drawing/2014/main" id="{E883E75E-5C6E-1D20-6261-71A0301D49E1}"/>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Tree>
    <p:extLst>
      <p:ext uri="{BB962C8B-B14F-4D97-AF65-F5344CB8AC3E}">
        <p14:creationId xmlns:p14="http://schemas.microsoft.com/office/powerpoint/2010/main" val="890726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pag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84128503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7" name="Object 6"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feld 10"/>
          <p:cNvSpPr txBox="1"/>
          <p:nvPr userDrawn="1"/>
        </p:nvSpPr>
        <p:spPr bwMode="gray">
          <a:xfrm>
            <a:off x="1" y="-529805"/>
            <a:ext cx="4516662" cy="311606"/>
          </a:xfrm>
          <a:prstGeom prst="rect">
            <a:avLst/>
          </a:prstGeom>
          <a:noFill/>
        </p:spPr>
        <p:txBody>
          <a:bodyPr wrap="none" lIns="90000" tIns="72000" rIns="90000" bIns="72000" rtlCol="0">
            <a:spAutoFit/>
          </a:bodyPr>
          <a:lstStyle/>
          <a:p>
            <a:pPr marL="180004" indent="-180004" algn="l" defTabSz="1018848">
              <a:lnSpc>
                <a:spcPct val="90000"/>
              </a:lnSpc>
              <a:spcBef>
                <a:spcPts val="600"/>
              </a:spcBef>
              <a:buClr>
                <a:srgbClr val="699FC0"/>
              </a:buClr>
              <a:buSzPct val="100000"/>
              <a:buFont typeface="Wingdings 3"/>
              <a:buNone/>
            </a:pPr>
            <a:r>
              <a:rPr lang="en-GB" sz="1200" noProof="0">
                <a:solidFill>
                  <a:schemeClr val="bg1">
                    <a:lumMod val="50000"/>
                  </a:schemeClr>
                </a:solidFill>
                <a:cs typeface="Calibri Light" panose="020F0302020204030204" pitchFamily="34" charset="0"/>
              </a:rPr>
              <a:t>Activate guiding lines + set grid to 0.2cm:</a:t>
            </a:r>
            <a:r>
              <a:rPr lang="en-GB" sz="1200" baseline="0" noProof="0">
                <a:solidFill>
                  <a:schemeClr val="bg1">
                    <a:lumMod val="50000"/>
                  </a:schemeClr>
                </a:solidFill>
                <a:cs typeface="Calibri Light" panose="020F0302020204030204" pitchFamily="34" charset="0"/>
              </a:rPr>
              <a:t> Right Click &gt; # Raster / Grid: </a:t>
            </a:r>
          </a:p>
        </p:txBody>
      </p:sp>
      <p:sp>
        <p:nvSpPr>
          <p:cNvPr id="12" name="Textfeld 11"/>
          <p:cNvSpPr txBox="1"/>
          <p:nvPr userDrawn="1"/>
        </p:nvSpPr>
        <p:spPr bwMode="gray">
          <a:xfrm>
            <a:off x="-3987" y="-794763"/>
            <a:ext cx="1634335" cy="311606"/>
          </a:xfrm>
          <a:prstGeom prst="rect">
            <a:avLst/>
          </a:prstGeom>
          <a:noFill/>
        </p:spPr>
        <p:txBody>
          <a:bodyPr wrap="none" lIns="90000" tIns="72000" rIns="90000" bIns="72000" rtlCol="0">
            <a:spAutoFit/>
          </a:bodyPr>
          <a:lstStyle/>
          <a:p>
            <a:pPr marL="180004" indent="-180004" algn="l" defTabSz="1018848">
              <a:lnSpc>
                <a:spcPct val="90000"/>
              </a:lnSpc>
              <a:spcBef>
                <a:spcPts val="600"/>
              </a:spcBef>
              <a:buClr>
                <a:srgbClr val="699FC0"/>
              </a:buClr>
              <a:buSzPct val="100000"/>
              <a:buFont typeface="Wingdings 3"/>
              <a:buNone/>
            </a:pPr>
            <a:r>
              <a:rPr lang="en-GB" sz="1200" noProof="0">
                <a:solidFill>
                  <a:srgbClr val="FF0000"/>
                </a:solidFill>
                <a:cs typeface="Calibri Light" panose="020F0302020204030204" pitchFamily="34" charset="0"/>
              </a:rPr>
              <a:t>Send PPP ONLY as </a:t>
            </a:r>
            <a:r>
              <a:rPr lang="en-GB" sz="1200" b="1" noProof="0">
                <a:solidFill>
                  <a:srgbClr val="FF0000"/>
                </a:solidFill>
                <a:cs typeface="Calibri Light" panose="020F0302020204030204" pitchFamily="34" charset="0"/>
              </a:rPr>
              <a:t>PDF!</a:t>
            </a:r>
          </a:p>
        </p:txBody>
      </p:sp>
      <p:pic>
        <p:nvPicPr>
          <p:cNvPr id="3" name="Picture 2">
            <a:extLst>
              <a:ext uri="{FF2B5EF4-FFF2-40B4-BE49-F238E27FC236}">
                <a16:creationId xmlns:a16="http://schemas.microsoft.com/office/drawing/2014/main" id="{278BDD6B-79A6-5B7C-4848-FDADEE158B83}"/>
              </a:ext>
            </a:extLst>
          </p:cNvPr>
          <p:cNvPicPr>
            <a:picLocks noChangeAspect="1"/>
          </p:cNvPicPr>
          <p:nvPr userDrawn="1"/>
        </p:nvPicPr>
        <p:blipFill>
          <a:blip r:embed="rId5"/>
          <a:stretch>
            <a:fillRect/>
          </a:stretch>
        </p:blipFill>
        <p:spPr>
          <a:xfrm>
            <a:off x="4472436" y="-1920382"/>
            <a:ext cx="1797142" cy="1695537"/>
          </a:xfrm>
          <a:prstGeom prst="rect">
            <a:avLst/>
          </a:prstGeom>
        </p:spPr>
      </p:pic>
      <p:sp>
        <p:nvSpPr>
          <p:cNvPr id="14" name="Textplatzhalter 2">
            <a:extLst>
              <a:ext uri="{FF2B5EF4-FFF2-40B4-BE49-F238E27FC236}">
                <a16:creationId xmlns:a16="http://schemas.microsoft.com/office/drawing/2014/main" id="{63B8CF9F-97F9-6544-A402-F3EB98EB46EF}"/>
              </a:ext>
            </a:extLst>
          </p:cNvPr>
          <p:cNvSpPr>
            <a:spLocks noGrp="1"/>
          </p:cNvSpPr>
          <p:nvPr>
            <p:ph type="body" sz="quarter" idx="14" hasCustomPrompt="1"/>
          </p:nvPr>
        </p:nvSpPr>
        <p:spPr bwMode="gray">
          <a:xfrm>
            <a:off x="1530170" y="3788596"/>
            <a:ext cx="4083396" cy="2160000"/>
          </a:xfrm>
        </p:spPr>
        <p:txBody>
          <a:bodyPr/>
          <a:lstStyle>
            <a:lvl1pPr marL="0" indent="0">
              <a:lnSpc>
                <a:spcPct val="100000"/>
              </a:lnSpc>
              <a:spcBef>
                <a:spcPts val="300"/>
              </a:spcBef>
              <a:buNone/>
              <a:defRPr sz="1600" baseline="0">
                <a:solidFill>
                  <a:srgbClr val="02A0FF"/>
                </a:solidFill>
                <a:latin typeface="Grandview" panose="020B0502040204020203" pitchFamily="34" charset="0"/>
              </a:defRPr>
            </a:lvl1pPr>
            <a:lvl2pPr marL="0" indent="0">
              <a:lnSpc>
                <a:spcPct val="100000"/>
              </a:lnSpc>
              <a:spcBef>
                <a:spcPts val="300"/>
              </a:spcBef>
              <a:buNone/>
              <a:defRPr baseline="0"/>
            </a:lvl2pPr>
            <a:lvl3pPr marL="0" indent="0">
              <a:lnSpc>
                <a:spcPct val="100000"/>
              </a:lnSpc>
              <a:spcBef>
                <a:spcPts val="1600"/>
              </a:spcBef>
              <a:buNone/>
              <a:defRPr baseline="0"/>
            </a:lvl3pPr>
            <a:lvl4pPr marL="0" indent="0">
              <a:lnSpc>
                <a:spcPct val="100000"/>
              </a:lnSpc>
              <a:spcBef>
                <a:spcPts val="300"/>
              </a:spcBef>
              <a:buNone/>
              <a:defRPr baseline="0"/>
            </a:lvl4pPr>
            <a:lvl5pPr marL="0" indent="0">
              <a:lnSpc>
                <a:spcPct val="100000"/>
              </a:lnSpc>
              <a:spcBef>
                <a:spcPts val="1600"/>
              </a:spcBef>
              <a:buNone/>
              <a:defRPr baseline="0"/>
            </a:lvl5pPr>
            <a:lvl6pPr marL="0" indent="0">
              <a:lnSpc>
                <a:spcPct val="100000"/>
              </a:lnSpc>
              <a:spcBef>
                <a:spcPts val="300"/>
              </a:spcBef>
              <a:buNone/>
              <a:defRPr sz="1200"/>
            </a:lvl6pPr>
          </a:lstStyle>
          <a:p>
            <a:pPr lvl="0"/>
            <a:r>
              <a:rPr lang="de-DE"/>
              <a:t>First </a:t>
            </a:r>
            <a:r>
              <a:rPr lang="de-DE" err="1"/>
              <a:t>and</a:t>
            </a:r>
            <a:r>
              <a:rPr lang="de-DE"/>
              <a:t> Last Name</a:t>
            </a:r>
          </a:p>
          <a:p>
            <a:pPr lvl="1"/>
            <a:r>
              <a:rPr lang="de-DE"/>
              <a:t>Position</a:t>
            </a:r>
          </a:p>
          <a:p>
            <a:pPr lvl="2"/>
            <a:r>
              <a:rPr lang="de-DE"/>
              <a:t>  </a:t>
            </a:r>
          </a:p>
          <a:p>
            <a:pPr lvl="3"/>
            <a:r>
              <a:rPr lang="de-DE"/>
              <a:t>  </a:t>
            </a:r>
          </a:p>
          <a:p>
            <a:pPr marL="0" marR="0" lvl="4" indent="0" algn="l" defTabSz="1043056" rtl="0" eaLnBrk="1" fontAlgn="auto" latinLnBrk="0" hangingPunct="1">
              <a:lnSpc>
                <a:spcPct val="100000"/>
              </a:lnSpc>
              <a:spcBef>
                <a:spcPts val="1600"/>
              </a:spcBef>
              <a:spcAft>
                <a:spcPts val="0"/>
              </a:spcAft>
              <a:buClr>
                <a:srgbClr val="339595"/>
              </a:buClr>
              <a:buSzTx/>
              <a:buFont typeface="Calibri" panose="020F0502020204030204" pitchFamily="34" charset="0"/>
              <a:buNone/>
              <a:tabLst/>
              <a:defRPr/>
            </a:pPr>
            <a:r>
              <a:rPr lang="de-DE"/>
              <a:t>+xx-xxx-xxx-xxx</a:t>
            </a:r>
          </a:p>
          <a:p>
            <a:pPr lvl="5"/>
            <a:r>
              <a:rPr lang="de-DE" err="1"/>
              <a:t>xxx@xxx</a:t>
            </a:r>
            <a:endParaRPr lang="de-DE"/>
          </a:p>
          <a:p>
            <a:pPr lvl="5"/>
            <a:r>
              <a:rPr lang="de-DE"/>
              <a:t>Optional: Further Detail</a:t>
            </a:r>
          </a:p>
          <a:p>
            <a:pPr lvl="4"/>
            <a:br>
              <a:rPr lang="de-DE"/>
            </a:br>
            <a:endParaRPr lang="de-DE"/>
          </a:p>
        </p:txBody>
      </p:sp>
      <p:sp>
        <p:nvSpPr>
          <p:cNvPr id="2" name="Rectangle 7">
            <a:extLst>
              <a:ext uri="{FF2B5EF4-FFF2-40B4-BE49-F238E27FC236}">
                <a16:creationId xmlns:a16="http://schemas.microsoft.com/office/drawing/2014/main" id="{76EA9194-8C01-BD4D-A274-3B1E3056D74B}"/>
              </a:ext>
            </a:extLst>
          </p:cNvPr>
          <p:cNvSpPr>
            <a:spLocks noChangeArrowheads="1"/>
          </p:cNvSpPr>
          <p:nvPr userDrawn="1"/>
        </p:nvSpPr>
        <p:spPr bwMode="auto">
          <a:xfrm>
            <a:off x="0" y="0"/>
            <a:ext cx="13442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BE" altLang="en-BE" sz="12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n-BE" altLang="en-BE" sz="1800" b="0" i="0" u="none" strike="noStrike" cap="none" normalizeH="0" baseline="0">
              <a:ln>
                <a:noFill/>
              </a:ln>
              <a:solidFill>
                <a:schemeClr val="tx1"/>
              </a:solidFill>
              <a:effectLst/>
              <a:latin typeface="Arial" panose="020B0604020202020204" pitchFamily="34" charset="0"/>
            </a:endParaRPr>
          </a:p>
        </p:txBody>
      </p:sp>
      <p:pic>
        <p:nvPicPr>
          <p:cNvPr id="19462" name="Picture 5">
            <a:extLst>
              <a:ext uri="{FF2B5EF4-FFF2-40B4-BE49-F238E27FC236}">
                <a16:creationId xmlns:a16="http://schemas.microsoft.com/office/drawing/2014/main" id="{20C129CE-F256-E34C-AF9B-800E436E9D75}"/>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072728" y="2527815"/>
            <a:ext cx="393700" cy="4191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8">
            <a:extLst>
              <a:ext uri="{FF2B5EF4-FFF2-40B4-BE49-F238E27FC236}">
                <a16:creationId xmlns:a16="http://schemas.microsoft.com/office/drawing/2014/main" id="{EC910BED-3EB2-C44D-BE39-1B8122486D1B}"/>
              </a:ext>
            </a:extLst>
          </p:cNvPr>
          <p:cNvSpPr>
            <a:spLocks noChangeArrowheads="1"/>
          </p:cNvSpPr>
          <p:nvPr userDrawn="1"/>
        </p:nvSpPr>
        <p:spPr bwMode="auto">
          <a:xfrm>
            <a:off x="0" y="876300"/>
            <a:ext cx="134429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BE"/>
          </a:p>
        </p:txBody>
      </p:sp>
      <p:sp>
        <p:nvSpPr>
          <p:cNvPr id="29" name="Bildplatzhalter 2">
            <a:extLst>
              <a:ext uri="{FF2B5EF4-FFF2-40B4-BE49-F238E27FC236}">
                <a16:creationId xmlns:a16="http://schemas.microsoft.com/office/drawing/2014/main" id="{7FC2FF99-9FCB-5D45-9028-7E621C8F6D45}"/>
              </a:ext>
            </a:extLst>
          </p:cNvPr>
          <p:cNvSpPr>
            <a:spLocks noGrp="1"/>
          </p:cNvSpPr>
          <p:nvPr>
            <p:ph type="pic" sz="quarter" idx="13"/>
          </p:nvPr>
        </p:nvSpPr>
        <p:spPr bwMode="gray">
          <a:xfrm>
            <a:off x="4201475" y="4294917"/>
            <a:ext cx="1047600" cy="1173600"/>
          </a:xfrm>
          <a:prstGeom prst="rect">
            <a:avLst/>
          </a:prstGeom>
        </p:spPr>
        <p:txBody>
          <a:bodyPr/>
          <a:lstStyle/>
          <a:p>
            <a:r>
              <a:rPr lang="en-GB"/>
              <a:t>Click icon to add picture</a:t>
            </a:r>
            <a:endParaRPr lang="de-DE"/>
          </a:p>
        </p:txBody>
      </p:sp>
      <p:grpSp>
        <p:nvGrpSpPr>
          <p:cNvPr id="30" name="Group 29">
            <a:extLst>
              <a:ext uri="{FF2B5EF4-FFF2-40B4-BE49-F238E27FC236}">
                <a16:creationId xmlns:a16="http://schemas.microsoft.com/office/drawing/2014/main" id="{D8E0CCF3-08A8-599B-613C-00BFECE47AC0}"/>
              </a:ext>
            </a:extLst>
          </p:cNvPr>
          <p:cNvGrpSpPr/>
          <p:nvPr userDrawn="1"/>
        </p:nvGrpSpPr>
        <p:grpSpPr>
          <a:xfrm>
            <a:off x="8320069" y="415345"/>
            <a:ext cx="2377604" cy="533400"/>
            <a:chOff x="8320069" y="415345"/>
            <a:chExt cx="2377604" cy="533400"/>
          </a:xfrm>
        </p:grpSpPr>
        <p:pic>
          <p:nvPicPr>
            <p:cNvPr id="17" name="Picture 16">
              <a:extLst>
                <a:ext uri="{FF2B5EF4-FFF2-40B4-BE49-F238E27FC236}">
                  <a16:creationId xmlns:a16="http://schemas.microsoft.com/office/drawing/2014/main" id="{22F0F86B-A23B-7F4A-BB1A-380FEDA4017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20069" y="415345"/>
              <a:ext cx="533400" cy="533400"/>
            </a:xfrm>
            <a:prstGeom prst="rect">
              <a:avLst/>
            </a:prstGeom>
            <a:noFill/>
            <a:ln>
              <a:noFill/>
            </a:ln>
          </p:spPr>
        </p:pic>
        <p:sp>
          <p:nvSpPr>
            <p:cNvPr id="16" name="TextBox 15">
              <a:extLst>
                <a:ext uri="{FF2B5EF4-FFF2-40B4-BE49-F238E27FC236}">
                  <a16:creationId xmlns:a16="http://schemas.microsoft.com/office/drawing/2014/main" id="{64ECDFCD-6CF5-CDBE-61AD-0954A7D47EE8}"/>
                </a:ext>
              </a:extLst>
            </p:cNvPr>
            <p:cNvSpPr txBox="1"/>
            <p:nvPr userDrawn="1"/>
          </p:nvSpPr>
          <p:spPr bwMode="gray">
            <a:xfrm>
              <a:off x="8873951" y="516673"/>
              <a:ext cx="1823722" cy="338554"/>
            </a:xfrm>
            <a:prstGeom prst="rect">
              <a:avLst/>
            </a:prstGeom>
            <a:noFill/>
          </p:spPr>
          <p:txBody>
            <a:bodyPr wrap="square">
              <a:spAutoFit/>
            </a:bodyPr>
            <a:lstStyle/>
            <a:p>
              <a:r>
                <a:rPr lang="en-GB" sz="1600" b="0" i="0" u="none" strike="noStrike">
                  <a:solidFill>
                    <a:srgbClr val="7BCEFF"/>
                  </a:solidFill>
                  <a:effectLst/>
                  <a:latin typeface="Grandview" panose="020B0502040204020203" pitchFamily="34" charset="0"/>
                  <a:cs typeface="Codec Pro" pitchFamily="2" charset="0"/>
                  <a:hlinkClick r:id="rId8"/>
                </a:rPr>
                <a:t>circularpsp.eu</a:t>
              </a:r>
              <a:endParaRPr lang="en-BE" sz="1600" b="0">
                <a:latin typeface="Grandview" panose="020B0502040204020203" pitchFamily="34" charset="0"/>
                <a:cs typeface="Codec Pro" pitchFamily="2" charset="0"/>
              </a:endParaRPr>
            </a:p>
          </p:txBody>
        </p:sp>
      </p:grpSp>
      <p:grpSp>
        <p:nvGrpSpPr>
          <p:cNvPr id="31" name="Group 30">
            <a:extLst>
              <a:ext uri="{FF2B5EF4-FFF2-40B4-BE49-F238E27FC236}">
                <a16:creationId xmlns:a16="http://schemas.microsoft.com/office/drawing/2014/main" id="{F8B0AAD1-FC76-EB57-0632-6FD97AC47BD6}"/>
              </a:ext>
            </a:extLst>
          </p:cNvPr>
          <p:cNvGrpSpPr/>
          <p:nvPr userDrawn="1"/>
        </p:nvGrpSpPr>
        <p:grpSpPr>
          <a:xfrm>
            <a:off x="8320069" y="1364550"/>
            <a:ext cx="2384710" cy="525145"/>
            <a:chOff x="8320069" y="1354825"/>
            <a:chExt cx="2384710" cy="525145"/>
          </a:xfrm>
        </p:grpSpPr>
        <p:pic>
          <p:nvPicPr>
            <p:cNvPr id="18" name="Picture 17">
              <a:extLst>
                <a:ext uri="{FF2B5EF4-FFF2-40B4-BE49-F238E27FC236}">
                  <a16:creationId xmlns:a16="http://schemas.microsoft.com/office/drawing/2014/main" id="{F96D5C40-A686-D94C-ACB5-05B31491288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8320069" y="1354825"/>
              <a:ext cx="533400" cy="525145"/>
            </a:xfrm>
            <a:prstGeom prst="rect">
              <a:avLst/>
            </a:prstGeom>
            <a:noFill/>
            <a:ln>
              <a:noFill/>
            </a:ln>
          </p:spPr>
        </p:pic>
        <p:sp>
          <p:nvSpPr>
            <p:cNvPr id="20" name="TextBox 19">
              <a:extLst>
                <a:ext uri="{FF2B5EF4-FFF2-40B4-BE49-F238E27FC236}">
                  <a16:creationId xmlns:a16="http://schemas.microsoft.com/office/drawing/2014/main" id="{4FF46DFB-BB39-8769-3368-CFA308EC76BB}"/>
                </a:ext>
              </a:extLst>
            </p:cNvPr>
            <p:cNvSpPr txBox="1"/>
            <p:nvPr userDrawn="1"/>
          </p:nvSpPr>
          <p:spPr bwMode="gray">
            <a:xfrm>
              <a:off x="8881057" y="1448121"/>
              <a:ext cx="1823722" cy="338554"/>
            </a:xfrm>
            <a:prstGeom prst="rect">
              <a:avLst/>
            </a:prstGeom>
            <a:noFill/>
          </p:spPr>
          <p:txBody>
            <a:bodyPr wrap="square">
              <a:spAutoFit/>
            </a:bodyPr>
            <a:lstStyle/>
            <a:p>
              <a:r>
                <a:rPr lang="en-GB" sz="1600" b="0" i="0" u="none" strike="noStrike">
                  <a:solidFill>
                    <a:srgbClr val="7BCEFF"/>
                  </a:solidFill>
                  <a:effectLst/>
                  <a:latin typeface="Grandview" panose="020B0502040204020203" pitchFamily="34" charset="0"/>
                  <a:cs typeface="Codec Pro" pitchFamily="2" charset="0"/>
                  <a:hlinkClick r:id="rId10"/>
                </a:rPr>
                <a:t>@CircularPSP</a:t>
              </a:r>
              <a:endParaRPr lang="en-BE" sz="2000" b="0">
                <a:latin typeface="Grandview" panose="020B0502040204020203" pitchFamily="34" charset="0"/>
                <a:cs typeface="Codec Pro" pitchFamily="2" charset="0"/>
              </a:endParaRPr>
            </a:p>
          </p:txBody>
        </p:sp>
      </p:grpSp>
      <p:grpSp>
        <p:nvGrpSpPr>
          <p:cNvPr id="32" name="Group 31">
            <a:extLst>
              <a:ext uri="{FF2B5EF4-FFF2-40B4-BE49-F238E27FC236}">
                <a16:creationId xmlns:a16="http://schemas.microsoft.com/office/drawing/2014/main" id="{E0263873-EC96-1E02-F0C0-3C01F0ED297E}"/>
              </a:ext>
            </a:extLst>
          </p:cNvPr>
          <p:cNvGrpSpPr/>
          <p:nvPr userDrawn="1"/>
        </p:nvGrpSpPr>
        <p:grpSpPr>
          <a:xfrm>
            <a:off x="8320069" y="2305500"/>
            <a:ext cx="2391816" cy="533400"/>
            <a:chOff x="8320069" y="2328760"/>
            <a:chExt cx="2391816" cy="533400"/>
          </a:xfrm>
        </p:grpSpPr>
        <p:pic>
          <p:nvPicPr>
            <p:cNvPr id="19" name="Picture 18">
              <a:extLst>
                <a:ext uri="{FF2B5EF4-FFF2-40B4-BE49-F238E27FC236}">
                  <a16:creationId xmlns:a16="http://schemas.microsoft.com/office/drawing/2014/main" id="{9DC7E602-EB58-1B48-B39C-AF4CF8FD82E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8320069" y="2328760"/>
              <a:ext cx="533400" cy="533400"/>
            </a:xfrm>
            <a:prstGeom prst="rect">
              <a:avLst/>
            </a:prstGeom>
            <a:noFill/>
            <a:ln>
              <a:noFill/>
            </a:ln>
          </p:spPr>
        </p:pic>
        <p:sp>
          <p:nvSpPr>
            <p:cNvPr id="21" name="TextBox 20">
              <a:extLst>
                <a:ext uri="{FF2B5EF4-FFF2-40B4-BE49-F238E27FC236}">
                  <a16:creationId xmlns:a16="http://schemas.microsoft.com/office/drawing/2014/main" id="{1B2CE6B5-DEBE-7FF0-0E6D-046543C23968}"/>
                </a:ext>
              </a:extLst>
            </p:cNvPr>
            <p:cNvSpPr txBox="1"/>
            <p:nvPr userDrawn="1"/>
          </p:nvSpPr>
          <p:spPr bwMode="gray">
            <a:xfrm>
              <a:off x="8888163" y="2427223"/>
              <a:ext cx="1823722" cy="338554"/>
            </a:xfrm>
            <a:prstGeom prst="rect">
              <a:avLst/>
            </a:prstGeom>
            <a:noFill/>
          </p:spPr>
          <p:txBody>
            <a:bodyPr wrap="square">
              <a:spAutoFit/>
            </a:bodyPr>
            <a:lstStyle/>
            <a:p>
              <a:r>
                <a:rPr lang="en-GB" sz="1600" b="0" i="0" u="none" strike="noStrike">
                  <a:solidFill>
                    <a:srgbClr val="7BCEFF"/>
                  </a:solidFill>
                  <a:effectLst/>
                  <a:latin typeface="Grandview" panose="020B0502040204020203" pitchFamily="34" charset="0"/>
                  <a:cs typeface="Codec Pro" pitchFamily="2" charset="0"/>
                  <a:hlinkClick r:id="rId12"/>
                </a:rPr>
                <a:t>CircularPSP</a:t>
              </a:r>
              <a:endParaRPr lang="en-BE" sz="2800" b="0">
                <a:latin typeface="Grandview" panose="020B0502040204020203" pitchFamily="34" charset="0"/>
                <a:cs typeface="Codec Pro" pitchFamily="2" charset="0"/>
              </a:endParaRPr>
            </a:p>
          </p:txBody>
        </p:sp>
      </p:grpSp>
      <p:grpSp>
        <p:nvGrpSpPr>
          <p:cNvPr id="33" name="Group 32">
            <a:extLst>
              <a:ext uri="{FF2B5EF4-FFF2-40B4-BE49-F238E27FC236}">
                <a16:creationId xmlns:a16="http://schemas.microsoft.com/office/drawing/2014/main" id="{BEBE632B-7719-0DDE-569C-9B47ADB3D6F5}"/>
              </a:ext>
            </a:extLst>
          </p:cNvPr>
          <p:cNvGrpSpPr/>
          <p:nvPr userDrawn="1"/>
        </p:nvGrpSpPr>
        <p:grpSpPr>
          <a:xfrm>
            <a:off x="8321374" y="3254705"/>
            <a:ext cx="2397617" cy="535577"/>
            <a:chOff x="8321374" y="3236180"/>
            <a:chExt cx="2397617" cy="535577"/>
          </a:xfrm>
        </p:grpSpPr>
        <p:pic>
          <p:nvPicPr>
            <p:cNvPr id="9" name="Picture 8">
              <a:extLst>
                <a:ext uri="{FF2B5EF4-FFF2-40B4-BE49-F238E27FC236}">
                  <a16:creationId xmlns:a16="http://schemas.microsoft.com/office/drawing/2014/main" id="{26F2EFF1-070C-D945-B574-75415A757E63}"/>
                </a:ext>
              </a:extLst>
            </p:cNvPr>
            <p:cNvPicPr>
              <a:picLocks noChangeAspect="1"/>
            </p:cNvPicPr>
            <p:nvPr userDrawn="1"/>
          </p:nvPicPr>
          <p:blipFill rotWithShape="1">
            <a:blip r:embed="rId13"/>
            <a:srcRect l="5867" t="8363" r="9616" b="12748"/>
            <a:stretch/>
          </p:blipFill>
          <p:spPr>
            <a:xfrm>
              <a:off x="8321374" y="3236180"/>
              <a:ext cx="532800" cy="535577"/>
            </a:xfrm>
            <a:prstGeom prst="rect">
              <a:avLst/>
            </a:prstGeom>
          </p:spPr>
        </p:pic>
        <p:sp>
          <p:nvSpPr>
            <p:cNvPr id="22" name="TextBox 21">
              <a:extLst>
                <a:ext uri="{FF2B5EF4-FFF2-40B4-BE49-F238E27FC236}">
                  <a16:creationId xmlns:a16="http://schemas.microsoft.com/office/drawing/2014/main" id="{C03E09C9-E29B-7D12-3125-5647CD9C3CBA}"/>
                </a:ext>
              </a:extLst>
            </p:cNvPr>
            <p:cNvSpPr txBox="1"/>
            <p:nvPr userDrawn="1"/>
          </p:nvSpPr>
          <p:spPr bwMode="gray">
            <a:xfrm>
              <a:off x="8895269" y="3340489"/>
              <a:ext cx="1823722" cy="338554"/>
            </a:xfrm>
            <a:prstGeom prst="rect">
              <a:avLst/>
            </a:prstGeom>
            <a:noFill/>
          </p:spPr>
          <p:txBody>
            <a:bodyPr wrap="square">
              <a:spAutoFit/>
            </a:bodyPr>
            <a:lstStyle/>
            <a:p>
              <a:r>
                <a:rPr lang="en-GB" sz="1600" b="0" i="0" u="none" strike="noStrike">
                  <a:solidFill>
                    <a:srgbClr val="7BCEFF"/>
                  </a:solidFill>
                  <a:effectLst/>
                  <a:latin typeface="Grandview" panose="020B0502040204020203" pitchFamily="34" charset="0"/>
                  <a:cs typeface="Codec Pro" pitchFamily="2" charset="0"/>
                  <a:hlinkClick r:id="rId14"/>
                </a:rPr>
                <a:t>@CircularPSP</a:t>
              </a:r>
              <a:endParaRPr lang="en-BE" sz="3600" b="0">
                <a:latin typeface="Grandview" panose="020B0502040204020203" pitchFamily="34" charset="0"/>
                <a:cs typeface="Codec Pro" pitchFamily="2" charset="0"/>
              </a:endParaRPr>
            </a:p>
          </p:txBody>
        </p:sp>
      </p:grpSp>
      <p:pic>
        <p:nvPicPr>
          <p:cNvPr id="5" name="Graphic 4">
            <a:extLst>
              <a:ext uri="{FF2B5EF4-FFF2-40B4-BE49-F238E27FC236}">
                <a16:creationId xmlns:a16="http://schemas.microsoft.com/office/drawing/2014/main" id="{B77ECCE2-BF80-A99B-9693-DF885731313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556759" y="6445280"/>
            <a:ext cx="467995" cy="310515"/>
          </a:xfrm>
          <a:prstGeom prst="rect">
            <a:avLst/>
          </a:prstGeom>
        </p:spPr>
      </p:pic>
      <p:sp>
        <p:nvSpPr>
          <p:cNvPr id="6" name="Text Box 76">
            <a:extLst>
              <a:ext uri="{FF2B5EF4-FFF2-40B4-BE49-F238E27FC236}">
                <a16:creationId xmlns:a16="http://schemas.microsoft.com/office/drawing/2014/main" id="{A9B8605C-7615-9669-76BE-E2BEFA2C80F3}"/>
              </a:ext>
            </a:extLst>
          </p:cNvPr>
          <p:cNvSpPr txBox="1"/>
          <p:nvPr userDrawn="1"/>
        </p:nvSpPr>
        <p:spPr>
          <a:xfrm>
            <a:off x="1024754" y="6372631"/>
            <a:ext cx="7258796" cy="44767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76200"/>
            <a:r>
              <a:rPr lang="en-US" sz="1100" b="0" kern="1200" baseline="0" noProof="0">
                <a:solidFill>
                  <a:schemeClr val="tx1"/>
                </a:solidFill>
                <a:latin typeface="+mj-lt"/>
                <a:ea typeface="Arimo" panose="020B0604020202020204" pitchFamily="34" charset="0"/>
                <a:cs typeface="Arimo" panose="020B0604020202020204" pitchFamily="34" charset="0"/>
              </a:rPr>
              <a:t>This</a:t>
            </a:r>
            <a:r>
              <a:rPr lang="en-US" sz="1100">
                <a:effectLst/>
                <a:latin typeface="+mj-lt"/>
                <a:ea typeface="Arimo" panose="020B0604020202020204" pitchFamily="34" charset="0"/>
                <a:cs typeface="Times New Roman" panose="02020603050405020304" pitchFamily="18" charset="0"/>
              </a:rPr>
              <a:t> </a:t>
            </a:r>
            <a:r>
              <a:rPr lang="en-US" sz="1100" b="0" kern="1200" baseline="0">
                <a:solidFill>
                  <a:schemeClr val="tx1"/>
                </a:solidFill>
                <a:latin typeface="+mj-lt"/>
                <a:ea typeface="Arimo" panose="020B0604020202020204" pitchFamily="34" charset="0"/>
                <a:cs typeface="Arimo" panose="020B0604020202020204" pitchFamily="34" charset="0"/>
              </a:rPr>
              <a:t>project has received funding from the European Union’s Horizon Europe </a:t>
            </a:r>
            <a:br>
              <a:rPr lang="en-US" sz="1100" b="0" kern="1200" baseline="0">
                <a:solidFill>
                  <a:schemeClr val="tx1"/>
                </a:solidFill>
                <a:latin typeface="+mj-lt"/>
                <a:ea typeface="Arimo" panose="020B0604020202020204" pitchFamily="34" charset="0"/>
                <a:cs typeface="Arimo" panose="020B0604020202020204" pitchFamily="34" charset="0"/>
              </a:rPr>
            </a:br>
            <a:r>
              <a:rPr lang="en-US" sz="1100" b="0" kern="1200" baseline="0">
                <a:solidFill>
                  <a:schemeClr val="tx1"/>
                </a:solidFill>
                <a:latin typeface="+mj-lt"/>
                <a:ea typeface="Arimo" panose="020B0604020202020204" pitchFamily="34" charset="0"/>
                <a:cs typeface="Arimo" panose="020B0604020202020204" pitchFamily="34" charset="0"/>
                <a:hlinkClick r:id="rId16">
                  <a:extLst>
                    <a:ext uri="{A12FA001-AC4F-418D-AE19-62706E023703}">
                      <ahyp:hlinkClr xmlns:ahyp="http://schemas.microsoft.com/office/drawing/2018/hyperlinkcolor" val="tx"/>
                    </a:ext>
                  </a:extLst>
                </a:hlinkClick>
              </a:rPr>
              <a:t>Pre-Commercial Procurement</a:t>
            </a:r>
            <a:r>
              <a:rPr lang="en-US" sz="1100" b="0" kern="1200" baseline="0">
                <a:solidFill>
                  <a:schemeClr val="tx1"/>
                </a:solidFill>
                <a:latin typeface="+mj-lt"/>
                <a:ea typeface="Arimo" panose="020B0604020202020204" pitchFamily="34" charset="0"/>
                <a:cs typeface="Arimo" panose="020B0604020202020204" pitchFamily="34" charset="0"/>
              </a:rPr>
              <a:t> </a:t>
            </a:r>
            <a:r>
              <a:rPr lang="en-US" sz="1100" b="0" kern="1200" baseline="0" err="1">
                <a:solidFill>
                  <a:schemeClr val="tx1"/>
                </a:solidFill>
                <a:latin typeface="+mj-lt"/>
                <a:ea typeface="Arimo" panose="020B0604020202020204" pitchFamily="34" charset="0"/>
                <a:cs typeface="Arimo" panose="020B0604020202020204" pitchFamily="34" charset="0"/>
              </a:rPr>
              <a:t>Programme</a:t>
            </a:r>
            <a:r>
              <a:rPr lang="en-US" sz="1100" b="0" kern="1200" baseline="0">
                <a:solidFill>
                  <a:schemeClr val="tx1"/>
                </a:solidFill>
                <a:latin typeface="+mj-lt"/>
                <a:ea typeface="Arimo" panose="020B0604020202020204" pitchFamily="34" charset="0"/>
                <a:cs typeface="Arimo" panose="020B0604020202020204" pitchFamily="34" charset="0"/>
              </a:rPr>
              <a:t>, under Grant Agreement n° 101092208.</a:t>
            </a:r>
            <a:endParaRPr lang="en-BE" sz="1100" b="0" kern="1200" baseline="0">
              <a:solidFill>
                <a:schemeClr val="tx1"/>
              </a:solidFill>
              <a:latin typeface="+mj-lt"/>
              <a:ea typeface="Arimo" panose="020B0604020202020204" pitchFamily="34" charset="0"/>
              <a:cs typeface="Arimo" panose="020B0604020202020204" pitchFamily="34" charset="0"/>
            </a:endParaRPr>
          </a:p>
          <a:p>
            <a:pPr marL="76200"/>
            <a:r>
              <a:rPr lang="en-GB" sz="1050">
                <a:effectLst/>
                <a:latin typeface="+mj-lt"/>
                <a:ea typeface="Calibri" panose="020F0502020204030204" pitchFamily="34" charset="0"/>
                <a:cs typeface="Times New Roman" panose="02020603050405020304" pitchFamily="18" charset="0"/>
              </a:rPr>
              <a:t> </a:t>
            </a:r>
            <a:endParaRPr lang="en-BE" sz="1200">
              <a:effectLst/>
              <a:latin typeface="+mj-lt"/>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804BC106-227E-4DC2-B5D2-FF2E08D7365B}"/>
              </a:ext>
            </a:extLst>
          </p:cNvPr>
          <p:cNvSpPr txBox="1"/>
          <p:nvPr userDrawn="1"/>
        </p:nvSpPr>
        <p:spPr bwMode="gray">
          <a:xfrm>
            <a:off x="1114542" y="6843601"/>
            <a:ext cx="4914652" cy="307777"/>
          </a:xfrm>
          <a:prstGeom prst="rect">
            <a:avLst/>
          </a:prstGeom>
          <a:noFill/>
        </p:spPr>
        <p:txBody>
          <a:bodyPr wrap="square">
            <a:spAutoFit/>
          </a:bodyPr>
          <a:lstStyle/>
          <a:p>
            <a:r>
              <a:rPr lang="en-GB" sz="700">
                <a:solidFill>
                  <a:schemeClr val="tx1"/>
                </a:solidFill>
              </a:rPr>
              <a:t>The sole responsibility for the publication lies with the editor and does not necessarily reflect the opinion of the European Commission. The European Commission is also not responsible for any use that may be made of the information contained herein. </a:t>
            </a:r>
          </a:p>
        </p:txBody>
      </p:sp>
      <p:pic>
        <p:nvPicPr>
          <p:cNvPr id="10" name="Graphic 9">
            <a:extLst>
              <a:ext uri="{FF2B5EF4-FFF2-40B4-BE49-F238E27FC236}">
                <a16:creationId xmlns:a16="http://schemas.microsoft.com/office/drawing/2014/main" id="{A2EE58B1-24E8-1845-6143-C17955D329AF}"/>
              </a:ext>
            </a:extLst>
          </p:cNvPr>
          <p:cNvPicPr>
            <a:picLocks noChangeAspect="1"/>
          </p:cNvPicPr>
          <p:nvPr userDrawn="1"/>
        </p:nvPicPr>
        <p:blipFill>
          <a:blip>
            <a:alphaModFix amt="20000"/>
            <a:extLst>
              <a:ext uri="{96DAC541-7B7A-43D3-8B79-37D633B846F1}">
                <asvg:svgBlip xmlns:asvg="http://schemas.microsoft.com/office/drawing/2016/SVG/main" r:embed="rId17"/>
              </a:ext>
            </a:extLst>
          </a:blip>
          <a:stretch>
            <a:fillRect/>
          </a:stretch>
        </p:blipFill>
        <p:spPr>
          <a:xfrm>
            <a:off x="8903196" y="5352503"/>
            <a:ext cx="4260776" cy="4260776"/>
          </a:xfrm>
          <a:prstGeom prst="rect">
            <a:avLst/>
          </a:prstGeom>
        </p:spPr>
      </p:pic>
      <p:pic>
        <p:nvPicPr>
          <p:cNvPr id="13" name="Graphic 12">
            <a:extLst>
              <a:ext uri="{FF2B5EF4-FFF2-40B4-BE49-F238E27FC236}">
                <a16:creationId xmlns:a16="http://schemas.microsoft.com/office/drawing/2014/main" id="{24626DCA-3B57-CEFE-B8CC-F0355A46C370}"/>
              </a:ext>
            </a:extLst>
          </p:cNvPr>
          <p:cNvPicPr>
            <a:picLocks noChangeAspect="1"/>
          </p:cNvPicPr>
          <p:nvPr userDrawn="1"/>
        </p:nvPicPr>
        <p:blipFill>
          <a:blip>
            <a:alphaModFix amt="36000"/>
            <a:extLst>
              <a:ext uri="{96DAC541-7B7A-43D3-8B79-37D633B846F1}">
                <asvg:svgBlip xmlns:asvg="http://schemas.microsoft.com/office/drawing/2016/SVG/main" r:embed="rId17"/>
              </a:ext>
            </a:extLst>
          </a:blip>
          <a:stretch>
            <a:fillRect/>
          </a:stretch>
        </p:blipFill>
        <p:spPr>
          <a:xfrm>
            <a:off x="-1646287" y="-1473564"/>
            <a:ext cx="4977533" cy="4977533"/>
          </a:xfrm>
          <a:prstGeom prst="rect">
            <a:avLst/>
          </a:prstGeom>
        </p:spPr>
      </p:pic>
      <p:grpSp>
        <p:nvGrpSpPr>
          <p:cNvPr id="34" name="Group 33">
            <a:extLst>
              <a:ext uri="{FF2B5EF4-FFF2-40B4-BE49-F238E27FC236}">
                <a16:creationId xmlns:a16="http://schemas.microsoft.com/office/drawing/2014/main" id="{841BC31D-B77A-4916-763E-6EA89E71CB5A}"/>
              </a:ext>
            </a:extLst>
          </p:cNvPr>
          <p:cNvGrpSpPr/>
          <p:nvPr userDrawn="1"/>
        </p:nvGrpSpPr>
        <p:grpSpPr>
          <a:xfrm>
            <a:off x="8320069" y="4206086"/>
            <a:ext cx="3708124" cy="543187"/>
            <a:chOff x="8320069" y="4206086"/>
            <a:chExt cx="3708124" cy="543187"/>
          </a:xfrm>
        </p:grpSpPr>
        <p:pic>
          <p:nvPicPr>
            <p:cNvPr id="27" name="Picture 26" descr="A yellow circle with a white envelope&#10;&#10;Description automatically generated">
              <a:extLst>
                <a:ext uri="{FF2B5EF4-FFF2-40B4-BE49-F238E27FC236}">
                  <a16:creationId xmlns:a16="http://schemas.microsoft.com/office/drawing/2014/main" id="{D9C8FD9E-4D8B-3201-FBA7-3DF316F12767}"/>
                </a:ext>
              </a:extLst>
            </p:cNvPr>
            <p:cNvPicPr>
              <a:picLocks noChangeAspect="1"/>
            </p:cNvPicPr>
            <p:nvPr userDrawn="1"/>
          </p:nvPicPr>
          <p:blipFill rotWithShape="1">
            <a:blip r:embed="rId18"/>
            <a:srcRect l="10416" t="9856" r="10135" b="9147"/>
            <a:stretch/>
          </p:blipFill>
          <p:spPr>
            <a:xfrm>
              <a:off x="8320069" y="4206086"/>
              <a:ext cx="532800" cy="543187"/>
            </a:xfrm>
            <a:prstGeom prst="rect">
              <a:avLst/>
            </a:prstGeom>
          </p:spPr>
        </p:pic>
        <p:sp>
          <p:nvSpPr>
            <p:cNvPr id="28" name="TextBox 27">
              <a:extLst>
                <a:ext uri="{FF2B5EF4-FFF2-40B4-BE49-F238E27FC236}">
                  <a16:creationId xmlns:a16="http://schemas.microsoft.com/office/drawing/2014/main" id="{4EE07C43-6D72-3F62-5961-EA7453A56E79}"/>
                </a:ext>
              </a:extLst>
            </p:cNvPr>
            <p:cNvSpPr txBox="1"/>
            <p:nvPr userDrawn="1"/>
          </p:nvSpPr>
          <p:spPr bwMode="gray">
            <a:xfrm>
              <a:off x="8902375" y="4308403"/>
              <a:ext cx="3125818" cy="338554"/>
            </a:xfrm>
            <a:prstGeom prst="rect">
              <a:avLst/>
            </a:prstGeom>
            <a:noFill/>
          </p:spPr>
          <p:txBody>
            <a:bodyPr wrap="square">
              <a:spAutoFit/>
            </a:bodyPr>
            <a:lstStyle/>
            <a:p>
              <a:r>
                <a:rPr lang="en-GB" sz="1600" b="0" i="0" u="none" strike="noStrike">
                  <a:solidFill>
                    <a:srgbClr val="7BCEFF"/>
                  </a:solidFill>
                  <a:effectLst/>
                  <a:latin typeface="Grandview" panose="020B0502040204020203" pitchFamily="34" charset="0"/>
                  <a:cs typeface="Codec Pro" pitchFamily="2" charset="0"/>
                  <a:hlinkClick r:id="rId19"/>
                </a:rPr>
                <a:t>Newsletter subscription</a:t>
              </a:r>
              <a:endParaRPr lang="en-BE" sz="3600" b="0">
                <a:latin typeface="Grandview" panose="020B0502040204020203" pitchFamily="34" charset="0"/>
                <a:cs typeface="Codec Pro" pitchFamily="2" charset="0"/>
              </a:endParaRPr>
            </a:p>
          </p:txBody>
        </p:sp>
      </p:grpSp>
    </p:spTree>
    <p:extLst>
      <p:ext uri="{BB962C8B-B14F-4D97-AF65-F5344CB8AC3E}">
        <p14:creationId xmlns:p14="http://schemas.microsoft.com/office/powerpoint/2010/main" val="9929639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2 Charttitel ">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85A6564-2872-4363-822B-8970A4FCC166}"/>
              </a:ext>
            </a:extLst>
          </p:cNvPr>
          <p:cNvSpPr>
            <a:spLocks noGrp="1"/>
          </p:cNvSpPr>
          <p:nvPr>
            <p:ph type="body" sz="quarter" idx="15" hasCustomPrompt="1"/>
          </p:nvPr>
        </p:nvSpPr>
        <p:spPr>
          <a:xfrm>
            <a:off x="7008813" y="1764631"/>
            <a:ext cx="5905619" cy="214982"/>
          </a:xfrm>
        </p:spPr>
        <p:txBody>
          <a:bodyPr lIns="90000" tIns="36000" rIns="90000" bIns="36000"/>
          <a:lstStyle>
            <a:lvl1pPr marL="0" indent="0">
              <a:spcBef>
                <a:spcPts val="0"/>
              </a:spcBef>
              <a:buNone/>
              <a:defRPr cap="all" baseline="0">
                <a:latin typeface="+mn-lt"/>
              </a:defRPr>
            </a:lvl1pPr>
          </a:lstStyle>
          <a:p>
            <a:pPr lvl="0"/>
            <a:r>
              <a:rPr lang="de-DE"/>
              <a:t>Charttitel</a:t>
            </a:r>
          </a:p>
        </p:txBody>
      </p:sp>
      <p:sp>
        <p:nvSpPr>
          <p:cNvPr id="49" name="Textplatzhalter 13">
            <a:extLst>
              <a:ext uri="{FF2B5EF4-FFF2-40B4-BE49-F238E27FC236}">
                <a16:creationId xmlns:a16="http://schemas.microsoft.com/office/drawing/2014/main" id="{98FBD4CD-F279-4D42-97D4-CFE4E0AD836F}"/>
              </a:ext>
            </a:extLst>
          </p:cNvPr>
          <p:cNvSpPr>
            <a:spLocks noGrp="1"/>
          </p:cNvSpPr>
          <p:nvPr>
            <p:ph type="body" sz="quarter" idx="17"/>
          </p:nvPr>
        </p:nvSpPr>
        <p:spPr>
          <a:xfrm>
            <a:off x="7009042" y="1980381"/>
            <a:ext cx="5905345" cy="5041132"/>
          </a:xfrm>
        </p:spPr>
        <p:txBody>
          <a:bodyPr wrap="square" lIns="90000" tIns="72000" rIns="90000" bIns="72000"/>
          <a:lstStyle>
            <a:lvl1pPr>
              <a:buClr>
                <a:srgbClr val="27AF19"/>
              </a:buClr>
              <a:defRPr b="0">
                <a:latin typeface="+mn-lt"/>
              </a:defRPr>
            </a:lvl1pPr>
            <a:lvl2pPr>
              <a:buClr>
                <a:srgbClr val="27AF19"/>
              </a:buClr>
              <a:defRPr b="0">
                <a:latin typeface="+mn-lt"/>
              </a:defRPr>
            </a:lvl2pPr>
            <a:lvl3pPr>
              <a:buClr>
                <a:srgbClr val="27AF19"/>
              </a:buClr>
              <a:defRPr b="0">
                <a:latin typeface="+mn-lt"/>
              </a:defRPr>
            </a:lvl3pPr>
            <a:lvl4pPr>
              <a:buClr>
                <a:srgbClr val="27AF19"/>
              </a:buClr>
              <a:defRPr b="0">
                <a:latin typeface="+mn-lt"/>
              </a:defRPr>
            </a:lvl4pPr>
            <a:lvl5pPr>
              <a:buClr>
                <a:srgbClr val="27AF19"/>
              </a:buClr>
              <a:defRPr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027286986"/>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5" name="Gerader Verbinder 34">
            <a:extLst>
              <a:ext uri="{FF2B5EF4-FFF2-40B4-BE49-F238E27FC236}">
                <a16:creationId xmlns:a16="http://schemas.microsoft.com/office/drawing/2014/main" id="{9070FE1D-9F47-4ABB-BA4B-E9F9087F5248}"/>
              </a:ext>
            </a:extLst>
          </p:cNvPr>
          <p:cNvCxnSpPr>
            <a:cxnSpLocks/>
          </p:cNvCxnSpPr>
          <p:nvPr userDrawn="1"/>
        </p:nvCxnSpPr>
        <p:spPr bwMode="gray">
          <a:xfrm>
            <a:off x="7009088" y="1980381"/>
            <a:ext cx="5905308"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1F7630D-3902-48F0-8CF3-632E826F6FC1}"/>
              </a:ext>
            </a:extLst>
          </p:cNvPr>
          <p:cNvCxnSpPr>
            <a:cxnSpLocks/>
          </p:cNvCxnSpPr>
          <p:nvPr userDrawn="1"/>
        </p:nvCxnSpPr>
        <p:spPr bwMode="gray">
          <a:xfrm>
            <a:off x="7009042" y="7021081"/>
            <a:ext cx="5903315"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8" name="Textplatzhalter 4">
            <a:extLst>
              <a:ext uri="{FF2B5EF4-FFF2-40B4-BE49-F238E27FC236}">
                <a16:creationId xmlns:a16="http://schemas.microsoft.com/office/drawing/2014/main" id="{B54B1016-AA01-41C2-9EBB-4875A5067B2C}"/>
              </a:ext>
            </a:extLst>
          </p:cNvPr>
          <p:cNvSpPr>
            <a:spLocks noGrp="1"/>
          </p:cNvSpPr>
          <p:nvPr>
            <p:ph type="body" sz="quarter" idx="14" hasCustomPrompt="1"/>
          </p:nvPr>
        </p:nvSpPr>
        <p:spPr>
          <a:xfrm>
            <a:off x="529475" y="1764631"/>
            <a:ext cx="5904000" cy="215749"/>
          </a:xfrm>
        </p:spPr>
        <p:txBody>
          <a:bodyPr lIns="90000" tIns="36000" rIns="90000" bIns="36000"/>
          <a:lstStyle>
            <a:lvl1pPr marL="0" indent="0">
              <a:spcBef>
                <a:spcPts val="0"/>
              </a:spcBef>
              <a:buNone/>
              <a:defRPr cap="all" baseline="0">
                <a:latin typeface="+mn-lt"/>
              </a:defRPr>
            </a:lvl1pPr>
          </a:lstStyle>
          <a:p>
            <a:pPr lvl="0"/>
            <a:r>
              <a:rPr lang="de-DE"/>
              <a:t>Charttitel</a:t>
            </a:r>
          </a:p>
        </p:txBody>
      </p:sp>
      <p:sp>
        <p:nvSpPr>
          <p:cNvPr id="39" name="Textplatzhalter 10">
            <a:extLst>
              <a:ext uri="{FF2B5EF4-FFF2-40B4-BE49-F238E27FC236}">
                <a16:creationId xmlns:a16="http://schemas.microsoft.com/office/drawing/2014/main" id="{886DCFBC-4036-4F25-9EFA-6974236616DD}"/>
              </a:ext>
            </a:extLst>
          </p:cNvPr>
          <p:cNvSpPr>
            <a:spLocks noGrp="1"/>
          </p:cNvSpPr>
          <p:nvPr>
            <p:ph type="body" sz="quarter" idx="16"/>
          </p:nvPr>
        </p:nvSpPr>
        <p:spPr>
          <a:xfrm>
            <a:off x="530224" y="1980380"/>
            <a:ext cx="5902293" cy="5041133"/>
          </a:xfrm>
        </p:spPr>
        <p:txBody>
          <a:bodyPr lIns="90000" tIns="72000" rIns="90000" bIns="72000"/>
          <a:lstStyle>
            <a:lvl1pPr>
              <a:buClr>
                <a:srgbClr val="27AF19"/>
              </a:buClr>
              <a:defRPr b="0">
                <a:latin typeface="+mn-lt"/>
              </a:defRPr>
            </a:lvl1pPr>
            <a:lvl2pPr>
              <a:buClr>
                <a:srgbClr val="27AF19"/>
              </a:buClr>
              <a:defRPr>
                <a:latin typeface="+mn-lt"/>
              </a:defRPr>
            </a:lvl2pPr>
            <a:lvl3pPr>
              <a:buClr>
                <a:srgbClr val="27AF19"/>
              </a:buClr>
              <a:defRPr>
                <a:latin typeface="+mn-lt"/>
              </a:defRPr>
            </a:lvl3pPr>
            <a:lvl4pPr>
              <a:buClr>
                <a:srgbClr val="27AF19"/>
              </a:buClr>
              <a:defRPr>
                <a:latin typeface="+mn-lt"/>
              </a:defRPr>
            </a:lvl4pPr>
            <a:lvl5pPr>
              <a:buClr>
                <a:srgbClr val="27AF19"/>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cxnSp>
        <p:nvCxnSpPr>
          <p:cNvPr id="40" name="Gerader Verbinder 33">
            <a:extLst>
              <a:ext uri="{FF2B5EF4-FFF2-40B4-BE49-F238E27FC236}">
                <a16:creationId xmlns:a16="http://schemas.microsoft.com/office/drawing/2014/main" id="{582F83A3-9BB2-4D6A-AC5C-01C96E01E920}"/>
              </a:ext>
            </a:extLst>
          </p:cNvPr>
          <p:cNvCxnSpPr/>
          <p:nvPr userDrawn="1"/>
        </p:nvCxnSpPr>
        <p:spPr bwMode="gray">
          <a:xfrm>
            <a:off x="529474" y="1980381"/>
            <a:ext cx="590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41" name="Gerader Verbinder 35">
            <a:extLst>
              <a:ext uri="{FF2B5EF4-FFF2-40B4-BE49-F238E27FC236}">
                <a16:creationId xmlns:a16="http://schemas.microsoft.com/office/drawing/2014/main" id="{EB8764BC-859F-4079-A077-9069E88EE4FE}"/>
              </a:ext>
            </a:extLst>
          </p:cNvPr>
          <p:cNvCxnSpPr>
            <a:cxnSpLocks/>
          </p:cNvCxnSpPr>
          <p:nvPr userDrawn="1"/>
        </p:nvCxnSpPr>
        <p:spPr bwMode="gray">
          <a:xfrm>
            <a:off x="529475" y="7021081"/>
            <a:ext cx="5904000" cy="43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61A8D8F-81B1-3790-B90B-E3EEAD2DD573}"/>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26AF19"/>
                </a:solidFill>
                <a:latin typeface="+mj-lt"/>
                <a:ea typeface="+mn-ea"/>
                <a:cs typeface="Codec Pro" pitchFamily="2" charset="0"/>
              </a:defRPr>
            </a:lvl1pPr>
          </a:lstStyle>
          <a:p>
            <a:r>
              <a:rPr lang="en-US"/>
              <a:t>ENTER SHORT TITLE (What?)</a:t>
            </a:r>
            <a:endParaRPr lang="en-GB"/>
          </a:p>
        </p:txBody>
      </p:sp>
      <p:sp>
        <p:nvSpPr>
          <p:cNvPr id="5" name="Text Placeholder 17">
            <a:extLst>
              <a:ext uri="{FF2B5EF4-FFF2-40B4-BE49-F238E27FC236}">
                <a16:creationId xmlns:a16="http://schemas.microsoft.com/office/drawing/2014/main" id="{9EC4CD6B-24AC-856F-DD30-929910A2C7F7}"/>
              </a:ext>
            </a:extLst>
          </p:cNvPr>
          <p:cNvSpPr>
            <a:spLocks noGrp="1"/>
          </p:cNvSpPr>
          <p:nvPr>
            <p:ph type="body" sz="quarter" idx="19"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bg1"/>
                </a:solidFill>
                <a:latin typeface="+mn-lt"/>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US"/>
              <a:t>SECTION TITLE </a:t>
            </a:r>
            <a:endParaRPr lang="en-GB"/>
          </a:p>
        </p:txBody>
      </p:sp>
      <p:sp>
        <p:nvSpPr>
          <p:cNvPr id="34" name="Text Placeholder 9">
            <a:extLst>
              <a:ext uri="{FF2B5EF4-FFF2-40B4-BE49-F238E27FC236}">
                <a16:creationId xmlns:a16="http://schemas.microsoft.com/office/drawing/2014/main" id="{54F96081-A4A2-3846-8B96-79FEA4F58F02}"/>
              </a:ext>
            </a:extLst>
          </p:cNvPr>
          <p:cNvSpPr>
            <a:spLocks noGrp="1"/>
          </p:cNvSpPr>
          <p:nvPr>
            <p:ph type="body" sz="quarter" idx="21" hasCustomPrompt="1"/>
          </p:nvPr>
        </p:nvSpPr>
        <p:spPr>
          <a:xfrm>
            <a:off x="527349" y="972000"/>
            <a:ext cx="12382501" cy="249298"/>
          </a:xfrm>
        </p:spPr>
        <p:txBody>
          <a:bodyPr/>
          <a:lstStyle>
            <a:lvl1pPr marL="0" indent="0">
              <a:spcBef>
                <a:spcPts val="0"/>
              </a:spcBef>
              <a:buNone/>
              <a:defRPr lang="en-GB" sz="1800" b="1" kern="1200" baseline="0" dirty="0">
                <a:solidFill>
                  <a:schemeClr val="tx1"/>
                </a:solidFill>
                <a:latin typeface="+mj-lt"/>
                <a:ea typeface="+mj-ea"/>
                <a:cs typeface="Codec Pro" pitchFamily="2" charset="0"/>
              </a:defRPr>
            </a:lvl1pPr>
          </a:lstStyle>
          <a:p>
            <a:pPr lvl="0"/>
            <a:r>
              <a:rPr lang="en-GB"/>
              <a:t>Enter Action Title  (Core Message!)</a:t>
            </a:r>
          </a:p>
        </p:txBody>
      </p:sp>
      <p:sp>
        <p:nvSpPr>
          <p:cNvPr id="2" name="Textplatzhalter 7">
            <a:extLst>
              <a:ext uri="{FF2B5EF4-FFF2-40B4-BE49-F238E27FC236}">
                <a16:creationId xmlns:a16="http://schemas.microsoft.com/office/drawing/2014/main" id="{3102EC17-C738-07FB-F271-13C6C47BA54B}"/>
              </a:ext>
            </a:extLst>
          </p:cNvPr>
          <p:cNvSpPr>
            <a:spLocks noGrp="1"/>
          </p:cNvSpPr>
          <p:nvPr>
            <p:ph type="body" sz="quarter" idx="13" hasCustomPrompt="1"/>
          </p:nvPr>
        </p:nvSpPr>
        <p:spPr bwMode="gray">
          <a:xfrm>
            <a:off x="529475" y="7164631"/>
            <a:ext cx="12382500" cy="124650"/>
          </a:xfrm>
        </p:spPr>
        <p:txBody>
          <a:bodyPr wrap="square">
            <a:spAutoFit/>
          </a:bodyPr>
          <a:lstStyle>
            <a:lvl1pPr marL="0" indent="0" algn="l">
              <a:spcBef>
                <a:spcPts val="0"/>
              </a:spcBef>
              <a:buNone/>
              <a:defRPr sz="900" b="0" baseline="0">
                <a:solidFill>
                  <a:schemeClr val="bg1">
                    <a:lumMod val="50000"/>
                  </a:schemeClr>
                </a:solidFill>
              </a:defRPr>
            </a:lvl1pPr>
            <a:lvl2pPr marL="178654" indent="0">
              <a:spcBef>
                <a:spcPts val="0"/>
              </a:spcBef>
              <a:buNone/>
              <a:defRPr sz="900" b="0">
                <a:solidFill>
                  <a:schemeClr val="accent2"/>
                </a:solidFill>
              </a:defRPr>
            </a:lvl2pPr>
          </a:lstStyle>
          <a:p>
            <a:pPr lvl="0"/>
            <a:r>
              <a:rPr lang="de-DE"/>
              <a:t>Source: Customer?, empirica  - </a:t>
            </a:r>
            <a:r>
              <a:rPr lang="de-DE" err="1"/>
              <a:t>Footnotes</a:t>
            </a:r>
            <a:r>
              <a:rPr lang="de-DE"/>
              <a:t> </a:t>
            </a:r>
            <a:r>
              <a:rPr lang="de-DE" err="1"/>
              <a:t>with</a:t>
            </a:r>
            <a:r>
              <a:rPr lang="de-DE"/>
              <a:t> </a:t>
            </a:r>
            <a:r>
              <a:rPr lang="de-DE" err="1"/>
              <a:t>superscript</a:t>
            </a:r>
            <a:r>
              <a:rPr lang="de-DE"/>
              <a:t>:  9 </a:t>
            </a:r>
            <a:r>
              <a:rPr lang="de-DE" err="1"/>
              <a:t>pt</a:t>
            </a:r>
            <a:r>
              <a:rPr lang="de-DE"/>
              <a:t>. </a:t>
            </a:r>
            <a:r>
              <a:rPr lang="de-DE" err="1"/>
              <a:t>midgrey</a:t>
            </a:r>
            <a:r>
              <a:rPr lang="de-DE"/>
              <a:t> – max. 2-rows</a:t>
            </a:r>
          </a:p>
        </p:txBody>
      </p:sp>
      <p:sp>
        <p:nvSpPr>
          <p:cNvPr id="4" name="Picture Placeholder 19">
            <a:extLst>
              <a:ext uri="{FF2B5EF4-FFF2-40B4-BE49-F238E27FC236}">
                <a16:creationId xmlns:a16="http://schemas.microsoft.com/office/drawing/2014/main" id="{7CD6693F-9C33-1414-3727-97752D5D13CC}"/>
              </a:ext>
            </a:extLst>
          </p:cNvPr>
          <p:cNvSpPr>
            <a:spLocks noGrp="1" noChangeAspect="1"/>
          </p:cNvSpPr>
          <p:nvPr>
            <p:ph type="pic" sz="quarter" idx="22" hasCustomPrompt="1"/>
          </p:nvPr>
        </p:nvSpPr>
        <p:spPr>
          <a:xfrm>
            <a:off x="126000" y="12317"/>
            <a:ext cx="288000" cy="288365"/>
          </a:xfrm>
        </p:spPr>
        <p:txBody>
          <a:bodyPr anchor="ctr"/>
          <a:lstStyle>
            <a:lvl1pPr marL="0" indent="0" algn="ctr">
              <a:buNone/>
              <a:defRPr sz="800" b="0">
                <a:solidFill>
                  <a:schemeClr val="bg1"/>
                </a:solidFill>
              </a:defRPr>
            </a:lvl1pPr>
          </a:lstStyle>
          <a:p>
            <a:r>
              <a:rPr lang="en-GB"/>
              <a:t>Section Icon</a:t>
            </a:r>
          </a:p>
        </p:txBody>
      </p:sp>
    </p:spTree>
    <p:extLst>
      <p:ext uri="{BB962C8B-B14F-4D97-AF65-F5344CB8AC3E}">
        <p14:creationId xmlns:p14="http://schemas.microsoft.com/office/powerpoint/2010/main" val="1245191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 Colour2">
    <p:bg>
      <p:bgPr>
        <a:solidFill>
          <a:srgbClr val="F7931E"/>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5C3F85-DA3D-4B40-B7FC-1F0DCB83A618}"/>
              </a:ext>
            </a:extLst>
          </p:cNvPr>
          <p:cNvSpPr>
            <a:spLocks noGrp="1"/>
          </p:cNvSpPr>
          <p:nvPr>
            <p:ph type="pic" sz="quarter" idx="20"/>
          </p:nvPr>
        </p:nvSpPr>
        <p:spPr>
          <a:xfrm>
            <a:off x="9033028" y="4545367"/>
            <a:ext cx="3422341" cy="3015896"/>
          </a:xfrm>
          <a:noFill/>
          <a:effectLst>
            <a:outerShdw blurRad="50800" dist="50800" dir="5400000" algn="ctr" rotWithShape="0">
              <a:srgbClr val="000000"/>
            </a:outerShdw>
          </a:effectLst>
        </p:spPr>
        <p:txBody>
          <a:bodyPr/>
          <a:lstStyle>
            <a:lvl1pPr>
              <a:defRPr>
                <a:latin typeface="Aptos Display" panose="020B0004020202020204" pitchFamily="34" charset="0"/>
              </a:defRPr>
            </a:lvl1pPr>
          </a:lstStyle>
          <a:p>
            <a:r>
              <a:rPr lang="en-GB"/>
              <a:t>Click icon to add picture</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2705610039"/>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 Placeholder 6">
            <a:extLst>
              <a:ext uri="{FF2B5EF4-FFF2-40B4-BE49-F238E27FC236}">
                <a16:creationId xmlns:a16="http://schemas.microsoft.com/office/drawing/2014/main" id="{3637BB04-0C51-B69B-0EA7-EA26F3A8508A}"/>
              </a:ext>
            </a:extLst>
          </p:cNvPr>
          <p:cNvSpPr>
            <a:spLocks noGrp="1"/>
          </p:cNvSpPr>
          <p:nvPr>
            <p:ph type="body" sz="quarter" idx="14" hasCustomPrompt="1"/>
          </p:nvPr>
        </p:nvSpPr>
        <p:spPr>
          <a:xfrm>
            <a:off x="530225" y="2485756"/>
            <a:ext cx="6694488" cy="1726875"/>
          </a:xfrm>
        </p:spPr>
        <p:txBody>
          <a:bodyPr/>
          <a:lstStyle>
            <a:lvl1pPr marL="0" indent="0">
              <a:buNone/>
              <a:defRPr lang="en-GB" sz="2800" b="0" kern="1200" baseline="0" dirty="0">
                <a:solidFill>
                  <a:schemeClr val="bg1"/>
                </a:solidFill>
                <a:latin typeface="Aptos Display" panose="020B0004020202020204" pitchFamily="34" charset="0"/>
                <a:ea typeface="+mn-ea"/>
                <a:cs typeface="+mn-cs"/>
              </a:defRPr>
            </a:lvl1pPr>
          </a:lstStyle>
          <a:p>
            <a:pPr lvl="0"/>
            <a:r>
              <a:rPr lang="en-GB"/>
              <a:t>Descriptive  - Max four rows</a:t>
            </a:r>
          </a:p>
        </p:txBody>
      </p:sp>
      <p:sp>
        <p:nvSpPr>
          <p:cNvPr id="5" name="Text Placeholder 8">
            <a:extLst>
              <a:ext uri="{FF2B5EF4-FFF2-40B4-BE49-F238E27FC236}">
                <a16:creationId xmlns:a16="http://schemas.microsoft.com/office/drawing/2014/main" id="{8BF12127-E42E-5329-2A0F-F0A97379A437}"/>
              </a:ext>
            </a:extLst>
          </p:cNvPr>
          <p:cNvSpPr>
            <a:spLocks noGrp="1"/>
          </p:cNvSpPr>
          <p:nvPr>
            <p:ph type="body" sz="quarter" idx="15" hasCustomPrompt="1"/>
          </p:nvPr>
        </p:nvSpPr>
        <p:spPr>
          <a:xfrm>
            <a:off x="530225" y="4500631"/>
            <a:ext cx="4751250" cy="2520000"/>
          </a:xfrm>
        </p:spPr>
        <p:txBody>
          <a:bodyPr/>
          <a:lstStyle>
            <a:lvl1pPr marL="0" indent="0">
              <a:spcBef>
                <a:spcPts val="300"/>
              </a:spcBef>
              <a:buNone/>
              <a:defRPr sz="1400" b="0">
                <a:solidFill>
                  <a:schemeClr val="bg1"/>
                </a:solidFill>
                <a:latin typeface="Aptos Display" panose="020B0004020202020204" pitchFamily="34" charset="0"/>
              </a:defRPr>
            </a:lvl1pPr>
          </a:lstStyle>
          <a:p>
            <a:pPr lvl="0"/>
            <a:r>
              <a:rPr lang="en-GB"/>
              <a:t>MINI AGENDA OF SECTIONS - OPTIONAL</a:t>
            </a:r>
          </a:p>
        </p:txBody>
      </p:sp>
      <p:sp>
        <p:nvSpPr>
          <p:cNvPr id="18" name="Text Placeholder 6">
            <a:extLst>
              <a:ext uri="{FF2B5EF4-FFF2-40B4-BE49-F238E27FC236}">
                <a16:creationId xmlns:a16="http://schemas.microsoft.com/office/drawing/2014/main" id="{9C39075E-9D96-43A0-4DB2-A01CAABB887B}"/>
              </a:ext>
            </a:extLst>
          </p:cNvPr>
          <p:cNvSpPr>
            <a:spLocks noGrp="1"/>
          </p:cNvSpPr>
          <p:nvPr>
            <p:ph type="body" sz="quarter" idx="19" hasCustomPrompt="1"/>
          </p:nvPr>
        </p:nvSpPr>
        <p:spPr>
          <a:xfrm>
            <a:off x="530225" y="1620631"/>
            <a:ext cx="6694488" cy="432000"/>
          </a:xfrm>
        </p:spPr>
        <p:txBody>
          <a:bodyPr/>
          <a:lstStyle>
            <a:lvl1pPr marL="0" indent="0">
              <a:buNone/>
              <a:defRPr lang="en-GB" sz="3200" b="1" kern="1200" baseline="0" dirty="0">
                <a:solidFill>
                  <a:schemeClr val="bg1"/>
                </a:solidFill>
                <a:latin typeface="Aptos Display" panose="020B0004020202020204" pitchFamily="34" charset="0"/>
                <a:ea typeface="+mn-ea"/>
                <a:cs typeface="+mn-cs"/>
              </a:defRPr>
            </a:lvl1pPr>
          </a:lstStyle>
          <a:p>
            <a:pPr marL="0" marR="0" lvl="0" indent="0" algn="l" defTabSz="1043080"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lang="en-GB" b="1">
                <a:solidFill>
                  <a:schemeClr val="bg1"/>
                </a:solidFill>
              </a:rPr>
              <a:t>Section Title</a:t>
            </a:r>
          </a:p>
        </p:txBody>
      </p:sp>
      <p:sp>
        <p:nvSpPr>
          <p:cNvPr id="21" name="Rectangle 20">
            <a:extLst>
              <a:ext uri="{FF2B5EF4-FFF2-40B4-BE49-F238E27FC236}">
                <a16:creationId xmlns:a16="http://schemas.microsoft.com/office/drawing/2014/main" id="{0E606AB9-94F7-860B-E4C1-F959A9EEFB15}"/>
              </a:ext>
            </a:extLst>
          </p:cNvPr>
          <p:cNvSpPr/>
          <p:nvPr userDrawn="1"/>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en-GB" sz="1100" noProof="0" smtClean="0">
                <a:solidFill>
                  <a:schemeClr val="bg1"/>
                </a:solidFill>
                <a:latin typeface="Aptos Display" panose="020B0004020202020204" pitchFamily="34" charset="0"/>
                <a:sym typeface="Calibri"/>
              </a:rPr>
              <a:pPr algn="ctr"/>
              <a:t>‹#›</a:t>
            </a:fld>
            <a:endParaRPr lang="en-GB" sz="1100" noProof="0">
              <a:solidFill>
                <a:schemeClr val="bg1"/>
              </a:solidFill>
              <a:latin typeface="Aptos Display" panose="020B0004020202020204" pitchFamily="34" charset="0"/>
              <a:sym typeface="Calibri"/>
            </a:endParaRPr>
          </a:p>
        </p:txBody>
      </p:sp>
      <p:sp>
        <p:nvSpPr>
          <p:cNvPr id="2" name="Text Placeholder 17">
            <a:extLst>
              <a:ext uri="{FF2B5EF4-FFF2-40B4-BE49-F238E27FC236}">
                <a16:creationId xmlns:a16="http://schemas.microsoft.com/office/drawing/2014/main" id="{7A17AE00-D3B5-4E59-72F0-154C8065EA2B}"/>
              </a:ext>
            </a:extLst>
          </p:cNvPr>
          <p:cNvSpPr>
            <a:spLocks noGrp="1"/>
          </p:cNvSpPr>
          <p:nvPr>
            <p:ph type="body" sz="quarter" idx="21"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BREADCRUMBS: Presentation Title | Chapter --- or blank - upon preference  </a:t>
            </a:r>
          </a:p>
        </p:txBody>
      </p:sp>
    </p:spTree>
    <p:extLst>
      <p:ext uri="{BB962C8B-B14F-4D97-AF65-F5344CB8AC3E}">
        <p14:creationId xmlns:p14="http://schemas.microsoft.com/office/powerpoint/2010/main" val="1059223697"/>
      </p:ext>
    </p:extLst>
  </p:cSld>
  <p:clrMapOvr>
    <a:masterClrMapping/>
  </p:clrMapOvr>
  <p:extLst>
    <p:ext uri="{DCECCB84-F9BA-43D5-87BE-67443E8EF086}">
      <p15:sldGuideLst xmlns:p15="http://schemas.microsoft.com/office/powerpoint/2012/main">
        <p15:guide id="2" pos="4551">
          <p15:clr>
            <a:srgbClr val="FBAE40"/>
          </p15:clr>
        </p15:guide>
        <p15:guide id="3" pos="33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37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gula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E032298-77A4-E87D-D266-291FBBB37227}"/>
              </a:ext>
            </a:extLst>
          </p:cNvPr>
          <p:cNvSpPr>
            <a:spLocks noGrp="1"/>
          </p:cNvSpPr>
          <p:nvPr>
            <p:ph type="body" sz="quarter" idx="14"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196F1C95-39D5-A10A-AB24-37792CDD75A7}"/>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403395894"/>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platzhalter 7">
            <a:extLst>
              <a:ext uri="{FF2B5EF4-FFF2-40B4-BE49-F238E27FC236}">
                <a16:creationId xmlns:a16="http://schemas.microsoft.com/office/drawing/2014/main" id="{FC5C4854-2E69-40AE-88CF-E3F17E74B851}"/>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de-DE"/>
              <a:t>Source: Client?, empirica  - </a:t>
            </a:r>
            <a:r>
              <a:rPr lang="de-DE" err="1"/>
              <a:t>Foonote</a:t>
            </a:r>
            <a:r>
              <a:rPr lang="de-DE"/>
              <a:t>  9 </a:t>
            </a:r>
            <a:r>
              <a:rPr lang="de-DE" err="1"/>
              <a:t>pt</a:t>
            </a:r>
            <a:r>
              <a:rPr lang="de-DE"/>
              <a:t>. max. 2 </a:t>
            </a:r>
            <a:r>
              <a:rPr lang="de-DE" err="1"/>
              <a:t>rows</a:t>
            </a:r>
            <a:endParaRPr lang="de-DE"/>
          </a:p>
        </p:txBody>
      </p:sp>
      <p:sp>
        <p:nvSpPr>
          <p:cNvPr id="18" name="Text Placeholder 17">
            <a:extLst>
              <a:ext uri="{FF2B5EF4-FFF2-40B4-BE49-F238E27FC236}">
                <a16:creationId xmlns:a16="http://schemas.microsoft.com/office/drawing/2014/main" id="{83D899D3-76EF-ED72-A9AE-6963666DE1A9}"/>
              </a:ext>
            </a:extLst>
          </p:cNvPr>
          <p:cNvSpPr>
            <a:spLocks noGrp="1"/>
          </p:cNvSpPr>
          <p:nvPr>
            <p:ph type="body" sz="quarter" idx="15"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 Presentation Title | Chapter | Section </a:t>
            </a:r>
          </a:p>
        </p:txBody>
      </p:sp>
      <p:sp>
        <p:nvSpPr>
          <p:cNvPr id="20" name="Picture Placeholder 19">
            <a:extLst>
              <a:ext uri="{FF2B5EF4-FFF2-40B4-BE49-F238E27FC236}">
                <a16:creationId xmlns:a16="http://schemas.microsoft.com/office/drawing/2014/main" id="{4ABE454B-CE5A-2B25-CB0D-2401B5E48DD0}"/>
              </a:ext>
            </a:extLst>
          </p:cNvPr>
          <p:cNvSpPr>
            <a:spLocks noGrp="1" noChangeAspect="1"/>
          </p:cNvSpPr>
          <p:nvPr>
            <p:ph type="pic" sz="quarter" idx="16"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
        <p:nvSpPr>
          <p:cNvPr id="11" name="TextBox 10">
            <a:extLst>
              <a:ext uri="{FF2B5EF4-FFF2-40B4-BE49-F238E27FC236}">
                <a16:creationId xmlns:a16="http://schemas.microsoft.com/office/drawing/2014/main" id="{9E22FBB1-83BD-6FF4-56EA-21CE9E353F31}"/>
              </a:ext>
            </a:extLst>
          </p:cNvPr>
          <p:cNvSpPr txBox="1"/>
          <p:nvPr userDrawn="1"/>
        </p:nvSpPr>
        <p:spPr bwMode="gray">
          <a:xfrm>
            <a:off x="15400089" y="792480"/>
            <a:ext cx="1512000" cy="1200329"/>
          </a:xfrm>
          <a:prstGeom prst="rect">
            <a:avLst/>
          </a:prstGeom>
          <a:noFill/>
        </p:spPr>
        <p:txBody>
          <a:bodyPr wrap="square">
            <a:spAutoFit/>
          </a:bodyPr>
          <a:lstStyle/>
          <a:p>
            <a:pPr lvl="0"/>
            <a:r>
              <a:rPr lang="en-GB" sz="800" b="1" u="none" kern="1200" noProof="0">
                <a:solidFill>
                  <a:schemeClr val="tx1">
                    <a:lumMod val="85000"/>
                    <a:lumOff val="15000"/>
                  </a:schemeClr>
                </a:solidFill>
                <a:latin typeface="Aptos Display" panose="020B0004020202020204" pitchFamily="34" charset="0"/>
                <a:ea typeface="+mn-ea"/>
                <a:cs typeface="+mn-cs"/>
                <a:sym typeface="Calibri"/>
              </a:rPr>
              <a:t>Measurements (cm)</a:t>
            </a:r>
          </a:p>
          <a:p>
            <a:pPr marL="0" marR="0" lvl="0" indent="0" algn="l" defTabSz="1043056" rtl="0" eaLnBrk="1" fontAlgn="auto" latinLnBrk="0" hangingPunct="1">
              <a:lnSpc>
                <a:spcPct val="100000"/>
              </a:lnSpc>
              <a:spcBef>
                <a:spcPts val="0"/>
              </a:spcBef>
              <a:spcAft>
                <a:spcPts val="0"/>
              </a:spcAft>
              <a:buClrTx/>
              <a:buSzTx/>
              <a:buFontTx/>
              <a:buNone/>
              <a:tabLst/>
              <a:defRPr/>
            </a:pPr>
            <a:br>
              <a:rPr lang="en-GB" sz="800" b="1" u="none" kern="1200" noProof="0">
                <a:solidFill>
                  <a:schemeClr val="tx1">
                    <a:lumMod val="85000"/>
                    <a:lumOff val="15000"/>
                  </a:schemeClr>
                </a:solidFill>
                <a:latin typeface="Aptos Display" panose="020B0004020202020204" pitchFamily="34" charset="0"/>
                <a:ea typeface="+mn-ea"/>
                <a:cs typeface="+mn-cs"/>
                <a:sym typeface="Calibri"/>
              </a:rPr>
            </a:br>
            <a:r>
              <a:rPr lang="en-GB" sz="800" b="1" u="none" kern="1200" noProof="0">
                <a:solidFill>
                  <a:schemeClr val="tx1">
                    <a:lumMod val="85000"/>
                    <a:lumOff val="15000"/>
                  </a:schemeClr>
                </a:solidFill>
                <a:latin typeface="Aptos Display" panose="020B0004020202020204" pitchFamily="34" charset="0"/>
                <a:ea typeface="+mn-ea"/>
                <a:cs typeface="+mn-cs"/>
                <a:sym typeface="Calibri"/>
              </a:rPr>
              <a:t>Grid:   </a:t>
            </a:r>
            <a:r>
              <a:rPr lang="en-GB" sz="800" b="0" u="none" kern="1200" noProof="0">
                <a:solidFill>
                  <a:schemeClr val="tx1">
                    <a:lumMod val="85000"/>
                    <a:lumOff val="15000"/>
                  </a:schemeClr>
                </a:solidFill>
                <a:latin typeface="Aptos Display" panose="020B0004020202020204" pitchFamily="34" charset="0"/>
                <a:ea typeface="+mn-ea"/>
                <a:cs typeface="+mn-cs"/>
                <a:sym typeface="Calibri"/>
              </a:rPr>
              <a:t>  0.2 (use multiples)</a:t>
            </a:r>
          </a:p>
          <a:p>
            <a:pPr lvl="0"/>
            <a:endParaRPr lang="en-GB" sz="800" b="1"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Height</a:t>
            </a:r>
            <a:r>
              <a:rPr lang="en-GB" sz="800" kern="1200" noProof="0">
                <a:solidFill>
                  <a:schemeClr val="tx1">
                    <a:lumMod val="85000"/>
                    <a:lumOff val="15000"/>
                  </a:schemeClr>
                </a:solidFill>
                <a:latin typeface="Aptos Display" panose="020B0004020202020204" pitchFamily="34" charset="0"/>
                <a:ea typeface="+mn-ea"/>
                <a:cs typeface="+mn-cs"/>
                <a:sym typeface="Calibri"/>
              </a:rPr>
              <a:t>: Red   14.6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14</a:t>
            </a:r>
          </a:p>
          <a:p>
            <a:pPr lvl="0"/>
            <a:endParaRPr lang="en-GB" sz="800"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Width</a:t>
            </a:r>
            <a:r>
              <a:rPr lang="en-GB" sz="800" kern="1200" noProof="0">
                <a:solidFill>
                  <a:schemeClr val="tx1">
                    <a:lumMod val="85000"/>
                    <a:lumOff val="15000"/>
                  </a:schemeClr>
                </a:solidFill>
                <a:latin typeface="Aptos Display" panose="020B0004020202020204" pitchFamily="34" charset="0"/>
                <a:ea typeface="+mn-ea"/>
                <a:cs typeface="+mn-cs"/>
                <a:sym typeface="Calibri"/>
              </a:rPr>
              <a:t>: Red   34.4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16.4 | 16.4</a:t>
            </a:r>
          </a:p>
        </p:txBody>
      </p:sp>
    </p:spTree>
    <p:extLst>
      <p:ext uri="{BB962C8B-B14F-4D97-AF65-F5344CB8AC3E}">
        <p14:creationId xmlns:p14="http://schemas.microsoft.com/office/powerpoint/2010/main" val="1587218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ith Title">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5F3BE381-5D2B-493B-BFD5-44C4B90EBDAE}"/>
              </a:ext>
            </a:extLst>
          </p:cNvPr>
          <p:cNvSpPr>
            <a:spLocks noGrp="1"/>
          </p:cNvSpPr>
          <p:nvPr>
            <p:ph type="body" sz="quarter" idx="15"/>
          </p:nvPr>
        </p:nvSpPr>
        <p:spPr>
          <a:xfrm>
            <a:off x="530224" y="1979613"/>
            <a:ext cx="12384000" cy="5040386"/>
          </a:xfrm>
        </p:spPr>
        <p:txBody>
          <a:bodyPr lIns="90000" tIns="72000" rIns="90000" bIns="72000"/>
          <a:lstStyle>
            <a:lvl1pPr>
              <a:defRPr b="0">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48188474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3" imgW="360" imgH="360" progId="">
                  <p:embed/>
                </p:oleObj>
              </mc:Choice>
              <mc:Fallback>
                <p:oleObj name="think-cell Foli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uides" hidden="1"/>
          <p:cNvGrpSpPr/>
          <p:nvPr/>
        </p:nvGrpSpPr>
        <p:grpSpPr>
          <a:xfrm>
            <a:off x="-302686" y="-229920"/>
            <a:ext cx="14061760" cy="8040127"/>
            <a:chOff x="-240776" y="-229920"/>
            <a:chExt cx="11185642" cy="8040127"/>
          </a:xfrm>
        </p:grpSpPr>
        <p:grpSp>
          <p:nvGrpSpPr>
            <p:cNvPr id="18" name="Group 17"/>
            <p:cNvGrpSpPr/>
            <p:nvPr/>
          </p:nvGrpSpPr>
          <p:grpSpPr>
            <a:xfrm>
              <a:off x="899348" y="-229920"/>
              <a:ext cx="9252749" cy="108000"/>
              <a:chOff x="899348" y="-49636"/>
              <a:chExt cx="9252749" cy="36000"/>
            </a:xfrm>
          </p:grpSpPr>
          <p:cxnSp>
            <p:nvCxnSpPr>
              <p:cNvPr id="30" name="Straight Connector 29"/>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836866" y="1967667"/>
              <a:ext cx="108000" cy="4680272"/>
              <a:chOff x="10709019" y="1967667"/>
              <a:chExt cx="36000" cy="4680272"/>
            </a:xfrm>
          </p:grpSpPr>
          <p:cxnSp>
            <p:nvCxnSpPr>
              <p:cNvPr id="28" name="Straight Connector 27"/>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99348" y="7702207"/>
              <a:ext cx="9252749" cy="108000"/>
              <a:chOff x="899348" y="-49636"/>
              <a:chExt cx="9252749" cy="36000"/>
            </a:xfrm>
          </p:grpSpPr>
          <p:cxnSp>
            <p:nvCxnSpPr>
              <p:cNvPr id="24" name="Straight Connector 23"/>
              <p:cNvCxnSpPr/>
              <p:nvPr/>
            </p:nvCxnSpPr>
            <p:spPr>
              <a:xfrm flipH="1" flipV="1">
                <a:off x="5832063"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5219740"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99348"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152097" y="-49636"/>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40776" y="1967667"/>
              <a:ext cx="108000" cy="4680272"/>
              <a:chOff x="10709019" y="1967667"/>
              <a:chExt cx="36000" cy="4680272"/>
            </a:xfrm>
          </p:grpSpPr>
          <p:cxnSp>
            <p:nvCxnSpPr>
              <p:cNvPr id="22" name="Straight Connector 21"/>
              <p:cNvCxnSpPr/>
              <p:nvPr/>
            </p:nvCxnSpPr>
            <p:spPr>
              <a:xfrm rot="16200000" flipH="1" flipV="1">
                <a:off x="10727019" y="1949667"/>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flipV="1">
                <a:off x="10727019" y="6629939"/>
                <a:ext cx="0" cy="36000"/>
              </a:xfrm>
              <a:prstGeom prst="line">
                <a:avLst/>
              </a:prstGeom>
              <a:ln w="1270" cap="sq">
                <a:solidFill>
                  <a:schemeClr val="accent6"/>
                </a:solidFill>
                <a:bevel/>
              </a:ln>
            </p:spPr>
            <p:style>
              <a:lnRef idx="1">
                <a:schemeClr val="accent1"/>
              </a:lnRef>
              <a:fillRef idx="0">
                <a:schemeClr val="accent1"/>
              </a:fillRef>
              <a:effectRef idx="0">
                <a:schemeClr val="accent1"/>
              </a:effectRef>
              <a:fontRef idx="minor">
                <a:schemeClr val="tx1"/>
              </a:fontRef>
            </p:style>
          </p:cxnSp>
        </p:grpSp>
      </p:grpSp>
      <p:cxnSp>
        <p:nvCxnSpPr>
          <p:cNvPr id="34" name="Straight Connector 6">
            <a:extLst>
              <a:ext uri="{FF2B5EF4-FFF2-40B4-BE49-F238E27FC236}">
                <a16:creationId xmlns:a16="http://schemas.microsoft.com/office/drawing/2014/main" id="{5C895A62-E244-4D95-92E0-F0EE9C2E39BC}"/>
              </a:ext>
            </a:extLst>
          </p:cNvPr>
          <p:cNvCxnSpPr>
            <a:cxnSpLocks/>
          </p:cNvCxnSpPr>
          <p:nvPr userDrawn="1"/>
        </p:nvCxnSpPr>
        <p:spPr bwMode="gray">
          <a:xfrm>
            <a:off x="529561" y="1979613"/>
            <a:ext cx="12384000" cy="0"/>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35" name="Straight Connector 55">
            <a:extLst>
              <a:ext uri="{FF2B5EF4-FFF2-40B4-BE49-F238E27FC236}">
                <a16:creationId xmlns:a16="http://schemas.microsoft.com/office/drawing/2014/main" id="{9B9570EA-1788-4B65-A25B-8B3A00673537}"/>
              </a:ext>
            </a:extLst>
          </p:cNvPr>
          <p:cNvCxnSpPr>
            <a:cxnSpLocks/>
          </p:cNvCxnSpPr>
          <p:nvPr/>
        </p:nvCxnSpPr>
        <p:spPr bwMode="gray">
          <a:xfrm>
            <a:off x="530224" y="7019999"/>
            <a:ext cx="12384000" cy="1082"/>
          </a:xfrm>
          <a:prstGeom prst="line">
            <a:avLst/>
          </a:prstGeom>
          <a:ln w="6350"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5" name="Textplatzhalter 4">
            <a:extLst>
              <a:ext uri="{FF2B5EF4-FFF2-40B4-BE49-F238E27FC236}">
                <a16:creationId xmlns:a16="http://schemas.microsoft.com/office/drawing/2014/main" id="{DBE08F82-DCC2-4520-B4C8-5F396329CAB7}"/>
              </a:ext>
            </a:extLst>
          </p:cNvPr>
          <p:cNvSpPr>
            <a:spLocks noGrp="1"/>
          </p:cNvSpPr>
          <p:nvPr>
            <p:ph type="body" sz="quarter" idx="14" hasCustomPrompt="1"/>
          </p:nvPr>
        </p:nvSpPr>
        <p:spPr>
          <a:xfrm>
            <a:off x="529561" y="1764695"/>
            <a:ext cx="12384000" cy="212754"/>
          </a:xfrm>
        </p:spPr>
        <p:txBody>
          <a:bodyPr lIns="90000" tIns="36000" rIns="90000" bIns="36000"/>
          <a:lstStyle>
            <a:lvl1pPr marL="0" indent="0">
              <a:spcBef>
                <a:spcPts val="0"/>
              </a:spcBef>
              <a:buNone/>
              <a:defRPr cap="all" baseline="0">
                <a:latin typeface="Aptos Display" panose="020B0004020202020204" pitchFamily="34" charset="0"/>
              </a:defRPr>
            </a:lvl1pPr>
          </a:lstStyle>
          <a:p>
            <a:pPr lvl="0"/>
            <a:r>
              <a:rPr lang="en-GB" noProof="0"/>
              <a:t>Chart title</a:t>
            </a:r>
          </a:p>
        </p:txBody>
      </p:sp>
      <p:sp>
        <p:nvSpPr>
          <p:cNvPr id="44" name="Textplatzhalter 7">
            <a:extLst>
              <a:ext uri="{FF2B5EF4-FFF2-40B4-BE49-F238E27FC236}">
                <a16:creationId xmlns:a16="http://schemas.microsoft.com/office/drawing/2014/main" id="{CE913A7D-61E7-4529-94BE-C035B43A2132}"/>
              </a:ext>
            </a:extLst>
          </p:cNvPr>
          <p:cNvSpPr>
            <a:spLocks noGrp="1"/>
          </p:cNvSpPr>
          <p:nvPr>
            <p:ph type="body" sz="quarter" idx="13" hasCustomPrompt="1"/>
          </p:nvPr>
        </p:nvSpPr>
        <p:spPr bwMode="gray">
          <a:xfrm>
            <a:off x="530225" y="7235999"/>
            <a:ext cx="12382500" cy="124650"/>
          </a:xfrm>
        </p:spPr>
        <p:txBody>
          <a:bodyPr wrap="square">
            <a:spAutoFit/>
          </a:bodyPr>
          <a:lstStyle>
            <a:lvl1pPr marL="0" indent="0" algn="l">
              <a:spcBef>
                <a:spcPts val="0"/>
              </a:spcBef>
              <a:buNone/>
              <a:defRPr sz="900" b="0" baseline="0">
                <a:solidFill>
                  <a:schemeClr val="bg1">
                    <a:lumMod val="50000"/>
                  </a:schemeClr>
                </a:solidFill>
                <a:latin typeface="Aptos Display" panose="020B0004020202020204" pitchFamily="34" charset="0"/>
              </a:defRPr>
            </a:lvl1pPr>
            <a:lvl2pPr marL="178654" indent="0">
              <a:spcBef>
                <a:spcPts val="0"/>
              </a:spcBef>
              <a:buNone/>
              <a:defRPr sz="900" b="0">
                <a:solidFill>
                  <a:schemeClr val="accent2"/>
                </a:solidFill>
              </a:defRPr>
            </a:lvl2pPr>
          </a:lstStyle>
          <a:p>
            <a:pPr lvl="0"/>
            <a:r>
              <a:rPr lang="en-GB" noProof="0"/>
              <a:t>Source: Client?, empirica  - Foonote  9 pt. max. 2 rows</a:t>
            </a:r>
          </a:p>
        </p:txBody>
      </p:sp>
      <p:sp>
        <p:nvSpPr>
          <p:cNvPr id="2" name="Text Placeholder 9">
            <a:extLst>
              <a:ext uri="{FF2B5EF4-FFF2-40B4-BE49-F238E27FC236}">
                <a16:creationId xmlns:a16="http://schemas.microsoft.com/office/drawing/2014/main" id="{57BF9B61-7B1A-22C4-0D1A-0731EC83C1D9}"/>
              </a:ext>
            </a:extLst>
          </p:cNvPr>
          <p:cNvSpPr>
            <a:spLocks noGrp="1"/>
          </p:cNvSpPr>
          <p:nvPr>
            <p:ph type="body" sz="quarter" idx="16" hasCustomPrompt="1"/>
          </p:nvPr>
        </p:nvSpPr>
        <p:spPr>
          <a:xfrm>
            <a:off x="530225" y="972000"/>
            <a:ext cx="12382501" cy="249298"/>
          </a:xfrm>
        </p:spPr>
        <p:txBody>
          <a:bodyPr/>
          <a:lstStyle>
            <a:lvl1pPr marL="0" indent="0">
              <a:spcBef>
                <a:spcPts val="0"/>
              </a:spcBef>
              <a:buNone/>
              <a:defRPr lang="en-GB" sz="1800" b="1" kern="1200" baseline="0" dirty="0">
                <a:solidFill>
                  <a:schemeClr val="tx1"/>
                </a:solidFill>
                <a:latin typeface="Aptos Display" panose="020B0004020202020204" pitchFamily="34" charset="0"/>
                <a:ea typeface="+mj-ea"/>
                <a:cs typeface="+mj-cs"/>
              </a:defRPr>
            </a:lvl1pPr>
          </a:lstStyle>
          <a:p>
            <a:pPr lvl="0"/>
            <a:r>
              <a:rPr lang="en-GB" noProof="0"/>
              <a:t>Enter Action Title  (Core Message!)</a:t>
            </a:r>
          </a:p>
        </p:txBody>
      </p:sp>
      <p:sp>
        <p:nvSpPr>
          <p:cNvPr id="3" name="Title 2">
            <a:extLst>
              <a:ext uri="{FF2B5EF4-FFF2-40B4-BE49-F238E27FC236}">
                <a16:creationId xmlns:a16="http://schemas.microsoft.com/office/drawing/2014/main" id="{B75F77D1-F22B-18DD-7262-C9BC38F60B08}"/>
              </a:ext>
            </a:extLst>
          </p:cNvPr>
          <p:cNvSpPr>
            <a:spLocks noGrp="1"/>
          </p:cNvSpPr>
          <p:nvPr>
            <p:ph type="title" hasCustomPrompt="1"/>
          </p:nvPr>
        </p:nvSpPr>
        <p:spPr>
          <a:xfrm>
            <a:off x="530225" y="540631"/>
            <a:ext cx="5903250" cy="360000"/>
          </a:xfrm>
          <a:prstGeom prst="rect">
            <a:avLst/>
          </a:prstGeom>
        </p:spPr>
        <p:txBody>
          <a:bodyPr lIns="0" tIns="0" rIns="0" bIns="0"/>
          <a:lstStyle>
            <a:lvl1pPr>
              <a:defRPr lang="en-GB" sz="2200" b="0" kern="1200" baseline="0" dirty="0">
                <a:solidFill>
                  <a:srgbClr val="0A6AA6"/>
                </a:solidFill>
                <a:latin typeface="Aptos Display" panose="020B0004020202020204" pitchFamily="34" charset="0"/>
                <a:ea typeface="+mn-ea"/>
                <a:cs typeface="+mn-cs"/>
              </a:defRPr>
            </a:lvl1pPr>
          </a:lstStyle>
          <a:p>
            <a:r>
              <a:rPr lang="en-GB" noProof="0"/>
              <a:t>Enter Short Title (What?)</a:t>
            </a:r>
          </a:p>
        </p:txBody>
      </p:sp>
      <p:sp>
        <p:nvSpPr>
          <p:cNvPr id="7" name="Text Placeholder 17">
            <a:extLst>
              <a:ext uri="{FF2B5EF4-FFF2-40B4-BE49-F238E27FC236}">
                <a16:creationId xmlns:a16="http://schemas.microsoft.com/office/drawing/2014/main" id="{1D11B00F-B53B-1F0F-2E23-2A5E05BB8111}"/>
              </a:ext>
            </a:extLst>
          </p:cNvPr>
          <p:cNvSpPr>
            <a:spLocks noGrp="1"/>
          </p:cNvSpPr>
          <p:nvPr>
            <p:ph type="body" sz="quarter" idx="17" hasCustomPrompt="1"/>
          </p:nvPr>
        </p:nvSpPr>
        <p:spPr>
          <a:xfrm>
            <a:off x="530225" y="0"/>
            <a:ext cx="5903913" cy="316800"/>
          </a:xfrm>
        </p:spPr>
        <p:txBody>
          <a:bodyPr wrap="none"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lang="en-US" sz="900" b="0" kern="1200" baseline="0" dirty="0" smtClean="0">
                <a:solidFill>
                  <a:schemeClr val="bg1"/>
                </a:solidFill>
                <a:latin typeface="Aptos Display" panose="020B0004020202020204" pitchFamily="34" charset="0"/>
                <a:ea typeface="+mn-ea"/>
                <a:cs typeface="+mn-cs"/>
              </a:defRPr>
            </a:lvl1pPr>
            <a:lvl2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2pPr>
            <a:lvl3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3pPr>
            <a:lvl4pPr marL="0" indent="0" algn="l" defTabSz="1043080" rtl="0" eaLnBrk="1" latinLnBrk="0" hangingPunct="1">
              <a:lnSpc>
                <a:spcPct val="90000"/>
              </a:lnSpc>
              <a:spcBef>
                <a:spcPts val="0"/>
              </a:spcBef>
              <a:buClr>
                <a:srgbClr val="339595"/>
              </a:buClr>
              <a:buSzPct val="100000"/>
              <a:buFont typeface="Wingdings 3" pitchFamily="18" charset="2"/>
              <a:buNone/>
              <a:defRPr lang="en-US" sz="1000" b="0" kern="1200" baseline="0" dirty="0" smtClean="0">
                <a:solidFill>
                  <a:schemeClr val="tx1"/>
                </a:solidFill>
                <a:latin typeface="+mn-lt"/>
                <a:ea typeface="+mn-ea"/>
                <a:cs typeface="+mn-cs"/>
              </a:defRPr>
            </a:lvl4pPr>
            <a:lvl5pPr marL="0" indent="0" algn="l" defTabSz="1043080" rtl="0" eaLnBrk="1" latinLnBrk="0" hangingPunct="1">
              <a:lnSpc>
                <a:spcPct val="90000"/>
              </a:lnSpc>
              <a:spcBef>
                <a:spcPts val="0"/>
              </a:spcBef>
              <a:buClr>
                <a:srgbClr val="339595"/>
              </a:buClr>
              <a:buSzPct val="100000"/>
              <a:buFont typeface="Wingdings 3" pitchFamily="18" charset="2"/>
              <a:buNone/>
              <a:defRPr lang="en-GB" sz="1000" b="0" kern="1200" baseline="0" dirty="0">
                <a:solidFill>
                  <a:schemeClr val="tx1"/>
                </a:solidFill>
                <a:latin typeface="+mn-lt"/>
                <a:ea typeface="+mn-ea"/>
                <a:cs typeface="+mn-cs"/>
              </a:defRPr>
            </a:lvl5pPr>
          </a:lstStyle>
          <a:p>
            <a:pPr lvl="0"/>
            <a:r>
              <a:rPr lang="en-GB" noProof="0"/>
              <a:t>Presentation Title | Chapter | Section</a:t>
            </a:r>
          </a:p>
        </p:txBody>
      </p:sp>
      <p:sp>
        <p:nvSpPr>
          <p:cNvPr id="10" name="TextBox 9">
            <a:extLst>
              <a:ext uri="{FF2B5EF4-FFF2-40B4-BE49-F238E27FC236}">
                <a16:creationId xmlns:a16="http://schemas.microsoft.com/office/drawing/2014/main" id="{B42D3F68-282B-8F76-B299-FADA8696D7ED}"/>
              </a:ext>
            </a:extLst>
          </p:cNvPr>
          <p:cNvSpPr txBox="1"/>
          <p:nvPr userDrawn="1"/>
        </p:nvSpPr>
        <p:spPr bwMode="gray">
          <a:xfrm>
            <a:off x="14641475" y="685187"/>
            <a:ext cx="1512000" cy="1200329"/>
          </a:xfrm>
          <a:prstGeom prst="rect">
            <a:avLst/>
          </a:prstGeom>
          <a:noFill/>
        </p:spPr>
        <p:txBody>
          <a:bodyPr wrap="square">
            <a:spAutoFit/>
          </a:bodyPr>
          <a:lstStyle/>
          <a:p>
            <a:pPr lvl="0"/>
            <a:r>
              <a:rPr lang="en-GB" sz="800" b="1" u="none" kern="1200" noProof="0">
                <a:solidFill>
                  <a:schemeClr val="tx1">
                    <a:lumMod val="85000"/>
                    <a:lumOff val="15000"/>
                  </a:schemeClr>
                </a:solidFill>
                <a:latin typeface="Aptos Display" panose="020B0004020202020204" pitchFamily="34" charset="0"/>
                <a:ea typeface="+mn-ea"/>
                <a:cs typeface="+mn-cs"/>
                <a:sym typeface="Calibri"/>
              </a:rPr>
              <a:t>Measurements (cm)</a:t>
            </a:r>
          </a:p>
          <a:p>
            <a:pPr marL="0" marR="0" lvl="0" indent="0" algn="l" defTabSz="1043056" rtl="0" eaLnBrk="1" fontAlgn="auto" latinLnBrk="0" hangingPunct="1">
              <a:lnSpc>
                <a:spcPct val="100000"/>
              </a:lnSpc>
              <a:spcBef>
                <a:spcPts val="0"/>
              </a:spcBef>
              <a:spcAft>
                <a:spcPts val="0"/>
              </a:spcAft>
              <a:buClrTx/>
              <a:buSzTx/>
              <a:buFontTx/>
              <a:buNone/>
              <a:tabLst/>
              <a:defRPr/>
            </a:pPr>
            <a:br>
              <a:rPr lang="en-GB" sz="800" b="1" u="none" kern="1200" noProof="0">
                <a:solidFill>
                  <a:schemeClr val="tx1">
                    <a:lumMod val="85000"/>
                    <a:lumOff val="15000"/>
                  </a:schemeClr>
                </a:solidFill>
                <a:latin typeface="Aptos Display" panose="020B0004020202020204" pitchFamily="34" charset="0"/>
                <a:ea typeface="+mn-ea"/>
                <a:cs typeface="+mn-cs"/>
                <a:sym typeface="Calibri"/>
              </a:rPr>
            </a:br>
            <a:r>
              <a:rPr lang="en-GB" sz="800" b="1" u="none" kern="1200" noProof="0">
                <a:solidFill>
                  <a:schemeClr val="tx1">
                    <a:lumMod val="85000"/>
                    <a:lumOff val="15000"/>
                  </a:schemeClr>
                </a:solidFill>
                <a:latin typeface="Aptos Display" panose="020B0004020202020204" pitchFamily="34" charset="0"/>
                <a:ea typeface="+mn-ea"/>
                <a:cs typeface="+mn-cs"/>
                <a:sym typeface="Calibri"/>
              </a:rPr>
              <a:t>Grid:   </a:t>
            </a:r>
            <a:r>
              <a:rPr lang="en-GB" sz="800" b="0" u="none" kern="1200" noProof="0">
                <a:solidFill>
                  <a:schemeClr val="tx1">
                    <a:lumMod val="85000"/>
                    <a:lumOff val="15000"/>
                  </a:schemeClr>
                </a:solidFill>
                <a:latin typeface="Aptos Display" panose="020B0004020202020204" pitchFamily="34" charset="0"/>
                <a:ea typeface="+mn-ea"/>
                <a:cs typeface="+mn-cs"/>
                <a:sym typeface="Calibri"/>
              </a:rPr>
              <a:t>  0.2 (use multiples)</a:t>
            </a:r>
          </a:p>
          <a:p>
            <a:pPr lvl="0"/>
            <a:endParaRPr lang="en-GB" sz="800" b="1"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Height</a:t>
            </a:r>
            <a:r>
              <a:rPr lang="en-GB" sz="800" kern="1200" noProof="0">
                <a:solidFill>
                  <a:schemeClr val="tx1">
                    <a:lumMod val="85000"/>
                    <a:lumOff val="15000"/>
                  </a:schemeClr>
                </a:solidFill>
                <a:latin typeface="Aptos Display" panose="020B0004020202020204" pitchFamily="34" charset="0"/>
                <a:ea typeface="+mn-ea"/>
                <a:cs typeface="+mn-cs"/>
                <a:sym typeface="Calibri"/>
              </a:rPr>
              <a:t>: Red   14.6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14</a:t>
            </a:r>
          </a:p>
          <a:p>
            <a:pPr lvl="0"/>
            <a:endParaRPr lang="en-GB" sz="800"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Width</a:t>
            </a:r>
            <a:r>
              <a:rPr lang="en-GB" sz="800" kern="1200" noProof="0">
                <a:solidFill>
                  <a:schemeClr val="tx1">
                    <a:lumMod val="85000"/>
                    <a:lumOff val="15000"/>
                  </a:schemeClr>
                </a:solidFill>
                <a:latin typeface="Aptos Display" panose="020B0004020202020204" pitchFamily="34" charset="0"/>
                <a:ea typeface="+mn-ea"/>
                <a:cs typeface="+mn-cs"/>
                <a:sym typeface="Calibri"/>
              </a:rPr>
              <a:t>: Red   33.4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16.4 | 16.4</a:t>
            </a:r>
          </a:p>
        </p:txBody>
      </p:sp>
      <p:sp>
        <p:nvSpPr>
          <p:cNvPr id="4" name="Picture Placeholder 19">
            <a:extLst>
              <a:ext uri="{FF2B5EF4-FFF2-40B4-BE49-F238E27FC236}">
                <a16:creationId xmlns:a16="http://schemas.microsoft.com/office/drawing/2014/main" id="{B63AB760-1EE2-EC9B-23CA-79C1E3B17F90}"/>
              </a:ext>
            </a:extLst>
          </p:cNvPr>
          <p:cNvSpPr>
            <a:spLocks noGrp="1" noChangeAspect="1"/>
          </p:cNvSpPr>
          <p:nvPr>
            <p:ph type="pic" sz="quarter" idx="18" hasCustomPrompt="1"/>
          </p:nvPr>
        </p:nvSpPr>
        <p:spPr>
          <a:xfrm>
            <a:off x="126000" y="14218"/>
            <a:ext cx="288000" cy="288365"/>
          </a:xfrm>
        </p:spPr>
        <p:txBody>
          <a:bodyPr anchor="ctr"/>
          <a:lstStyle>
            <a:lvl1pPr marL="0" indent="0" algn="ctr">
              <a:buNone/>
              <a:defRPr sz="800" b="0">
                <a:solidFill>
                  <a:schemeClr val="bg1"/>
                </a:solidFill>
                <a:latin typeface="Aptos Display" panose="020B0004020202020204" pitchFamily="34" charset="0"/>
              </a:defRPr>
            </a:lvl1pPr>
          </a:lstStyle>
          <a:p>
            <a:r>
              <a:rPr lang="en-GB" noProof="0"/>
              <a:t>Section Icon</a:t>
            </a:r>
          </a:p>
        </p:txBody>
      </p:sp>
    </p:spTree>
    <p:extLst>
      <p:ext uri="{BB962C8B-B14F-4D97-AF65-F5344CB8AC3E}">
        <p14:creationId xmlns:p14="http://schemas.microsoft.com/office/powerpoint/2010/main" val="2548469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image" Target="../media/image4.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oleObject" Target="../embeddings/oleObject1.bin"/><Relationship Id="rId18" Type="http://schemas.openxmlformats.org/officeDocument/2006/relationships/image" Target="../media/image4.sv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ags" Target="../tags/tag9.xml"/><Relationship Id="rId17" Type="http://schemas.openxmlformats.org/officeDocument/2006/relationships/image" Target="../media/image3.png"/><Relationship Id="rId2" Type="http://schemas.openxmlformats.org/officeDocument/2006/relationships/slideLayout" Target="../slideLayouts/slideLayout9.xml"/><Relationship Id="rId16"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5" Type="http://schemas.openxmlformats.org/officeDocument/2006/relationships/slideLayout" Target="../slideLayouts/slideLayout12.xml"/><Relationship Id="rId15" Type="http://schemas.openxmlformats.org/officeDocument/2006/relationships/image" Target="../media/image15.svg"/><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hyperlink" Target="https://research-and-innovation.ec.europa.eu/strategy/support-policy-making/shaping-eu-research-and-innovation-policy/new-european-innovation-agenda/innovation-procurement/pre-commercial-procurement_en" TargetMode="External"/><Relationship Id="rId3" Type="http://schemas.openxmlformats.org/officeDocument/2006/relationships/slideLayout" Target="../slideLayouts/slideLayout20.xml"/><Relationship Id="rId7" Type="http://schemas.openxmlformats.org/officeDocument/2006/relationships/tags" Target="../tags/tag19.xml"/><Relationship Id="rId12" Type="http://schemas.openxmlformats.org/officeDocument/2006/relationships/image" Target="../media/image8.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11" Type="http://schemas.openxmlformats.org/officeDocument/2006/relationships/image" Target="../media/image3.png"/><Relationship Id="rId5" Type="http://schemas.openxmlformats.org/officeDocument/2006/relationships/slideLayout" Target="../slideLayouts/slideLayout22.xml"/><Relationship Id="rId15" Type="http://schemas.openxmlformats.org/officeDocument/2006/relationships/image" Target="../media/image15.svg"/><Relationship Id="rId10"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image" Target="../media/image1.emf"/><Relationship Id="rId14" Type="http://schemas.openxmlformats.org/officeDocument/2006/relationships/hyperlink" Target="https://cordis.europa.eu/project/id/101226802" TargetMode="Externa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oleObject" Target="../embeddings/oleObject1.bin"/><Relationship Id="rId18" Type="http://schemas.openxmlformats.org/officeDocument/2006/relationships/image" Target="../media/image21.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ags" Target="../tags/tag21.xml"/><Relationship Id="rId17" Type="http://schemas.openxmlformats.org/officeDocument/2006/relationships/image" Target="../media/image3.png"/><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4.xml"/><Relationship Id="rId5" Type="http://schemas.openxmlformats.org/officeDocument/2006/relationships/slideLayout" Target="../slideLayouts/slideLayout27.xml"/><Relationship Id="rId15" Type="http://schemas.openxmlformats.org/officeDocument/2006/relationships/image" Target="../media/image20.sv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image" Target="../media/image20.sv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image" Target="../media/image1.emf"/><Relationship Id="rId2" Type="http://schemas.openxmlformats.org/officeDocument/2006/relationships/slideLayout" Target="../slideLayouts/slideLayout34.xml"/><Relationship Id="rId16" Type="http://schemas.openxmlformats.org/officeDocument/2006/relationships/oleObject" Target="../embeddings/oleObject1.bin"/><Relationship Id="rId20" Type="http://schemas.openxmlformats.org/officeDocument/2006/relationships/image" Target="../media/image3.pn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tags" Target="../tags/tag31.xml"/><Relationship Id="rId10" Type="http://schemas.openxmlformats.org/officeDocument/2006/relationships/slideLayout" Target="../slideLayouts/slideLayout42.xml"/><Relationship Id="rId19" Type="http://schemas.openxmlformats.org/officeDocument/2006/relationships/image" Target="../media/image2.png"/><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image" Target="../media/image1.emf"/><Relationship Id="rId3" Type="http://schemas.openxmlformats.org/officeDocument/2006/relationships/slideLayout" Target="../slideLayouts/slideLayout48.xml"/><Relationship Id="rId21" Type="http://schemas.openxmlformats.org/officeDocument/2006/relationships/image" Target="../media/image23.svg"/><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oleObject" Target="../embeddings/oleObject1.bin"/><Relationship Id="rId2" Type="http://schemas.openxmlformats.org/officeDocument/2006/relationships/slideLayout" Target="../slideLayouts/slideLayout47.xml"/><Relationship Id="rId16" Type="http://schemas.openxmlformats.org/officeDocument/2006/relationships/tags" Target="../tags/tag45.xml"/><Relationship Id="rId20" Type="http://schemas.openxmlformats.org/officeDocument/2006/relationships/image" Target="../media/image2.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6.xml"/><Relationship Id="rId10" Type="http://schemas.openxmlformats.org/officeDocument/2006/relationships/slideLayout" Target="../slideLayouts/slideLayout55.xml"/><Relationship Id="rId19" Type="http://schemas.openxmlformats.org/officeDocument/2006/relationships/image" Target="../media/image22.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8" name="Footer Placeholder 3">
            <a:extLst>
              <a:ext uri="{FF2B5EF4-FFF2-40B4-BE49-F238E27FC236}">
                <a16:creationId xmlns:a16="http://schemas.microsoft.com/office/drawing/2014/main" id="{CB390772-DD0B-B2F1-3FC2-E5612335EBE8}"/>
              </a:ext>
            </a:extLst>
          </p:cNvPr>
          <p:cNvSpPr>
            <a:spLocks noGrp="1"/>
          </p:cNvSpPr>
          <p:nvPr>
            <p:ph type="ftr" sz="quarter" idx="3"/>
          </p:nvPr>
        </p:nvSpPr>
        <p:spPr bwMode="gray">
          <a:xfrm>
            <a:off x="7009088" y="103001"/>
            <a:ext cx="5184000" cy="110800"/>
          </a:xfrm>
          <a:prstGeom prst="rect">
            <a:avLst/>
          </a:prstGeom>
        </p:spPr>
        <p:txBody>
          <a:bodyPr vert="horz" wrap="square" lIns="0" tIns="0" rIns="0" bIns="0" rtlCol="0" anchor="b">
            <a:spAutoFit/>
          </a:bodyPr>
          <a:lstStyle>
            <a:lvl1pPr algn="r">
              <a:lnSpc>
                <a:spcPts val="800"/>
              </a:lnSpc>
              <a:defRPr sz="800" b="0" cap="all" baseline="0">
                <a:solidFill>
                  <a:schemeClr val="bg1">
                    <a:lumMod val="75000"/>
                  </a:schemeClr>
                </a:solidFill>
              </a:defRPr>
            </a:lvl1pPr>
          </a:lstStyle>
          <a:p>
            <a:pPr>
              <a:lnSpc>
                <a:spcPct val="90000"/>
              </a:lnSpc>
            </a:pPr>
            <a:r>
              <a:rPr lang="en-GB"/>
              <a:t>PLACE ABOVE NOTICE FIELD ABOVE THIS BOX HERE</a:t>
            </a:r>
            <a:endParaRPr lang="en-GB" noProof="0"/>
          </a:p>
        </p:txBody>
      </p:sp>
      <p:graphicFrame>
        <p:nvGraphicFramePr>
          <p:cNvPr id="7" name="Object 6" hidden="1"/>
          <p:cNvGraphicFramePr>
            <a:graphicFrameLocks noChangeAspect="1"/>
          </p:cNvGraphicFramePr>
          <p:nvPr userDrawn="1">
            <p:custDataLst>
              <p:tags r:id="rId9"/>
            </p:custDataLst>
            <p:extLst>
              <p:ext uri="{D42A27DB-BD31-4B8C-83A1-F6EECF244321}">
                <p14:modId xmlns:p14="http://schemas.microsoft.com/office/powerpoint/2010/main" val="189193901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10" imgW="360" imgH="360" progId="">
                  <p:embed/>
                </p:oleObj>
              </mc:Choice>
              <mc:Fallback>
                <p:oleObj name="think-cell Folie" r:id="rId10" imgW="360" imgH="360" progId="">
                  <p:embed/>
                  <p:pic>
                    <p:nvPicPr>
                      <p:cNvPr id="7" name="Object 6" hidden="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platzhalter 4">
            <a:extLst>
              <a:ext uri="{FF2B5EF4-FFF2-40B4-BE49-F238E27FC236}">
                <a16:creationId xmlns:a16="http://schemas.microsoft.com/office/drawing/2014/main" id="{5F7D81BF-15B4-4E56-9F43-2E8030E4E4B8}"/>
              </a:ext>
            </a:extLst>
          </p:cNvPr>
          <p:cNvSpPr>
            <a:spLocks noGrp="1"/>
          </p:cNvSpPr>
          <p:nvPr>
            <p:ph type="body" idx="1"/>
          </p:nvPr>
        </p:nvSpPr>
        <p:spPr bwMode="gray">
          <a:xfrm>
            <a:off x="530225" y="1765307"/>
            <a:ext cx="12382601" cy="5256213"/>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55" name="Connecteur droit 48"/>
          <p:cNvCxnSpPr/>
          <p:nvPr userDrawn="1"/>
        </p:nvCxnSpPr>
        <p:spPr bwMode="gray">
          <a:xfrm flipH="1">
            <a:off x="540000" y="1368000"/>
            <a:ext cx="180000" cy="0"/>
          </a:xfrm>
          <a:prstGeom prst="line">
            <a:avLst/>
          </a:prstGeom>
          <a:ln cap="sq">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FBB89324-5B32-FB31-F1B5-151955727A11}"/>
              </a:ext>
            </a:extLst>
          </p:cNvPr>
          <p:cNvSpPr txBox="1">
            <a:spLocks/>
          </p:cNvSpPr>
          <p:nvPr userDrawn="1"/>
        </p:nvSpPr>
        <p:spPr bwMode="gray">
          <a:xfrm>
            <a:off x="7009088" y="-151052"/>
            <a:ext cx="5184000" cy="110800"/>
          </a:xfrm>
          <a:prstGeom prst="rect">
            <a:avLst/>
          </a:prstGeom>
        </p:spPr>
        <p:txBody>
          <a:bodyPr vert="horz" wrap="square" lIns="0" tIns="0" rIns="0" bIns="0" rtlCol="0" anchor="b">
            <a:spAutoFit/>
          </a:bodyPr>
          <a:lstStyle>
            <a:defPPr>
              <a:defRPr lang="fr-FR"/>
            </a:defPPr>
            <a:lvl1pPr marL="0" algn="l" defTabSz="1043056" rtl="0" eaLnBrk="1" latinLnBrk="0" hangingPunct="1">
              <a:lnSpc>
                <a:spcPts val="800"/>
              </a:lnSpc>
              <a:defRPr sz="800" b="0" kern="1200" cap="all" baseline="0">
                <a:solidFill>
                  <a:schemeClr val="bg1">
                    <a:lumMod val="75000"/>
                  </a:schemeClr>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algn="r">
              <a:lnSpc>
                <a:spcPct val="90000"/>
              </a:lnSpc>
            </a:pPr>
            <a:r>
              <a:rPr lang="en-GB" noProof="0"/>
              <a:t>MARK | NOTICE (e.g. DRAFT / Commercial in Confidence) &gt;&gt;&gt; APPLY IN MASTER VIEW</a:t>
            </a:r>
          </a:p>
        </p:txBody>
      </p:sp>
      <p:sp>
        <p:nvSpPr>
          <p:cNvPr id="4" name="Rechteck 37">
            <a:extLst>
              <a:ext uri="{FF2B5EF4-FFF2-40B4-BE49-F238E27FC236}">
                <a16:creationId xmlns:a16="http://schemas.microsoft.com/office/drawing/2014/main" id="{81665B38-216D-2492-48DA-3799C937C78A}"/>
              </a:ext>
            </a:extLst>
          </p:cNvPr>
          <p:cNvSpPr/>
          <p:nvPr userDrawn="1"/>
        </p:nvSpPr>
        <p:spPr>
          <a:xfrm>
            <a:off x="14066291" y="841686"/>
            <a:ext cx="1277432"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Keep content within boundaries</a:t>
            </a:r>
          </a:p>
        </p:txBody>
      </p:sp>
      <p:sp>
        <p:nvSpPr>
          <p:cNvPr id="6" name="Rechteck 39">
            <a:extLst>
              <a:ext uri="{FF2B5EF4-FFF2-40B4-BE49-F238E27FC236}">
                <a16:creationId xmlns:a16="http://schemas.microsoft.com/office/drawing/2014/main" id="{22216113-B063-C04D-8E1E-4F06AB9A691A}"/>
              </a:ext>
            </a:extLst>
          </p:cNvPr>
          <p:cNvSpPr/>
          <p:nvPr userDrawn="1"/>
        </p:nvSpPr>
        <p:spPr>
          <a:xfrm>
            <a:off x="14066290" y="1292289"/>
            <a:ext cx="1277433"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Supporting / Guiding lines</a:t>
            </a:r>
          </a:p>
        </p:txBody>
      </p:sp>
      <p:pic>
        <p:nvPicPr>
          <p:cNvPr id="10" name="Picture 9">
            <a:extLst>
              <a:ext uri="{FF2B5EF4-FFF2-40B4-BE49-F238E27FC236}">
                <a16:creationId xmlns:a16="http://schemas.microsoft.com/office/drawing/2014/main" id="{45075BFE-8319-2EE3-5FCA-0E32654CDAB4}"/>
              </a:ext>
            </a:extLst>
          </p:cNvPr>
          <p:cNvPicPr>
            <a:picLocks noChangeAspect="1"/>
          </p:cNvPicPr>
          <p:nvPr userDrawn="1"/>
        </p:nvPicPr>
        <p:blipFill rotWithShape="1">
          <a:blip r:embed="rId12"/>
          <a:srcRect t="36008" r="64253" b="21005"/>
          <a:stretch/>
        </p:blipFill>
        <p:spPr>
          <a:xfrm>
            <a:off x="13611850" y="1292287"/>
            <a:ext cx="454441" cy="400111"/>
          </a:xfrm>
          <a:prstGeom prst="rect">
            <a:avLst/>
          </a:prstGeom>
        </p:spPr>
      </p:pic>
      <p:pic>
        <p:nvPicPr>
          <p:cNvPr id="11" name="Picture 10">
            <a:extLst>
              <a:ext uri="{FF2B5EF4-FFF2-40B4-BE49-F238E27FC236}">
                <a16:creationId xmlns:a16="http://schemas.microsoft.com/office/drawing/2014/main" id="{F4A5C5DC-58F6-3A69-31EC-3B8AEB72C830}"/>
              </a:ext>
            </a:extLst>
          </p:cNvPr>
          <p:cNvPicPr>
            <a:picLocks noChangeAspect="1"/>
          </p:cNvPicPr>
          <p:nvPr userDrawn="1"/>
        </p:nvPicPr>
        <p:blipFill rotWithShape="1">
          <a:blip r:embed="rId13"/>
          <a:srcRect l="27980"/>
          <a:stretch/>
        </p:blipFill>
        <p:spPr>
          <a:xfrm>
            <a:off x="13611850" y="841687"/>
            <a:ext cx="454440" cy="400110"/>
          </a:xfrm>
          <a:prstGeom prst="rect">
            <a:avLst/>
          </a:prstGeom>
        </p:spPr>
      </p:pic>
      <p:graphicFrame>
        <p:nvGraphicFramePr>
          <p:cNvPr id="12" name="Table 11">
            <a:extLst>
              <a:ext uri="{FF2B5EF4-FFF2-40B4-BE49-F238E27FC236}">
                <a16:creationId xmlns:a16="http://schemas.microsoft.com/office/drawing/2014/main" id="{246CAF59-500C-52E0-C6CA-4F42C8DE98C2}"/>
              </a:ext>
            </a:extLst>
          </p:cNvPr>
          <p:cNvGraphicFramePr>
            <a:graphicFrameLocks noGrp="1"/>
          </p:cNvGraphicFramePr>
          <p:nvPr userDrawn="1">
            <p:extLst>
              <p:ext uri="{D42A27DB-BD31-4B8C-83A1-F6EECF244321}">
                <p14:modId xmlns:p14="http://schemas.microsoft.com/office/powerpoint/2010/main" val="1503384887"/>
              </p:ext>
            </p:extLst>
          </p:nvPr>
        </p:nvGraphicFramePr>
        <p:xfrm>
          <a:off x="13611850" y="1765307"/>
          <a:ext cx="1731874" cy="4226560"/>
        </p:xfrm>
        <a:graphic>
          <a:graphicData uri="http://schemas.openxmlformats.org/drawingml/2006/table">
            <a:tbl>
              <a:tblPr/>
              <a:tblGrid>
                <a:gridCol w="609905">
                  <a:extLst>
                    <a:ext uri="{9D8B030D-6E8A-4147-A177-3AD203B41FA5}">
                      <a16:colId xmlns:a16="http://schemas.microsoft.com/office/drawing/2014/main" val="3133489366"/>
                    </a:ext>
                  </a:extLst>
                </a:gridCol>
                <a:gridCol w="1121969">
                  <a:extLst>
                    <a:ext uri="{9D8B030D-6E8A-4147-A177-3AD203B41FA5}">
                      <a16:colId xmlns:a16="http://schemas.microsoft.com/office/drawing/2014/main" val="1935594612"/>
                    </a:ext>
                  </a:extLst>
                </a:gridCol>
              </a:tblGrid>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0A6AA6"/>
                    </a:solidFill>
                  </a:tcPr>
                </a:tc>
                <a:tc>
                  <a:txBody>
                    <a:bodyPr/>
                    <a:lstStyle/>
                    <a:p>
                      <a:pPr marL="0" marR="0" fontAlgn="t">
                        <a:buNone/>
                      </a:pPr>
                      <a:r>
                        <a:rPr lang="en-GB" sz="1400">
                          <a:solidFill>
                            <a:srgbClr val="000000"/>
                          </a:solidFill>
                          <a:effectLst/>
                          <a:latin typeface="Calibri Light" panose="020F0302020204030204" pitchFamily="34" charset="0"/>
                        </a:rPr>
                        <a:t>Primary</a:t>
                      </a:r>
                    </a:p>
                    <a:p>
                      <a:pPr marL="0" marR="0" fontAlgn="t">
                        <a:buNone/>
                      </a:pPr>
                      <a:r>
                        <a:rPr lang="en-GB" sz="1400">
                          <a:solidFill>
                            <a:srgbClr val="000000"/>
                          </a:solidFill>
                          <a:effectLst/>
                          <a:latin typeface="Calibri Light" panose="020F0302020204030204" pitchFamily="34" charset="0"/>
                        </a:rPr>
                        <a:t>#0A6AA6</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6491548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A9D941"/>
                    </a:solidFill>
                  </a:tcPr>
                </a:tc>
                <a:tc>
                  <a:txBody>
                    <a:bodyPr/>
                    <a:lstStyle/>
                    <a:p>
                      <a:pPr marL="0" marR="0" fontAlgn="t">
                        <a:buNone/>
                      </a:pPr>
                      <a:r>
                        <a:rPr lang="en-GB" sz="1400">
                          <a:solidFill>
                            <a:srgbClr val="000000"/>
                          </a:solidFill>
                          <a:effectLst/>
                          <a:latin typeface="Calibri Light" panose="020F0302020204030204" pitchFamily="34" charset="0"/>
                        </a:rPr>
                        <a:t>Secondary</a:t>
                      </a:r>
                    </a:p>
                    <a:p>
                      <a:pPr marL="0" marR="0" fontAlgn="t">
                        <a:buNone/>
                      </a:pPr>
                      <a:r>
                        <a:rPr lang="en-GB" sz="1400">
                          <a:solidFill>
                            <a:srgbClr val="000000"/>
                          </a:solidFill>
                          <a:effectLst/>
                          <a:latin typeface="Calibri Light" panose="020F0302020204030204" pitchFamily="34" charset="0"/>
                        </a:rPr>
                        <a:t>#A9D941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5153063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6CAFD9"/>
                    </a:solidFill>
                  </a:tcPr>
                </a:tc>
                <a:tc>
                  <a:txBody>
                    <a:bodyPr/>
                    <a:lstStyle/>
                    <a:p>
                      <a:pPr marL="0" marR="0" fontAlgn="t">
                        <a:buNone/>
                      </a:pPr>
                      <a:r>
                        <a:rPr lang="en-GB" sz="1400">
                          <a:solidFill>
                            <a:srgbClr val="000000"/>
                          </a:solidFill>
                          <a:effectLst/>
                          <a:latin typeface="Calibri Light" panose="020F0302020204030204" pitchFamily="34" charset="0"/>
                        </a:rPr>
                        <a:t>Tertiary</a:t>
                      </a:r>
                    </a:p>
                    <a:p>
                      <a:pPr marL="0" marR="0" fontAlgn="t">
                        <a:buNone/>
                      </a:pPr>
                      <a:r>
                        <a:rPr lang="en-GB" sz="1400">
                          <a:solidFill>
                            <a:srgbClr val="000000"/>
                          </a:solidFill>
                          <a:effectLst/>
                          <a:latin typeface="Calibri Light" panose="020F0302020204030204" pitchFamily="34" charset="0"/>
                        </a:rPr>
                        <a:t>#6CAFD9</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37212232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D95841"/>
                    </a:solidFill>
                  </a:tcPr>
                </a:tc>
                <a:tc>
                  <a:txBody>
                    <a:bodyPr/>
                    <a:lstStyle/>
                    <a:p>
                      <a:pPr marL="0" marR="0" fontAlgn="t">
                        <a:buNone/>
                      </a:pPr>
                      <a:r>
                        <a:rPr lang="en-GB" sz="1400">
                          <a:solidFill>
                            <a:srgbClr val="000000"/>
                          </a:solidFill>
                          <a:effectLst/>
                          <a:latin typeface="Calibri Light" panose="020F0302020204030204" pitchFamily="34" charset="0"/>
                        </a:rPr>
                        <a:t>Accent 1</a:t>
                      </a:r>
                    </a:p>
                    <a:p>
                      <a:pPr marL="0" marR="0" fontAlgn="t">
                        <a:buNone/>
                      </a:pPr>
                      <a:r>
                        <a:rPr lang="en-GB" sz="1400">
                          <a:solidFill>
                            <a:srgbClr val="000000"/>
                          </a:solidFill>
                          <a:effectLst/>
                          <a:latin typeface="Calibri Light" panose="020F0302020204030204" pitchFamily="34" charset="0"/>
                        </a:rPr>
                        <a:t>#D95841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675897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9E005D"/>
                    </a:solidFill>
                  </a:tcPr>
                </a:tc>
                <a:tc>
                  <a:txBody>
                    <a:bodyPr/>
                    <a:lstStyle/>
                    <a:p>
                      <a:pPr marL="0" marR="0" fontAlgn="t">
                        <a:buNone/>
                      </a:pPr>
                      <a:r>
                        <a:rPr lang="en-GB" sz="1400">
                          <a:solidFill>
                            <a:srgbClr val="000000"/>
                          </a:solidFill>
                          <a:effectLst/>
                          <a:latin typeface="Calibri Light" panose="020F0302020204030204" pitchFamily="34" charset="0"/>
                        </a:rPr>
                        <a:t>Accent 2</a:t>
                      </a:r>
                    </a:p>
                    <a:p>
                      <a:pPr marL="0" marR="0" fontAlgn="t">
                        <a:buNone/>
                      </a:pPr>
                      <a:r>
                        <a:rPr lang="en-GB" sz="1400">
                          <a:solidFill>
                            <a:srgbClr val="000000"/>
                          </a:solidFill>
                          <a:effectLst/>
                          <a:latin typeface="Calibri Light" panose="020F0302020204030204" pitchFamily="34" charset="0"/>
                        </a:rPr>
                        <a:t>#9E005D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2823980306"/>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7931E"/>
                    </a:solidFill>
                  </a:tcPr>
                </a:tc>
                <a:tc>
                  <a:txBody>
                    <a:bodyPr/>
                    <a:lstStyle/>
                    <a:p>
                      <a:pPr marL="0" marR="0" fontAlgn="t">
                        <a:buNone/>
                      </a:pPr>
                      <a:r>
                        <a:rPr lang="en-GB" sz="1400">
                          <a:solidFill>
                            <a:srgbClr val="000000"/>
                          </a:solidFill>
                          <a:effectLst/>
                          <a:latin typeface="Calibri Light" panose="020F0302020204030204" pitchFamily="34" charset="0"/>
                        </a:rPr>
                        <a:t>Accent 3</a:t>
                      </a:r>
                    </a:p>
                    <a:p>
                      <a:pPr marL="0" marR="0" fontAlgn="t">
                        <a:buNone/>
                      </a:pPr>
                      <a:r>
                        <a:rPr lang="en-GB" sz="1400">
                          <a:solidFill>
                            <a:srgbClr val="000000"/>
                          </a:solidFill>
                          <a:effectLst/>
                          <a:latin typeface="Calibri Light" panose="020F0302020204030204" pitchFamily="34" charset="0"/>
                        </a:rPr>
                        <a:t>#F7931E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14959811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2F2F2"/>
                    </a:solidFill>
                  </a:tcPr>
                </a:tc>
                <a:tc>
                  <a:txBody>
                    <a:bodyPr/>
                    <a:lstStyle/>
                    <a:p>
                      <a:pPr marL="0" marR="0" fontAlgn="t">
                        <a:buNone/>
                      </a:pPr>
                      <a:r>
                        <a:rPr lang="en-GB" sz="1400">
                          <a:solidFill>
                            <a:srgbClr val="000000"/>
                          </a:solidFill>
                          <a:effectLst/>
                          <a:latin typeface="Calibri Light" panose="020F0302020204030204" pitchFamily="34" charset="0"/>
                        </a:rPr>
                        <a:t>Background 1</a:t>
                      </a:r>
                    </a:p>
                    <a:p>
                      <a:pPr marL="0" marR="0" fontAlgn="t">
                        <a:buNone/>
                      </a:pPr>
                      <a:r>
                        <a:rPr lang="en-GB" sz="1400">
                          <a:solidFill>
                            <a:srgbClr val="000000"/>
                          </a:solidFill>
                          <a:effectLst/>
                          <a:latin typeface="Calibri Light" panose="020F0302020204030204" pitchFamily="34" charset="0"/>
                        </a:rPr>
                        <a:t>#F2F2F2</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854648708"/>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404040"/>
                    </a:solidFill>
                  </a:tcPr>
                </a:tc>
                <a:tc>
                  <a:txBody>
                    <a:bodyPr/>
                    <a:lstStyle/>
                    <a:p>
                      <a:pPr marL="0" marR="0" fontAlgn="t">
                        <a:buNone/>
                      </a:pPr>
                      <a:r>
                        <a:rPr lang="en-GB" sz="1400">
                          <a:solidFill>
                            <a:srgbClr val="000000"/>
                          </a:solidFill>
                          <a:effectLst/>
                          <a:latin typeface="Calibri Light" panose="020F0302020204030204" pitchFamily="34" charset="0"/>
                        </a:rPr>
                        <a:t>Background 2</a:t>
                      </a:r>
                    </a:p>
                    <a:p>
                      <a:pPr marL="0" marR="0" fontAlgn="t">
                        <a:buNone/>
                      </a:pPr>
                      <a:r>
                        <a:rPr lang="en-GB" sz="1400">
                          <a:solidFill>
                            <a:srgbClr val="000000"/>
                          </a:solidFill>
                          <a:effectLst/>
                          <a:latin typeface="Calibri Light" panose="020F0302020204030204" pitchFamily="34" charset="0"/>
                        </a:rPr>
                        <a:t>#404040</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709162284"/>
                  </a:ext>
                </a:extLst>
              </a:tr>
            </a:tbl>
          </a:graphicData>
        </a:graphic>
      </p:graphicFrame>
      <p:sp>
        <p:nvSpPr>
          <p:cNvPr id="18" name="TextBox 17">
            <a:extLst>
              <a:ext uri="{FF2B5EF4-FFF2-40B4-BE49-F238E27FC236}">
                <a16:creationId xmlns:a16="http://schemas.microsoft.com/office/drawing/2014/main" id="{A09D58A6-9D28-E127-9F56-03695704D951}"/>
              </a:ext>
            </a:extLst>
          </p:cNvPr>
          <p:cNvSpPr txBox="1"/>
          <p:nvPr userDrawn="1"/>
        </p:nvSpPr>
        <p:spPr bwMode="gray">
          <a:xfrm>
            <a:off x="15501688" y="841686"/>
            <a:ext cx="1300411" cy="1200329"/>
          </a:xfrm>
          <a:prstGeom prst="rect">
            <a:avLst/>
          </a:prstGeom>
          <a:solidFill>
            <a:schemeClr val="bg1"/>
          </a:solidFill>
        </p:spPr>
        <p:txBody>
          <a:bodyPr wrap="square">
            <a:spAutoFit/>
          </a:bodyPr>
          <a:lstStyle/>
          <a:p>
            <a:pPr lvl="0"/>
            <a:r>
              <a:rPr lang="en-GB" sz="800" b="1" u="none" kern="1200" noProof="0">
                <a:solidFill>
                  <a:schemeClr val="tx1">
                    <a:lumMod val="85000"/>
                    <a:lumOff val="15000"/>
                  </a:schemeClr>
                </a:solidFill>
                <a:latin typeface="Aptos Display" panose="020B0004020202020204" pitchFamily="34" charset="0"/>
                <a:ea typeface="+mn-ea"/>
                <a:cs typeface="+mn-cs"/>
                <a:sym typeface="Calibri"/>
              </a:rPr>
              <a:t>Measurements (cm)</a:t>
            </a:r>
          </a:p>
          <a:p>
            <a:pPr marL="0" marR="0" lvl="0" indent="0" algn="l" defTabSz="1043056" rtl="0" eaLnBrk="1" fontAlgn="auto" latinLnBrk="0" hangingPunct="1">
              <a:lnSpc>
                <a:spcPct val="100000"/>
              </a:lnSpc>
              <a:spcBef>
                <a:spcPts val="0"/>
              </a:spcBef>
              <a:spcAft>
                <a:spcPts val="0"/>
              </a:spcAft>
              <a:buClrTx/>
              <a:buSzTx/>
              <a:buFontTx/>
              <a:buNone/>
              <a:tabLst/>
              <a:defRPr/>
            </a:pPr>
            <a:br>
              <a:rPr lang="en-GB" sz="800" b="1" u="none" kern="1200" noProof="0">
                <a:solidFill>
                  <a:schemeClr val="tx1">
                    <a:lumMod val="85000"/>
                    <a:lumOff val="15000"/>
                  </a:schemeClr>
                </a:solidFill>
                <a:latin typeface="Aptos Display" panose="020B0004020202020204" pitchFamily="34" charset="0"/>
                <a:ea typeface="+mn-ea"/>
                <a:cs typeface="+mn-cs"/>
                <a:sym typeface="Calibri"/>
              </a:rPr>
            </a:br>
            <a:r>
              <a:rPr lang="en-GB" sz="800" b="1" u="none" kern="1200" noProof="0">
                <a:solidFill>
                  <a:schemeClr val="tx1">
                    <a:lumMod val="85000"/>
                    <a:lumOff val="15000"/>
                  </a:schemeClr>
                </a:solidFill>
                <a:latin typeface="Aptos Display" panose="020B0004020202020204" pitchFamily="34" charset="0"/>
                <a:ea typeface="+mn-ea"/>
                <a:cs typeface="+mn-cs"/>
                <a:sym typeface="Calibri"/>
              </a:rPr>
              <a:t>Grid:   </a:t>
            </a:r>
            <a:r>
              <a:rPr lang="en-GB" sz="800" b="0" u="none" kern="1200" noProof="0">
                <a:solidFill>
                  <a:schemeClr val="tx1">
                    <a:lumMod val="85000"/>
                    <a:lumOff val="15000"/>
                  </a:schemeClr>
                </a:solidFill>
                <a:latin typeface="Aptos Display" panose="020B0004020202020204" pitchFamily="34" charset="0"/>
                <a:ea typeface="+mn-ea"/>
                <a:cs typeface="+mn-cs"/>
                <a:sym typeface="Calibri"/>
              </a:rPr>
              <a:t>  0.2 (use multiples)</a:t>
            </a:r>
          </a:p>
          <a:p>
            <a:pPr lvl="0"/>
            <a:endParaRPr lang="en-GB" sz="800" b="1"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Height</a:t>
            </a:r>
            <a:r>
              <a:rPr lang="en-GB" sz="800" kern="1200" noProof="0">
                <a:solidFill>
                  <a:schemeClr val="tx1">
                    <a:lumMod val="85000"/>
                    <a:lumOff val="15000"/>
                  </a:schemeClr>
                </a:solidFill>
                <a:latin typeface="Aptos Display" panose="020B0004020202020204" pitchFamily="34" charset="0"/>
                <a:ea typeface="+mn-ea"/>
                <a:cs typeface="+mn-cs"/>
                <a:sym typeface="Calibri"/>
              </a:rPr>
              <a:t>: Red   14.6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14</a:t>
            </a:r>
          </a:p>
          <a:p>
            <a:pPr lvl="0"/>
            <a:endParaRPr lang="en-GB" sz="800"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Width</a:t>
            </a:r>
            <a:r>
              <a:rPr lang="en-GB" sz="800" kern="1200" noProof="0">
                <a:solidFill>
                  <a:schemeClr val="tx1">
                    <a:lumMod val="85000"/>
                    <a:lumOff val="15000"/>
                  </a:schemeClr>
                </a:solidFill>
                <a:latin typeface="Aptos Display" panose="020B0004020202020204" pitchFamily="34" charset="0"/>
                <a:ea typeface="+mn-ea"/>
                <a:cs typeface="+mn-cs"/>
                <a:sym typeface="Calibri"/>
              </a:rPr>
              <a:t>: Red   34.4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16.4 | 16.4</a:t>
            </a:r>
          </a:p>
        </p:txBody>
      </p:sp>
      <p:pic>
        <p:nvPicPr>
          <p:cNvPr id="19" name="Graphic 18">
            <a:extLst>
              <a:ext uri="{FF2B5EF4-FFF2-40B4-BE49-F238E27FC236}">
                <a16:creationId xmlns:a16="http://schemas.microsoft.com/office/drawing/2014/main" id="{8BD4887F-F5A5-51C1-81A8-1690508C3142}"/>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13611850" y="6221843"/>
            <a:ext cx="1731874" cy="865369"/>
          </a:xfrm>
          <a:prstGeom prst="rect">
            <a:avLst/>
          </a:prstGeom>
        </p:spPr>
      </p:pic>
    </p:spTree>
    <p:extLst>
      <p:ext uri="{BB962C8B-B14F-4D97-AF65-F5344CB8AC3E}">
        <p14:creationId xmlns:p14="http://schemas.microsoft.com/office/powerpoint/2010/main" val="13622356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32" r:id="rId3"/>
    <p:sldLayoutId id="2147483848" r:id="rId4"/>
    <p:sldLayoutId id="2147483833" r:id="rId5"/>
    <p:sldLayoutId id="2147483870" r:id="rId6"/>
    <p:sldLayoutId id="2147483823" r:id="rId7"/>
  </p:sldLayoutIdLst>
  <p:hf sldNum="0" hdr="0" dt="0"/>
  <p:txStyles>
    <p:titleStyle>
      <a:lvl1pPr algn="l" defTabSz="1043080" rtl="0" eaLnBrk="1" latinLnBrk="0" hangingPunct="1">
        <a:lnSpc>
          <a:spcPct val="90000"/>
        </a:lnSpc>
        <a:spcBef>
          <a:spcPct val="0"/>
        </a:spcBef>
        <a:buNone/>
        <a:defRPr sz="1800" b="1" kern="1200">
          <a:solidFill>
            <a:schemeClr val="tx1"/>
          </a:solidFill>
          <a:latin typeface="+mn-lt"/>
          <a:ea typeface="+mj-ea"/>
          <a:cs typeface="+mj-cs"/>
        </a:defRPr>
      </a:lvl1pPr>
    </p:titleStyle>
    <p:bodyStyle>
      <a:lvl1pPr marL="180004" indent="-180004" algn="l" defTabSz="1043080"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Aptos Display" panose="020B0004020202020204" pitchFamily="34" charset="0"/>
          <a:ea typeface="+mn-ea"/>
          <a:cs typeface="+mn-cs"/>
        </a:defRPr>
      </a:lvl1pPr>
      <a:lvl2pPr marL="358658" indent="-180004" algn="l" defTabSz="1043080"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Aptos Display" panose="020B0004020202020204" pitchFamily="34" charset="0"/>
          <a:ea typeface="+mn-ea"/>
          <a:cs typeface="+mn-cs"/>
        </a:defRPr>
      </a:lvl2pPr>
      <a:lvl3pPr marL="504837" indent="-142878"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3pPr>
      <a:lvl4pPr marL="64612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4pPr>
      <a:lvl5pPr marL="79201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fr-FR"/>
      </a:defPPr>
      <a:lvl1pPr marL="0" algn="l" defTabSz="1043080" rtl="0" eaLnBrk="1" latinLnBrk="0" hangingPunct="1">
        <a:defRPr sz="2100" kern="1200">
          <a:solidFill>
            <a:schemeClr val="tx1"/>
          </a:solidFill>
          <a:latin typeface="+mn-lt"/>
          <a:ea typeface="+mn-ea"/>
          <a:cs typeface="+mn-cs"/>
        </a:defRPr>
      </a:lvl1pPr>
      <a:lvl2pPr marL="521540" algn="l" defTabSz="1043080" rtl="0" eaLnBrk="1" latinLnBrk="0" hangingPunct="1">
        <a:defRPr sz="2100" kern="1200">
          <a:solidFill>
            <a:schemeClr val="tx1"/>
          </a:solidFill>
          <a:latin typeface="+mn-lt"/>
          <a:ea typeface="+mn-ea"/>
          <a:cs typeface="+mn-cs"/>
        </a:defRPr>
      </a:lvl2pPr>
      <a:lvl3pPr marL="1043080" algn="l" defTabSz="1043080" rtl="0" eaLnBrk="1" latinLnBrk="0" hangingPunct="1">
        <a:defRPr sz="2100" kern="1200">
          <a:solidFill>
            <a:schemeClr val="tx1"/>
          </a:solidFill>
          <a:latin typeface="+mn-lt"/>
          <a:ea typeface="+mn-ea"/>
          <a:cs typeface="+mn-cs"/>
        </a:defRPr>
      </a:lvl3pPr>
      <a:lvl4pPr marL="1564620" algn="l" defTabSz="1043080" rtl="0" eaLnBrk="1" latinLnBrk="0" hangingPunct="1">
        <a:defRPr sz="2100" kern="1200">
          <a:solidFill>
            <a:schemeClr val="tx1"/>
          </a:solidFill>
          <a:latin typeface="+mn-lt"/>
          <a:ea typeface="+mn-ea"/>
          <a:cs typeface="+mn-cs"/>
        </a:defRPr>
      </a:lvl4pPr>
      <a:lvl5pPr marL="2086160" algn="l" defTabSz="1043080" rtl="0" eaLnBrk="1" latinLnBrk="0" hangingPunct="1">
        <a:defRPr sz="2100" kern="1200">
          <a:solidFill>
            <a:schemeClr val="tx1"/>
          </a:solidFill>
          <a:latin typeface="+mn-lt"/>
          <a:ea typeface="+mn-ea"/>
          <a:cs typeface="+mn-cs"/>
        </a:defRPr>
      </a:lvl5pPr>
      <a:lvl6pPr marL="2607700" algn="l" defTabSz="1043080" rtl="0" eaLnBrk="1" latinLnBrk="0" hangingPunct="1">
        <a:defRPr sz="2100" kern="1200">
          <a:solidFill>
            <a:schemeClr val="tx1"/>
          </a:solidFill>
          <a:latin typeface="+mn-lt"/>
          <a:ea typeface="+mn-ea"/>
          <a:cs typeface="+mn-cs"/>
        </a:defRPr>
      </a:lvl6pPr>
      <a:lvl7pPr marL="3129240" algn="l" defTabSz="1043080" rtl="0" eaLnBrk="1" latinLnBrk="0" hangingPunct="1">
        <a:defRPr sz="2100" kern="1200">
          <a:solidFill>
            <a:schemeClr val="tx1"/>
          </a:solidFill>
          <a:latin typeface="+mn-lt"/>
          <a:ea typeface="+mn-ea"/>
          <a:cs typeface="+mn-cs"/>
        </a:defRPr>
      </a:lvl7pPr>
      <a:lvl8pPr marL="3650780" algn="l" defTabSz="1043080" rtl="0" eaLnBrk="1" latinLnBrk="0" hangingPunct="1">
        <a:defRPr sz="2100" kern="1200">
          <a:solidFill>
            <a:schemeClr val="tx1"/>
          </a:solidFill>
          <a:latin typeface="+mn-lt"/>
          <a:ea typeface="+mn-ea"/>
          <a:cs typeface="+mn-cs"/>
        </a:defRPr>
      </a:lvl8pPr>
      <a:lvl9pPr marL="4172320" algn="l" defTabSz="1043080"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38" orient="horz" pos="4423">
          <p15:clr>
            <a:srgbClr val="F26B43"/>
          </p15:clr>
        </p15:guide>
        <p15:guide id="39" pos="813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BBD6CA-E14B-4DFC-8689-35141516AA73}"/>
              </a:ext>
            </a:extLst>
          </p:cNvPr>
          <p:cNvSpPr/>
          <p:nvPr userDrawn="1"/>
        </p:nvSpPr>
        <p:spPr bwMode="gray">
          <a:xfrm>
            <a:off x="-875" y="1363"/>
            <a:ext cx="13442633" cy="31679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180000" indent="-180000" algn="l">
              <a:lnSpc>
                <a:spcPct val="90000"/>
              </a:lnSpc>
              <a:spcBef>
                <a:spcPts val="600"/>
              </a:spcBef>
              <a:buClr>
                <a:schemeClr val="accent3"/>
              </a:buClr>
              <a:buFont typeface="Wingdings 3" panose="05040102010807070707" pitchFamily="18" charset="2"/>
              <a:buChar char=""/>
            </a:pPr>
            <a:endParaRPr lang="de-DE" sz="1200" err="1">
              <a:cs typeface="Calibri Light" panose="020F0302020204030204" pitchFamily="34" charset="0"/>
            </a:endParaRPr>
          </a:p>
        </p:txBody>
      </p:sp>
      <p:graphicFrame>
        <p:nvGraphicFramePr>
          <p:cNvPr id="7" name="Object 6" hidden="1"/>
          <p:cNvGraphicFramePr>
            <a:graphicFrameLocks noChangeAspect="1"/>
          </p:cNvGraphicFramePr>
          <p:nvPr userDrawn="1">
            <p:custDataLst>
              <p:tags r:id="rId12"/>
            </p:custDataLst>
            <p:extLst>
              <p:ext uri="{D42A27DB-BD31-4B8C-83A1-F6EECF244321}">
                <p14:modId xmlns:p14="http://schemas.microsoft.com/office/powerpoint/2010/main" val="283793272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13" imgW="360" imgH="360" progId="">
                  <p:embed/>
                </p:oleObj>
              </mc:Choice>
              <mc:Fallback>
                <p:oleObj name="think-cell Folie" r:id="rId13" imgW="360" imgH="360" progId="">
                  <p:embed/>
                  <p:pic>
                    <p:nvPicPr>
                      <p:cNvPr id="7" name="Object 6"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Footer Placeholder 3"/>
          <p:cNvSpPr>
            <a:spLocks noGrp="1"/>
          </p:cNvSpPr>
          <p:nvPr>
            <p:ph type="ftr" sz="quarter" idx="3"/>
          </p:nvPr>
        </p:nvSpPr>
        <p:spPr bwMode="gray">
          <a:xfrm>
            <a:off x="7009088" y="103001"/>
            <a:ext cx="5184387" cy="110800"/>
          </a:xfrm>
          <a:prstGeom prst="rect">
            <a:avLst/>
          </a:prstGeom>
        </p:spPr>
        <p:txBody>
          <a:bodyPr vert="horz" wrap="square" lIns="0" tIns="0" rIns="0" bIns="0" rtlCol="0" anchor="b">
            <a:spAutoFit/>
          </a:bodyPr>
          <a:lstStyle>
            <a:lvl1pPr algn="r">
              <a:lnSpc>
                <a:spcPts val="800"/>
              </a:lnSpc>
              <a:defRPr sz="800" b="0" cap="all" baseline="0">
                <a:solidFill>
                  <a:schemeClr val="bg1"/>
                </a:solidFill>
                <a:latin typeface="Aptos Display" panose="020B0004020202020204" pitchFamily="34" charset="0"/>
              </a:defRPr>
            </a:lvl1pPr>
          </a:lstStyle>
          <a:p>
            <a:pPr>
              <a:lnSpc>
                <a:spcPct val="90000"/>
              </a:lnSpc>
            </a:pPr>
            <a:r>
              <a:rPr lang="en-GB"/>
              <a:t>PLACE ABOVE NOTICE FIELD ABOVE THIS BOX HERE</a:t>
            </a:r>
            <a:endParaRPr lang="en-GB" noProof="0"/>
          </a:p>
        </p:txBody>
      </p:sp>
      <p:sp>
        <p:nvSpPr>
          <p:cNvPr id="10" name="Rectangle 9"/>
          <p:cNvSpPr/>
          <p:nvPr/>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en-GB" sz="1100" noProof="0" smtClean="0">
                <a:solidFill>
                  <a:schemeClr val="bg1"/>
                </a:solidFill>
                <a:latin typeface="Aptos Display" panose="020B0004020202020204" pitchFamily="34" charset="0"/>
                <a:sym typeface="Calibri"/>
              </a:rPr>
              <a:pPr algn="ctr"/>
              <a:t>‹#›</a:t>
            </a:fld>
            <a:endParaRPr lang="en-GB" sz="1100" noProof="0">
              <a:solidFill>
                <a:schemeClr val="bg1"/>
              </a:solidFill>
              <a:latin typeface="Aptos Display" panose="020B0004020202020204" pitchFamily="34" charset="0"/>
              <a:sym typeface="Calibri"/>
            </a:endParaRPr>
          </a:p>
        </p:txBody>
      </p:sp>
      <p:sp>
        <p:nvSpPr>
          <p:cNvPr id="5" name="Textplatzhalter 4">
            <a:extLst>
              <a:ext uri="{FF2B5EF4-FFF2-40B4-BE49-F238E27FC236}">
                <a16:creationId xmlns:a16="http://schemas.microsoft.com/office/drawing/2014/main" id="{5F7D81BF-15B4-4E56-9F43-2E8030E4E4B8}"/>
              </a:ext>
            </a:extLst>
          </p:cNvPr>
          <p:cNvSpPr>
            <a:spLocks noGrp="1"/>
          </p:cNvSpPr>
          <p:nvPr>
            <p:ph type="body" idx="1"/>
          </p:nvPr>
        </p:nvSpPr>
        <p:spPr bwMode="gray">
          <a:xfrm>
            <a:off x="530225" y="1765307"/>
            <a:ext cx="12382601" cy="525621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5" name="Connecteur droit 48"/>
          <p:cNvCxnSpPr/>
          <p:nvPr userDrawn="1"/>
        </p:nvCxnSpPr>
        <p:spPr bwMode="gray">
          <a:xfrm flipH="1">
            <a:off x="540000" y="1368000"/>
            <a:ext cx="180000" cy="0"/>
          </a:xfrm>
          <a:prstGeom prst="line">
            <a:avLst/>
          </a:prstGeom>
          <a:ln cap="sq">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77" name="Text Placeholder 11">
            <a:extLst>
              <a:ext uri="{FF2B5EF4-FFF2-40B4-BE49-F238E27FC236}">
                <a16:creationId xmlns:a16="http://schemas.microsoft.com/office/drawing/2014/main" id="{74528FC0-8813-4AEF-8683-357ED75CA9EE}"/>
              </a:ext>
            </a:extLst>
          </p:cNvPr>
          <p:cNvSpPr txBox="1">
            <a:spLocks/>
          </p:cNvSpPr>
          <p:nvPr userDrawn="1"/>
        </p:nvSpPr>
        <p:spPr bwMode="gray">
          <a:xfrm>
            <a:off x="530225" y="-2"/>
            <a:ext cx="5903913" cy="316800"/>
          </a:xfrm>
          <a:prstGeom prst="rect">
            <a:avLst/>
          </a:prstGeom>
        </p:spPr>
        <p:txBody>
          <a:bodyPr lIns="0"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sz="1000" b="0" kern="1200" baseline="0">
                <a:solidFill>
                  <a:schemeClr val="bg1"/>
                </a:solidFill>
                <a:latin typeface="+mn-lt"/>
                <a:ea typeface="+mn-ea"/>
                <a:cs typeface="+mn-cs"/>
              </a:defRPr>
            </a:lvl1pPr>
            <a:lvl2pPr marL="187204" indent="0" algn="l" defTabSz="1043080" rtl="0" eaLnBrk="1" latinLnBrk="0" hangingPunct="1">
              <a:lnSpc>
                <a:spcPct val="90000"/>
              </a:lnSpc>
              <a:spcBef>
                <a:spcPts val="300"/>
              </a:spcBef>
              <a:buClr>
                <a:srgbClr val="339595"/>
              </a:buClr>
              <a:buFont typeface="Wingdings" panose="05000000000000000000" pitchFamily="2" charset="2"/>
              <a:buNone/>
              <a:defRPr sz="1200" kern="1200">
                <a:solidFill>
                  <a:schemeClr val="tx1"/>
                </a:solidFill>
                <a:latin typeface="+mn-lt"/>
                <a:ea typeface="+mn-ea"/>
                <a:cs typeface="+mn-cs"/>
              </a:defRPr>
            </a:lvl2pPr>
            <a:lvl3pPr marL="504837" indent="-142878"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2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1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endParaRPr lang="en-GB" noProof="0">
              <a:latin typeface="Aptos Display" panose="020B0004020202020204" pitchFamily="34" charset="0"/>
            </a:endParaRPr>
          </a:p>
        </p:txBody>
      </p:sp>
      <p:sp>
        <p:nvSpPr>
          <p:cNvPr id="8" name="Footer Placeholder 3">
            <a:extLst>
              <a:ext uri="{FF2B5EF4-FFF2-40B4-BE49-F238E27FC236}">
                <a16:creationId xmlns:a16="http://schemas.microsoft.com/office/drawing/2014/main" id="{7D1CEE49-A218-C82C-2443-9A0114C18D8C}"/>
              </a:ext>
            </a:extLst>
          </p:cNvPr>
          <p:cNvSpPr txBox="1">
            <a:spLocks/>
          </p:cNvSpPr>
          <p:nvPr userDrawn="1"/>
        </p:nvSpPr>
        <p:spPr bwMode="gray">
          <a:xfrm>
            <a:off x="7009088" y="-151052"/>
            <a:ext cx="5184000" cy="110800"/>
          </a:xfrm>
          <a:prstGeom prst="rect">
            <a:avLst/>
          </a:prstGeom>
        </p:spPr>
        <p:txBody>
          <a:bodyPr vert="horz" wrap="square" lIns="0" tIns="0" rIns="0" bIns="0" rtlCol="0" anchor="b">
            <a:spAutoFit/>
          </a:bodyPr>
          <a:lstStyle>
            <a:defPPr>
              <a:defRPr lang="fr-FR"/>
            </a:defPPr>
            <a:lvl1pPr marL="0" algn="l" defTabSz="1043056" rtl="0" eaLnBrk="1" latinLnBrk="0" hangingPunct="1">
              <a:lnSpc>
                <a:spcPts val="800"/>
              </a:lnSpc>
              <a:defRPr sz="800" b="0" kern="1200" cap="all" baseline="0">
                <a:solidFill>
                  <a:schemeClr val="bg1">
                    <a:lumMod val="75000"/>
                  </a:schemeClr>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algn="r">
              <a:lnSpc>
                <a:spcPct val="90000"/>
              </a:lnSpc>
            </a:pPr>
            <a:r>
              <a:rPr lang="en-GB" noProof="0"/>
              <a:t>MARK | NOTICE (e.g. DRAFT / Commercial in Confidence) &gt;&gt;&gt; APPLY IN MASTER VIEW</a:t>
            </a:r>
          </a:p>
        </p:txBody>
      </p:sp>
      <p:pic>
        <p:nvPicPr>
          <p:cNvPr id="16" name="Graphic 15">
            <a:extLst>
              <a:ext uri="{FF2B5EF4-FFF2-40B4-BE49-F238E27FC236}">
                <a16:creationId xmlns:a16="http://schemas.microsoft.com/office/drawing/2014/main" id="{879E996F-D653-CF3E-9D0B-CCEF9EA921F5}"/>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12258327" y="-50009"/>
            <a:ext cx="776983" cy="388236"/>
          </a:xfrm>
          <a:prstGeom prst="rect">
            <a:avLst/>
          </a:prstGeom>
        </p:spPr>
      </p:pic>
      <p:sp>
        <p:nvSpPr>
          <p:cNvPr id="19" name="Rechteck 37">
            <a:extLst>
              <a:ext uri="{FF2B5EF4-FFF2-40B4-BE49-F238E27FC236}">
                <a16:creationId xmlns:a16="http://schemas.microsoft.com/office/drawing/2014/main" id="{16A9689B-F1DE-390D-4EFF-EB1F975CEFFC}"/>
              </a:ext>
            </a:extLst>
          </p:cNvPr>
          <p:cNvSpPr/>
          <p:nvPr userDrawn="1"/>
        </p:nvSpPr>
        <p:spPr>
          <a:xfrm>
            <a:off x="14066291" y="841686"/>
            <a:ext cx="1277432"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Keep content within boundaries</a:t>
            </a:r>
          </a:p>
        </p:txBody>
      </p:sp>
      <p:sp>
        <p:nvSpPr>
          <p:cNvPr id="20" name="Rechteck 39">
            <a:extLst>
              <a:ext uri="{FF2B5EF4-FFF2-40B4-BE49-F238E27FC236}">
                <a16:creationId xmlns:a16="http://schemas.microsoft.com/office/drawing/2014/main" id="{8F8FB73E-3DDA-6A8A-BE71-5F0A6367BE43}"/>
              </a:ext>
            </a:extLst>
          </p:cNvPr>
          <p:cNvSpPr/>
          <p:nvPr userDrawn="1"/>
        </p:nvSpPr>
        <p:spPr>
          <a:xfrm>
            <a:off x="14066290" y="1292289"/>
            <a:ext cx="1277433"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Supporting / Guiding lines</a:t>
            </a:r>
          </a:p>
        </p:txBody>
      </p:sp>
      <p:pic>
        <p:nvPicPr>
          <p:cNvPr id="21" name="Picture 20">
            <a:extLst>
              <a:ext uri="{FF2B5EF4-FFF2-40B4-BE49-F238E27FC236}">
                <a16:creationId xmlns:a16="http://schemas.microsoft.com/office/drawing/2014/main" id="{AEBE66BB-33F3-CB81-CC12-43BB002B5B33}"/>
              </a:ext>
            </a:extLst>
          </p:cNvPr>
          <p:cNvPicPr>
            <a:picLocks noChangeAspect="1"/>
          </p:cNvPicPr>
          <p:nvPr userDrawn="1"/>
        </p:nvPicPr>
        <p:blipFill rotWithShape="1">
          <a:blip r:embed="rId16"/>
          <a:srcRect t="36008" r="64253" b="21005"/>
          <a:stretch/>
        </p:blipFill>
        <p:spPr>
          <a:xfrm>
            <a:off x="13611850" y="1292287"/>
            <a:ext cx="454441" cy="400111"/>
          </a:xfrm>
          <a:prstGeom prst="rect">
            <a:avLst/>
          </a:prstGeom>
        </p:spPr>
      </p:pic>
      <p:pic>
        <p:nvPicPr>
          <p:cNvPr id="22" name="Picture 21">
            <a:extLst>
              <a:ext uri="{FF2B5EF4-FFF2-40B4-BE49-F238E27FC236}">
                <a16:creationId xmlns:a16="http://schemas.microsoft.com/office/drawing/2014/main" id="{CEA70D02-DA2D-3DC2-65B4-49F375D42361}"/>
              </a:ext>
            </a:extLst>
          </p:cNvPr>
          <p:cNvPicPr>
            <a:picLocks noChangeAspect="1"/>
          </p:cNvPicPr>
          <p:nvPr userDrawn="1"/>
        </p:nvPicPr>
        <p:blipFill rotWithShape="1">
          <a:blip r:embed="rId17"/>
          <a:srcRect l="27980"/>
          <a:stretch/>
        </p:blipFill>
        <p:spPr>
          <a:xfrm>
            <a:off x="13611850" y="841687"/>
            <a:ext cx="454440" cy="400110"/>
          </a:xfrm>
          <a:prstGeom prst="rect">
            <a:avLst/>
          </a:prstGeom>
        </p:spPr>
      </p:pic>
      <p:graphicFrame>
        <p:nvGraphicFramePr>
          <p:cNvPr id="23" name="Table 22">
            <a:extLst>
              <a:ext uri="{FF2B5EF4-FFF2-40B4-BE49-F238E27FC236}">
                <a16:creationId xmlns:a16="http://schemas.microsoft.com/office/drawing/2014/main" id="{3AFA305C-2AFC-5458-8717-B9DBA2E9BFFA}"/>
              </a:ext>
            </a:extLst>
          </p:cNvPr>
          <p:cNvGraphicFramePr>
            <a:graphicFrameLocks noGrp="1"/>
          </p:cNvGraphicFramePr>
          <p:nvPr userDrawn="1">
            <p:extLst>
              <p:ext uri="{D42A27DB-BD31-4B8C-83A1-F6EECF244321}">
                <p14:modId xmlns:p14="http://schemas.microsoft.com/office/powerpoint/2010/main" val="2403860779"/>
              </p:ext>
            </p:extLst>
          </p:nvPr>
        </p:nvGraphicFramePr>
        <p:xfrm>
          <a:off x="13611850" y="1765307"/>
          <a:ext cx="1731874" cy="4226560"/>
        </p:xfrm>
        <a:graphic>
          <a:graphicData uri="http://schemas.openxmlformats.org/drawingml/2006/table">
            <a:tbl>
              <a:tblPr/>
              <a:tblGrid>
                <a:gridCol w="609905">
                  <a:extLst>
                    <a:ext uri="{9D8B030D-6E8A-4147-A177-3AD203B41FA5}">
                      <a16:colId xmlns:a16="http://schemas.microsoft.com/office/drawing/2014/main" val="3133489366"/>
                    </a:ext>
                  </a:extLst>
                </a:gridCol>
                <a:gridCol w="1121969">
                  <a:extLst>
                    <a:ext uri="{9D8B030D-6E8A-4147-A177-3AD203B41FA5}">
                      <a16:colId xmlns:a16="http://schemas.microsoft.com/office/drawing/2014/main" val="1935594612"/>
                    </a:ext>
                  </a:extLst>
                </a:gridCol>
              </a:tblGrid>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0A6AA6"/>
                    </a:solidFill>
                  </a:tcPr>
                </a:tc>
                <a:tc>
                  <a:txBody>
                    <a:bodyPr/>
                    <a:lstStyle/>
                    <a:p>
                      <a:pPr marL="0" marR="0" fontAlgn="t">
                        <a:buNone/>
                      </a:pPr>
                      <a:r>
                        <a:rPr lang="en-GB" sz="1400">
                          <a:solidFill>
                            <a:srgbClr val="000000"/>
                          </a:solidFill>
                          <a:effectLst/>
                          <a:latin typeface="Calibri Light" panose="020F0302020204030204" pitchFamily="34" charset="0"/>
                        </a:rPr>
                        <a:t>Primary</a:t>
                      </a:r>
                    </a:p>
                    <a:p>
                      <a:pPr marL="0" marR="0" fontAlgn="t">
                        <a:buNone/>
                      </a:pPr>
                      <a:r>
                        <a:rPr lang="en-GB" sz="1400">
                          <a:solidFill>
                            <a:srgbClr val="000000"/>
                          </a:solidFill>
                          <a:effectLst/>
                          <a:latin typeface="Calibri Light" panose="020F0302020204030204" pitchFamily="34" charset="0"/>
                        </a:rPr>
                        <a:t>#0A6AA6</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6491548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A9D941"/>
                    </a:solidFill>
                  </a:tcPr>
                </a:tc>
                <a:tc>
                  <a:txBody>
                    <a:bodyPr/>
                    <a:lstStyle/>
                    <a:p>
                      <a:pPr marL="0" marR="0" fontAlgn="t">
                        <a:buNone/>
                      </a:pPr>
                      <a:r>
                        <a:rPr lang="en-GB" sz="1400">
                          <a:solidFill>
                            <a:srgbClr val="000000"/>
                          </a:solidFill>
                          <a:effectLst/>
                          <a:latin typeface="Calibri Light" panose="020F0302020204030204" pitchFamily="34" charset="0"/>
                        </a:rPr>
                        <a:t>Secondary</a:t>
                      </a:r>
                    </a:p>
                    <a:p>
                      <a:pPr marL="0" marR="0" fontAlgn="t">
                        <a:buNone/>
                      </a:pPr>
                      <a:r>
                        <a:rPr lang="en-GB" sz="1400">
                          <a:solidFill>
                            <a:srgbClr val="000000"/>
                          </a:solidFill>
                          <a:effectLst/>
                          <a:latin typeface="Calibri Light" panose="020F0302020204030204" pitchFamily="34" charset="0"/>
                        </a:rPr>
                        <a:t>#A9D941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5153063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6CAFD9"/>
                    </a:solidFill>
                  </a:tcPr>
                </a:tc>
                <a:tc>
                  <a:txBody>
                    <a:bodyPr/>
                    <a:lstStyle/>
                    <a:p>
                      <a:pPr marL="0" marR="0" fontAlgn="t">
                        <a:buNone/>
                      </a:pPr>
                      <a:r>
                        <a:rPr lang="en-GB" sz="1400">
                          <a:solidFill>
                            <a:srgbClr val="000000"/>
                          </a:solidFill>
                          <a:effectLst/>
                          <a:latin typeface="Calibri Light" panose="020F0302020204030204" pitchFamily="34" charset="0"/>
                        </a:rPr>
                        <a:t>Tertiary</a:t>
                      </a:r>
                    </a:p>
                    <a:p>
                      <a:pPr marL="0" marR="0" fontAlgn="t">
                        <a:buNone/>
                      </a:pPr>
                      <a:r>
                        <a:rPr lang="en-GB" sz="1400">
                          <a:solidFill>
                            <a:srgbClr val="000000"/>
                          </a:solidFill>
                          <a:effectLst/>
                          <a:latin typeface="Calibri Light" panose="020F0302020204030204" pitchFamily="34" charset="0"/>
                        </a:rPr>
                        <a:t>#6CAFD9</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37212232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D95841"/>
                    </a:solidFill>
                  </a:tcPr>
                </a:tc>
                <a:tc>
                  <a:txBody>
                    <a:bodyPr/>
                    <a:lstStyle/>
                    <a:p>
                      <a:pPr marL="0" marR="0" fontAlgn="t">
                        <a:buNone/>
                      </a:pPr>
                      <a:r>
                        <a:rPr lang="en-GB" sz="1400">
                          <a:solidFill>
                            <a:srgbClr val="000000"/>
                          </a:solidFill>
                          <a:effectLst/>
                          <a:latin typeface="Calibri Light" panose="020F0302020204030204" pitchFamily="34" charset="0"/>
                        </a:rPr>
                        <a:t>Accent 1</a:t>
                      </a:r>
                    </a:p>
                    <a:p>
                      <a:pPr marL="0" marR="0" fontAlgn="t">
                        <a:buNone/>
                      </a:pPr>
                      <a:r>
                        <a:rPr lang="en-GB" sz="1400">
                          <a:solidFill>
                            <a:srgbClr val="000000"/>
                          </a:solidFill>
                          <a:effectLst/>
                          <a:latin typeface="Calibri Light" panose="020F0302020204030204" pitchFamily="34" charset="0"/>
                        </a:rPr>
                        <a:t>#D95841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675897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9E005D"/>
                    </a:solidFill>
                  </a:tcPr>
                </a:tc>
                <a:tc>
                  <a:txBody>
                    <a:bodyPr/>
                    <a:lstStyle/>
                    <a:p>
                      <a:pPr marL="0" marR="0" fontAlgn="t">
                        <a:buNone/>
                      </a:pPr>
                      <a:r>
                        <a:rPr lang="en-GB" sz="1400">
                          <a:solidFill>
                            <a:srgbClr val="000000"/>
                          </a:solidFill>
                          <a:effectLst/>
                          <a:latin typeface="Calibri Light" panose="020F0302020204030204" pitchFamily="34" charset="0"/>
                        </a:rPr>
                        <a:t>Accent 2</a:t>
                      </a:r>
                    </a:p>
                    <a:p>
                      <a:pPr marL="0" marR="0" fontAlgn="t">
                        <a:buNone/>
                      </a:pPr>
                      <a:r>
                        <a:rPr lang="en-GB" sz="1400">
                          <a:solidFill>
                            <a:srgbClr val="000000"/>
                          </a:solidFill>
                          <a:effectLst/>
                          <a:latin typeface="Calibri Light" panose="020F0302020204030204" pitchFamily="34" charset="0"/>
                        </a:rPr>
                        <a:t>#9E005D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2823980306"/>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7931E"/>
                    </a:solidFill>
                  </a:tcPr>
                </a:tc>
                <a:tc>
                  <a:txBody>
                    <a:bodyPr/>
                    <a:lstStyle/>
                    <a:p>
                      <a:pPr marL="0" marR="0" fontAlgn="t">
                        <a:buNone/>
                      </a:pPr>
                      <a:r>
                        <a:rPr lang="en-GB" sz="1400">
                          <a:solidFill>
                            <a:srgbClr val="000000"/>
                          </a:solidFill>
                          <a:effectLst/>
                          <a:latin typeface="Calibri Light" panose="020F0302020204030204" pitchFamily="34" charset="0"/>
                        </a:rPr>
                        <a:t>Accent 3</a:t>
                      </a:r>
                    </a:p>
                    <a:p>
                      <a:pPr marL="0" marR="0" fontAlgn="t">
                        <a:buNone/>
                      </a:pPr>
                      <a:r>
                        <a:rPr lang="en-GB" sz="1400">
                          <a:solidFill>
                            <a:srgbClr val="000000"/>
                          </a:solidFill>
                          <a:effectLst/>
                          <a:latin typeface="Calibri Light" panose="020F0302020204030204" pitchFamily="34" charset="0"/>
                        </a:rPr>
                        <a:t>#F7931E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14959811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2F2F2"/>
                    </a:solidFill>
                  </a:tcPr>
                </a:tc>
                <a:tc>
                  <a:txBody>
                    <a:bodyPr/>
                    <a:lstStyle/>
                    <a:p>
                      <a:pPr marL="0" marR="0" fontAlgn="t">
                        <a:buNone/>
                      </a:pPr>
                      <a:r>
                        <a:rPr lang="en-GB" sz="1400">
                          <a:solidFill>
                            <a:srgbClr val="000000"/>
                          </a:solidFill>
                          <a:effectLst/>
                          <a:latin typeface="Calibri Light" panose="020F0302020204030204" pitchFamily="34" charset="0"/>
                        </a:rPr>
                        <a:t>Background 1</a:t>
                      </a:r>
                    </a:p>
                    <a:p>
                      <a:pPr marL="0" marR="0" fontAlgn="t">
                        <a:buNone/>
                      </a:pPr>
                      <a:r>
                        <a:rPr lang="en-GB" sz="1400">
                          <a:solidFill>
                            <a:srgbClr val="000000"/>
                          </a:solidFill>
                          <a:effectLst/>
                          <a:latin typeface="Calibri Light" panose="020F0302020204030204" pitchFamily="34" charset="0"/>
                        </a:rPr>
                        <a:t>#F2F2F2</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854648708"/>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404040"/>
                    </a:solidFill>
                  </a:tcPr>
                </a:tc>
                <a:tc>
                  <a:txBody>
                    <a:bodyPr/>
                    <a:lstStyle/>
                    <a:p>
                      <a:pPr marL="0" marR="0" fontAlgn="t">
                        <a:buNone/>
                      </a:pPr>
                      <a:r>
                        <a:rPr lang="en-GB" sz="1400">
                          <a:solidFill>
                            <a:srgbClr val="000000"/>
                          </a:solidFill>
                          <a:effectLst/>
                          <a:latin typeface="Calibri Light" panose="020F0302020204030204" pitchFamily="34" charset="0"/>
                        </a:rPr>
                        <a:t>Background 2</a:t>
                      </a:r>
                    </a:p>
                    <a:p>
                      <a:pPr marL="0" marR="0" fontAlgn="t">
                        <a:buNone/>
                      </a:pPr>
                      <a:r>
                        <a:rPr lang="en-GB" sz="1400">
                          <a:solidFill>
                            <a:srgbClr val="000000"/>
                          </a:solidFill>
                          <a:effectLst/>
                          <a:latin typeface="Calibri Light" panose="020F0302020204030204" pitchFamily="34" charset="0"/>
                        </a:rPr>
                        <a:t>#404040</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709162284"/>
                  </a:ext>
                </a:extLst>
              </a:tr>
            </a:tbl>
          </a:graphicData>
        </a:graphic>
      </p:graphicFrame>
      <p:sp>
        <p:nvSpPr>
          <p:cNvPr id="6" name="TextBox 5">
            <a:extLst>
              <a:ext uri="{FF2B5EF4-FFF2-40B4-BE49-F238E27FC236}">
                <a16:creationId xmlns:a16="http://schemas.microsoft.com/office/drawing/2014/main" id="{DF9E226B-8161-FC7F-F959-3FDA6B747EB5}"/>
              </a:ext>
            </a:extLst>
          </p:cNvPr>
          <p:cNvSpPr txBox="1"/>
          <p:nvPr userDrawn="1"/>
        </p:nvSpPr>
        <p:spPr bwMode="gray">
          <a:xfrm>
            <a:off x="15501688" y="841686"/>
            <a:ext cx="1300411" cy="1200329"/>
          </a:xfrm>
          <a:prstGeom prst="rect">
            <a:avLst/>
          </a:prstGeom>
          <a:solidFill>
            <a:schemeClr val="bg1"/>
          </a:solidFill>
        </p:spPr>
        <p:txBody>
          <a:bodyPr wrap="square">
            <a:spAutoFit/>
          </a:bodyPr>
          <a:lstStyle/>
          <a:p>
            <a:pPr lvl="0"/>
            <a:r>
              <a:rPr lang="en-GB" sz="800" b="1" u="none" kern="1200" noProof="0">
                <a:solidFill>
                  <a:schemeClr val="tx1">
                    <a:lumMod val="85000"/>
                    <a:lumOff val="15000"/>
                  </a:schemeClr>
                </a:solidFill>
                <a:latin typeface="Aptos Display" panose="020B0004020202020204" pitchFamily="34" charset="0"/>
                <a:ea typeface="+mn-ea"/>
                <a:cs typeface="+mn-cs"/>
                <a:sym typeface="Calibri"/>
              </a:rPr>
              <a:t>Measurements (cm)</a:t>
            </a:r>
          </a:p>
          <a:p>
            <a:pPr marL="0" marR="0" lvl="0" indent="0" algn="l" defTabSz="1043056" rtl="0" eaLnBrk="1" fontAlgn="auto" latinLnBrk="0" hangingPunct="1">
              <a:lnSpc>
                <a:spcPct val="100000"/>
              </a:lnSpc>
              <a:spcBef>
                <a:spcPts val="0"/>
              </a:spcBef>
              <a:spcAft>
                <a:spcPts val="0"/>
              </a:spcAft>
              <a:buClrTx/>
              <a:buSzTx/>
              <a:buFontTx/>
              <a:buNone/>
              <a:tabLst/>
              <a:defRPr/>
            </a:pPr>
            <a:br>
              <a:rPr lang="en-GB" sz="800" b="1" u="none" kern="1200" noProof="0">
                <a:solidFill>
                  <a:schemeClr val="tx1">
                    <a:lumMod val="85000"/>
                    <a:lumOff val="15000"/>
                  </a:schemeClr>
                </a:solidFill>
                <a:latin typeface="Aptos Display" panose="020B0004020202020204" pitchFamily="34" charset="0"/>
                <a:ea typeface="+mn-ea"/>
                <a:cs typeface="+mn-cs"/>
                <a:sym typeface="Calibri"/>
              </a:rPr>
            </a:br>
            <a:r>
              <a:rPr lang="en-GB" sz="800" b="1" u="none" kern="1200" noProof="0">
                <a:solidFill>
                  <a:schemeClr val="tx1">
                    <a:lumMod val="85000"/>
                    <a:lumOff val="15000"/>
                  </a:schemeClr>
                </a:solidFill>
                <a:latin typeface="Aptos Display" panose="020B0004020202020204" pitchFamily="34" charset="0"/>
                <a:ea typeface="+mn-ea"/>
                <a:cs typeface="+mn-cs"/>
                <a:sym typeface="Calibri"/>
              </a:rPr>
              <a:t>Grid:   </a:t>
            </a:r>
            <a:r>
              <a:rPr lang="en-GB" sz="800" b="0" u="none" kern="1200" noProof="0">
                <a:solidFill>
                  <a:schemeClr val="tx1">
                    <a:lumMod val="85000"/>
                    <a:lumOff val="15000"/>
                  </a:schemeClr>
                </a:solidFill>
                <a:latin typeface="Aptos Display" panose="020B0004020202020204" pitchFamily="34" charset="0"/>
                <a:ea typeface="+mn-ea"/>
                <a:cs typeface="+mn-cs"/>
                <a:sym typeface="Calibri"/>
              </a:rPr>
              <a:t>  0.2 (use multiples)</a:t>
            </a:r>
          </a:p>
          <a:p>
            <a:pPr lvl="0"/>
            <a:endParaRPr lang="en-GB" sz="800" b="1"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Height</a:t>
            </a:r>
            <a:r>
              <a:rPr lang="en-GB" sz="800" kern="1200" noProof="0">
                <a:solidFill>
                  <a:schemeClr val="tx1">
                    <a:lumMod val="85000"/>
                    <a:lumOff val="15000"/>
                  </a:schemeClr>
                </a:solidFill>
                <a:latin typeface="Aptos Display" panose="020B0004020202020204" pitchFamily="34" charset="0"/>
                <a:ea typeface="+mn-ea"/>
                <a:cs typeface="+mn-cs"/>
                <a:sym typeface="Calibri"/>
              </a:rPr>
              <a:t>: Red   14.6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14</a:t>
            </a:r>
          </a:p>
          <a:p>
            <a:pPr lvl="0"/>
            <a:endParaRPr lang="en-GB" sz="800"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Width</a:t>
            </a:r>
            <a:r>
              <a:rPr lang="en-GB" sz="800" kern="1200" noProof="0">
                <a:solidFill>
                  <a:schemeClr val="tx1">
                    <a:lumMod val="85000"/>
                    <a:lumOff val="15000"/>
                  </a:schemeClr>
                </a:solidFill>
                <a:latin typeface="Aptos Display" panose="020B0004020202020204" pitchFamily="34" charset="0"/>
                <a:ea typeface="+mn-ea"/>
                <a:cs typeface="+mn-cs"/>
                <a:sym typeface="Calibri"/>
              </a:rPr>
              <a:t>: Red   34.4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16.4 | 16.4</a:t>
            </a:r>
          </a:p>
        </p:txBody>
      </p:sp>
      <p:pic>
        <p:nvPicPr>
          <p:cNvPr id="9" name="Graphic 8">
            <a:extLst>
              <a:ext uri="{FF2B5EF4-FFF2-40B4-BE49-F238E27FC236}">
                <a16:creationId xmlns:a16="http://schemas.microsoft.com/office/drawing/2014/main" id="{025FB8BC-A684-42EA-9731-E65593F86C51}"/>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13611850" y="6221843"/>
            <a:ext cx="1731874" cy="865369"/>
          </a:xfrm>
          <a:prstGeom prst="rect">
            <a:avLst/>
          </a:prstGeom>
        </p:spPr>
      </p:pic>
    </p:spTree>
    <p:extLst>
      <p:ext uri="{BB962C8B-B14F-4D97-AF65-F5344CB8AC3E}">
        <p14:creationId xmlns:p14="http://schemas.microsoft.com/office/powerpoint/2010/main" val="2601978197"/>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8" r:id="rId3"/>
    <p:sldLayoutId id="2147483790" r:id="rId4"/>
    <p:sldLayoutId id="2147483827" r:id="rId5"/>
    <p:sldLayoutId id="2147483831" r:id="rId6"/>
    <p:sldLayoutId id="2147483849" r:id="rId7"/>
    <p:sldLayoutId id="2147483787" r:id="rId8"/>
    <p:sldLayoutId id="2147483789" r:id="rId9"/>
    <p:sldLayoutId id="2147483911" r:id="rId10"/>
  </p:sldLayoutIdLst>
  <p:hf sldNum="0" hdr="0" dt="0"/>
  <p:txStyles>
    <p:titleStyle>
      <a:lvl1pPr algn="l" defTabSz="1043080" rtl="0" eaLnBrk="1" latinLnBrk="0" hangingPunct="1">
        <a:lnSpc>
          <a:spcPct val="90000"/>
        </a:lnSpc>
        <a:spcBef>
          <a:spcPct val="0"/>
        </a:spcBef>
        <a:buNone/>
        <a:defRPr lang="en-GB" sz="2200" b="0" kern="1200" baseline="0" dirty="0">
          <a:solidFill>
            <a:srgbClr val="336768"/>
          </a:solidFill>
          <a:latin typeface="+mn-lt"/>
          <a:ea typeface="+mn-ea"/>
          <a:cs typeface="+mn-cs"/>
        </a:defRPr>
      </a:lvl1pPr>
    </p:titleStyle>
    <p:bodyStyle>
      <a:lvl1pPr marL="180004" indent="-180004" algn="l" defTabSz="1043080" rtl="0" eaLnBrk="1" latinLnBrk="0" hangingPunct="1">
        <a:lnSpc>
          <a:spcPct val="90000"/>
        </a:lnSpc>
        <a:spcBef>
          <a:spcPts val="600"/>
        </a:spcBef>
        <a:buClr>
          <a:srgbClr val="0A6AA6"/>
        </a:buClr>
        <a:buSzPct val="100000"/>
        <a:buFont typeface="Wingdings 3" pitchFamily="18" charset="2"/>
        <a:buChar char=""/>
        <a:defRPr sz="1200" b="1" kern="1200" baseline="0">
          <a:solidFill>
            <a:schemeClr val="tx1"/>
          </a:solidFill>
          <a:latin typeface="Aptos Display" panose="020B0004020202020204" pitchFamily="34" charset="0"/>
          <a:ea typeface="+mn-ea"/>
          <a:cs typeface="+mn-cs"/>
        </a:defRPr>
      </a:lvl1pPr>
      <a:lvl2pPr marL="358658" indent="-180004" algn="l" defTabSz="1043080" rtl="0" eaLnBrk="1" latinLnBrk="0" hangingPunct="1">
        <a:lnSpc>
          <a:spcPct val="90000"/>
        </a:lnSpc>
        <a:spcBef>
          <a:spcPts val="300"/>
        </a:spcBef>
        <a:buClr>
          <a:srgbClr val="0A6AA6"/>
        </a:buClr>
        <a:buFont typeface="Wingdings" panose="05000000000000000000" pitchFamily="2" charset="2"/>
        <a:buChar char="§"/>
        <a:defRPr sz="1200" kern="1200">
          <a:solidFill>
            <a:schemeClr val="tx1"/>
          </a:solidFill>
          <a:latin typeface="Aptos Display" panose="020B0004020202020204" pitchFamily="34" charset="0"/>
          <a:ea typeface="+mn-ea"/>
          <a:cs typeface="+mn-cs"/>
        </a:defRPr>
      </a:lvl2pPr>
      <a:lvl3pPr marL="504837" indent="-142878"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3pPr>
      <a:lvl4pPr marL="646128" indent="-144003"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4pPr>
      <a:lvl5pPr marL="792018" indent="-144003"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fr-FR"/>
      </a:defPPr>
      <a:lvl1pPr marL="0" algn="l" defTabSz="1043080" rtl="0" eaLnBrk="1" latinLnBrk="0" hangingPunct="1">
        <a:defRPr sz="2100" kern="1200">
          <a:solidFill>
            <a:schemeClr val="tx1"/>
          </a:solidFill>
          <a:latin typeface="+mn-lt"/>
          <a:ea typeface="+mn-ea"/>
          <a:cs typeface="+mn-cs"/>
        </a:defRPr>
      </a:lvl1pPr>
      <a:lvl2pPr marL="521540" algn="l" defTabSz="1043080" rtl="0" eaLnBrk="1" latinLnBrk="0" hangingPunct="1">
        <a:defRPr sz="2100" kern="1200">
          <a:solidFill>
            <a:schemeClr val="tx1"/>
          </a:solidFill>
          <a:latin typeface="+mn-lt"/>
          <a:ea typeface="+mn-ea"/>
          <a:cs typeface="+mn-cs"/>
        </a:defRPr>
      </a:lvl2pPr>
      <a:lvl3pPr marL="1043080" algn="l" defTabSz="1043080" rtl="0" eaLnBrk="1" latinLnBrk="0" hangingPunct="1">
        <a:defRPr sz="2100" kern="1200">
          <a:solidFill>
            <a:schemeClr val="tx1"/>
          </a:solidFill>
          <a:latin typeface="+mn-lt"/>
          <a:ea typeface="+mn-ea"/>
          <a:cs typeface="+mn-cs"/>
        </a:defRPr>
      </a:lvl3pPr>
      <a:lvl4pPr marL="1564620" algn="l" defTabSz="1043080" rtl="0" eaLnBrk="1" latinLnBrk="0" hangingPunct="1">
        <a:defRPr sz="2100" kern="1200">
          <a:solidFill>
            <a:schemeClr val="tx1"/>
          </a:solidFill>
          <a:latin typeface="+mn-lt"/>
          <a:ea typeface="+mn-ea"/>
          <a:cs typeface="+mn-cs"/>
        </a:defRPr>
      </a:lvl4pPr>
      <a:lvl5pPr marL="2086160" algn="l" defTabSz="1043080" rtl="0" eaLnBrk="1" latinLnBrk="0" hangingPunct="1">
        <a:defRPr sz="2100" kern="1200">
          <a:solidFill>
            <a:schemeClr val="tx1"/>
          </a:solidFill>
          <a:latin typeface="+mn-lt"/>
          <a:ea typeface="+mn-ea"/>
          <a:cs typeface="+mn-cs"/>
        </a:defRPr>
      </a:lvl5pPr>
      <a:lvl6pPr marL="2607700" algn="l" defTabSz="1043080" rtl="0" eaLnBrk="1" latinLnBrk="0" hangingPunct="1">
        <a:defRPr sz="2100" kern="1200">
          <a:solidFill>
            <a:schemeClr val="tx1"/>
          </a:solidFill>
          <a:latin typeface="+mn-lt"/>
          <a:ea typeface="+mn-ea"/>
          <a:cs typeface="+mn-cs"/>
        </a:defRPr>
      </a:lvl6pPr>
      <a:lvl7pPr marL="3129240" algn="l" defTabSz="1043080" rtl="0" eaLnBrk="1" latinLnBrk="0" hangingPunct="1">
        <a:defRPr sz="2100" kern="1200">
          <a:solidFill>
            <a:schemeClr val="tx1"/>
          </a:solidFill>
          <a:latin typeface="+mn-lt"/>
          <a:ea typeface="+mn-ea"/>
          <a:cs typeface="+mn-cs"/>
        </a:defRPr>
      </a:lvl7pPr>
      <a:lvl8pPr marL="3650780" algn="l" defTabSz="1043080" rtl="0" eaLnBrk="1" latinLnBrk="0" hangingPunct="1">
        <a:defRPr sz="2100" kern="1200">
          <a:solidFill>
            <a:schemeClr val="tx1"/>
          </a:solidFill>
          <a:latin typeface="+mn-lt"/>
          <a:ea typeface="+mn-ea"/>
          <a:cs typeface="+mn-cs"/>
        </a:defRPr>
      </a:lvl8pPr>
      <a:lvl9pPr marL="4172320" algn="l" defTabSz="1043080"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30" orient="horz" pos="1112" userDrawn="1">
          <p15:clr>
            <a:srgbClr val="F26B43"/>
          </p15:clr>
        </p15:guide>
        <p15:guide id="31" pos="334">
          <p15:clr>
            <a:srgbClr val="F26B43"/>
          </p15:clr>
        </p15:guide>
        <p15:guide id="33" pos="4053">
          <p15:clr>
            <a:srgbClr val="A4A3A4"/>
          </p15:clr>
        </p15:guide>
        <p15:guide id="34" pos="4415">
          <p15:clr>
            <a:srgbClr val="A4A3A4"/>
          </p15:clr>
        </p15:guide>
        <p15:guide id="35" pos="8134">
          <p15:clr>
            <a:srgbClr val="F26B43"/>
          </p15:clr>
        </p15:guide>
        <p15:guide id="38" orient="horz" pos="4423">
          <p15:clr>
            <a:srgbClr val="F26B43"/>
          </p15:clr>
        </p15:guide>
        <p15:guide id="39" orient="horz" pos="4513">
          <p15:clr>
            <a:srgbClr val="A4A3A4"/>
          </p15:clr>
        </p15:guide>
        <p15:guide id="40" orient="horz" pos="1247">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7"/>
            </p:custDataLst>
            <p:extLst>
              <p:ext uri="{D42A27DB-BD31-4B8C-83A1-F6EECF244321}">
                <p14:modId xmlns:p14="http://schemas.microsoft.com/office/powerpoint/2010/main" val="189193901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8" imgW="360" imgH="360" progId="">
                  <p:embed/>
                </p:oleObj>
              </mc:Choice>
              <mc:Fallback>
                <p:oleObj name="think-cell Folie" r:id="rId8" imgW="360" imgH="360" progId="">
                  <p:embed/>
                  <p:pic>
                    <p:nvPicPr>
                      <p:cNvPr id="7" name="Object 6"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55" name="Connecteur droit 48"/>
          <p:cNvCxnSpPr/>
          <p:nvPr userDrawn="1"/>
        </p:nvCxnSpPr>
        <p:spPr bwMode="gray">
          <a:xfrm flipH="1">
            <a:off x="540000" y="1368000"/>
            <a:ext cx="180000" cy="0"/>
          </a:xfrm>
          <a:prstGeom prst="line">
            <a:avLst/>
          </a:prstGeom>
          <a:ln cap="sq">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2" name="Rechteck 37">
            <a:extLst>
              <a:ext uri="{FF2B5EF4-FFF2-40B4-BE49-F238E27FC236}">
                <a16:creationId xmlns:a16="http://schemas.microsoft.com/office/drawing/2014/main" id="{161D5A88-1242-0C53-197B-8067D6BB99EF}"/>
              </a:ext>
            </a:extLst>
          </p:cNvPr>
          <p:cNvSpPr/>
          <p:nvPr userDrawn="1"/>
        </p:nvSpPr>
        <p:spPr>
          <a:xfrm>
            <a:off x="15001475" y="-82312"/>
            <a:ext cx="1008140" cy="338554"/>
          </a:xfrm>
          <a:prstGeom prst="rect">
            <a:avLst/>
          </a:prstGeom>
        </p:spPr>
        <p:txBody>
          <a:bodyPr wrap="square">
            <a:spAutoFit/>
          </a:bodyPr>
          <a:lstStyle/>
          <a:p>
            <a:r>
              <a:rPr lang="en-GB" sz="800" kern="1200" noProof="0">
                <a:solidFill>
                  <a:srgbClr val="5F5F5F"/>
                </a:solidFill>
                <a:latin typeface="+mn-lt"/>
                <a:ea typeface="+mn-ea"/>
                <a:cs typeface="+mn-cs"/>
                <a:sym typeface="Calibri"/>
              </a:rPr>
              <a:t>Keep content within boundaries</a:t>
            </a:r>
          </a:p>
        </p:txBody>
      </p:sp>
      <p:sp>
        <p:nvSpPr>
          <p:cNvPr id="4" name="Rechteck 39">
            <a:extLst>
              <a:ext uri="{FF2B5EF4-FFF2-40B4-BE49-F238E27FC236}">
                <a16:creationId xmlns:a16="http://schemas.microsoft.com/office/drawing/2014/main" id="{F1E7A71B-0BC3-A513-6C89-D43FBA44D9E2}"/>
              </a:ext>
            </a:extLst>
          </p:cNvPr>
          <p:cNvSpPr/>
          <p:nvPr userDrawn="1"/>
        </p:nvSpPr>
        <p:spPr>
          <a:xfrm>
            <a:off x="15001475" y="256242"/>
            <a:ext cx="1008140" cy="338554"/>
          </a:xfrm>
          <a:prstGeom prst="rect">
            <a:avLst/>
          </a:prstGeom>
        </p:spPr>
        <p:txBody>
          <a:bodyPr wrap="square">
            <a:spAutoFit/>
          </a:bodyPr>
          <a:lstStyle/>
          <a:p>
            <a:r>
              <a:rPr lang="en-GB" sz="800" kern="1200" noProof="0">
                <a:solidFill>
                  <a:srgbClr val="5F5F5F"/>
                </a:solidFill>
                <a:latin typeface="+mn-lt"/>
                <a:ea typeface="+mn-ea"/>
                <a:cs typeface="+mn-cs"/>
                <a:sym typeface="Calibri"/>
              </a:rPr>
              <a:t>Supporting / Guiding lines</a:t>
            </a:r>
          </a:p>
        </p:txBody>
      </p:sp>
      <p:sp>
        <p:nvSpPr>
          <p:cNvPr id="5" name="Rectangle 4">
            <a:extLst>
              <a:ext uri="{FF2B5EF4-FFF2-40B4-BE49-F238E27FC236}">
                <a16:creationId xmlns:a16="http://schemas.microsoft.com/office/drawing/2014/main" id="{72F4B332-06C3-2684-6765-FE20BADB57AE}"/>
              </a:ext>
            </a:extLst>
          </p:cNvPr>
          <p:cNvSpPr/>
          <p:nvPr userDrawn="1"/>
        </p:nvSpPr>
        <p:spPr bwMode="gray">
          <a:xfrm>
            <a:off x="0" y="6471821"/>
            <a:ext cx="13442950" cy="1089442"/>
          </a:xfrm>
          <a:prstGeom prst="rect">
            <a:avLst/>
          </a:prstGeom>
          <a:solidFill>
            <a:srgbClr val="0A6AA6"/>
          </a:solidFill>
          <a:ln w="6350" algn="ctr">
            <a:solidFill>
              <a:schemeClr val="accent2"/>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180000" indent="-180000" algn="l">
              <a:lnSpc>
                <a:spcPct val="90000"/>
              </a:lnSpc>
              <a:spcBef>
                <a:spcPts val="600"/>
              </a:spcBef>
              <a:buClr>
                <a:schemeClr val="accent3"/>
              </a:buClr>
              <a:buFont typeface="Wingdings 3" panose="05040102010807070707" pitchFamily="18" charset="2"/>
              <a:buChar char=""/>
            </a:pPr>
            <a:endParaRPr lang="de-DE" sz="1200" err="1">
              <a:cs typeface="Calibri Light" panose="020F0302020204030204" pitchFamily="34" charset="0"/>
            </a:endParaRPr>
          </a:p>
        </p:txBody>
      </p:sp>
      <p:sp>
        <p:nvSpPr>
          <p:cNvPr id="9" name="Rechteck 37">
            <a:extLst>
              <a:ext uri="{FF2B5EF4-FFF2-40B4-BE49-F238E27FC236}">
                <a16:creationId xmlns:a16="http://schemas.microsoft.com/office/drawing/2014/main" id="{DCF2F668-F0F7-9280-AFF6-4A028C654CFC}"/>
              </a:ext>
            </a:extLst>
          </p:cNvPr>
          <p:cNvSpPr/>
          <p:nvPr userDrawn="1"/>
        </p:nvSpPr>
        <p:spPr>
          <a:xfrm>
            <a:off x="14066291" y="841686"/>
            <a:ext cx="1206741"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Keep content within boundaries</a:t>
            </a:r>
          </a:p>
        </p:txBody>
      </p:sp>
      <p:sp>
        <p:nvSpPr>
          <p:cNvPr id="11" name="Rechteck 39">
            <a:extLst>
              <a:ext uri="{FF2B5EF4-FFF2-40B4-BE49-F238E27FC236}">
                <a16:creationId xmlns:a16="http://schemas.microsoft.com/office/drawing/2014/main" id="{BE67ECBF-C4E1-6CDF-6745-7FF6A21E9B5D}"/>
              </a:ext>
            </a:extLst>
          </p:cNvPr>
          <p:cNvSpPr/>
          <p:nvPr userDrawn="1"/>
        </p:nvSpPr>
        <p:spPr>
          <a:xfrm>
            <a:off x="14066291" y="1292289"/>
            <a:ext cx="1206740"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Supporting / Guiding lines</a:t>
            </a:r>
          </a:p>
        </p:txBody>
      </p:sp>
      <p:pic>
        <p:nvPicPr>
          <p:cNvPr id="14" name="Picture 13">
            <a:extLst>
              <a:ext uri="{FF2B5EF4-FFF2-40B4-BE49-F238E27FC236}">
                <a16:creationId xmlns:a16="http://schemas.microsoft.com/office/drawing/2014/main" id="{3322A974-C759-FB8A-D429-53F206D5562E}"/>
              </a:ext>
            </a:extLst>
          </p:cNvPr>
          <p:cNvPicPr>
            <a:picLocks noChangeAspect="1"/>
          </p:cNvPicPr>
          <p:nvPr userDrawn="1"/>
        </p:nvPicPr>
        <p:blipFill rotWithShape="1">
          <a:blip r:embed="rId10"/>
          <a:srcRect t="36008" r="64253" b="21005"/>
          <a:stretch/>
        </p:blipFill>
        <p:spPr>
          <a:xfrm>
            <a:off x="13611850" y="1292287"/>
            <a:ext cx="454441" cy="400111"/>
          </a:xfrm>
          <a:prstGeom prst="rect">
            <a:avLst/>
          </a:prstGeom>
        </p:spPr>
      </p:pic>
      <p:pic>
        <p:nvPicPr>
          <p:cNvPr id="16" name="Picture 15">
            <a:extLst>
              <a:ext uri="{FF2B5EF4-FFF2-40B4-BE49-F238E27FC236}">
                <a16:creationId xmlns:a16="http://schemas.microsoft.com/office/drawing/2014/main" id="{0C512DFB-ADBE-244A-8FB4-E8E42B333D87}"/>
              </a:ext>
            </a:extLst>
          </p:cNvPr>
          <p:cNvPicPr>
            <a:picLocks noChangeAspect="1"/>
          </p:cNvPicPr>
          <p:nvPr userDrawn="1"/>
        </p:nvPicPr>
        <p:blipFill rotWithShape="1">
          <a:blip r:embed="rId11"/>
          <a:srcRect l="27980"/>
          <a:stretch/>
        </p:blipFill>
        <p:spPr>
          <a:xfrm>
            <a:off x="13611850" y="841687"/>
            <a:ext cx="454440" cy="400110"/>
          </a:xfrm>
          <a:prstGeom prst="rect">
            <a:avLst/>
          </a:prstGeom>
        </p:spPr>
      </p:pic>
      <p:pic>
        <p:nvPicPr>
          <p:cNvPr id="18" name="Picture 17" descr="A black background with white text&#10;&#10;AI-generated content may be incorrect.">
            <a:extLst>
              <a:ext uri="{FF2B5EF4-FFF2-40B4-BE49-F238E27FC236}">
                <a16:creationId xmlns:a16="http://schemas.microsoft.com/office/drawing/2014/main" id="{F90BAFFC-EEE4-966D-1470-818237747E06}"/>
              </a:ext>
            </a:extLst>
          </p:cNvPr>
          <p:cNvPicPr>
            <a:picLocks noChangeAspect="1"/>
          </p:cNvPicPr>
          <p:nvPr userDrawn="1"/>
        </p:nvPicPr>
        <p:blipFill>
          <a:blip r:embed="rId12"/>
          <a:srcRect r="68154"/>
          <a:stretch>
            <a:fillRect/>
          </a:stretch>
        </p:blipFill>
        <p:spPr>
          <a:xfrm>
            <a:off x="255553" y="6693679"/>
            <a:ext cx="923007" cy="645725"/>
          </a:xfrm>
          <a:prstGeom prst="rect">
            <a:avLst/>
          </a:prstGeom>
        </p:spPr>
      </p:pic>
      <p:graphicFrame>
        <p:nvGraphicFramePr>
          <p:cNvPr id="19" name="Table 18">
            <a:extLst>
              <a:ext uri="{FF2B5EF4-FFF2-40B4-BE49-F238E27FC236}">
                <a16:creationId xmlns:a16="http://schemas.microsoft.com/office/drawing/2014/main" id="{F98567E9-EA88-BB2A-54B1-927DFBA09215}"/>
              </a:ext>
            </a:extLst>
          </p:cNvPr>
          <p:cNvGraphicFramePr>
            <a:graphicFrameLocks noGrp="1"/>
          </p:cNvGraphicFramePr>
          <p:nvPr userDrawn="1">
            <p:extLst>
              <p:ext uri="{D42A27DB-BD31-4B8C-83A1-F6EECF244321}">
                <p14:modId xmlns:p14="http://schemas.microsoft.com/office/powerpoint/2010/main" val="2403860779"/>
              </p:ext>
            </p:extLst>
          </p:nvPr>
        </p:nvGraphicFramePr>
        <p:xfrm>
          <a:off x="13611850" y="1765307"/>
          <a:ext cx="1731874" cy="4226560"/>
        </p:xfrm>
        <a:graphic>
          <a:graphicData uri="http://schemas.openxmlformats.org/drawingml/2006/table">
            <a:tbl>
              <a:tblPr/>
              <a:tblGrid>
                <a:gridCol w="609905">
                  <a:extLst>
                    <a:ext uri="{9D8B030D-6E8A-4147-A177-3AD203B41FA5}">
                      <a16:colId xmlns:a16="http://schemas.microsoft.com/office/drawing/2014/main" val="3133489366"/>
                    </a:ext>
                  </a:extLst>
                </a:gridCol>
                <a:gridCol w="1121969">
                  <a:extLst>
                    <a:ext uri="{9D8B030D-6E8A-4147-A177-3AD203B41FA5}">
                      <a16:colId xmlns:a16="http://schemas.microsoft.com/office/drawing/2014/main" val="1935594612"/>
                    </a:ext>
                  </a:extLst>
                </a:gridCol>
              </a:tblGrid>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0A6AA6"/>
                    </a:solidFill>
                  </a:tcPr>
                </a:tc>
                <a:tc>
                  <a:txBody>
                    <a:bodyPr/>
                    <a:lstStyle/>
                    <a:p>
                      <a:pPr marL="0" marR="0" fontAlgn="t">
                        <a:buNone/>
                      </a:pPr>
                      <a:r>
                        <a:rPr lang="en-GB" sz="1400">
                          <a:solidFill>
                            <a:srgbClr val="000000"/>
                          </a:solidFill>
                          <a:effectLst/>
                          <a:latin typeface="Calibri Light" panose="020F0302020204030204" pitchFamily="34" charset="0"/>
                        </a:rPr>
                        <a:t>Primary</a:t>
                      </a:r>
                    </a:p>
                    <a:p>
                      <a:pPr marL="0" marR="0" fontAlgn="t">
                        <a:buNone/>
                      </a:pPr>
                      <a:r>
                        <a:rPr lang="en-GB" sz="1400">
                          <a:solidFill>
                            <a:srgbClr val="000000"/>
                          </a:solidFill>
                          <a:effectLst/>
                          <a:latin typeface="Calibri Light" panose="020F0302020204030204" pitchFamily="34" charset="0"/>
                        </a:rPr>
                        <a:t>#0A6AA6</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6491548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A9D941"/>
                    </a:solidFill>
                  </a:tcPr>
                </a:tc>
                <a:tc>
                  <a:txBody>
                    <a:bodyPr/>
                    <a:lstStyle/>
                    <a:p>
                      <a:pPr marL="0" marR="0" fontAlgn="t">
                        <a:buNone/>
                      </a:pPr>
                      <a:r>
                        <a:rPr lang="en-GB" sz="1400">
                          <a:solidFill>
                            <a:srgbClr val="000000"/>
                          </a:solidFill>
                          <a:effectLst/>
                          <a:latin typeface="Calibri Light" panose="020F0302020204030204" pitchFamily="34" charset="0"/>
                        </a:rPr>
                        <a:t>Secondary</a:t>
                      </a:r>
                    </a:p>
                    <a:p>
                      <a:pPr marL="0" marR="0" fontAlgn="t">
                        <a:buNone/>
                      </a:pPr>
                      <a:r>
                        <a:rPr lang="en-GB" sz="1400">
                          <a:solidFill>
                            <a:srgbClr val="000000"/>
                          </a:solidFill>
                          <a:effectLst/>
                          <a:latin typeface="Calibri Light" panose="020F0302020204030204" pitchFamily="34" charset="0"/>
                        </a:rPr>
                        <a:t>#A9D941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5153063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6CAFD9"/>
                    </a:solidFill>
                  </a:tcPr>
                </a:tc>
                <a:tc>
                  <a:txBody>
                    <a:bodyPr/>
                    <a:lstStyle/>
                    <a:p>
                      <a:pPr marL="0" marR="0" fontAlgn="t">
                        <a:buNone/>
                      </a:pPr>
                      <a:r>
                        <a:rPr lang="en-GB" sz="1400">
                          <a:solidFill>
                            <a:srgbClr val="000000"/>
                          </a:solidFill>
                          <a:effectLst/>
                          <a:latin typeface="Calibri Light" panose="020F0302020204030204" pitchFamily="34" charset="0"/>
                        </a:rPr>
                        <a:t>Tertiary</a:t>
                      </a:r>
                    </a:p>
                    <a:p>
                      <a:pPr marL="0" marR="0" fontAlgn="t">
                        <a:buNone/>
                      </a:pPr>
                      <a:r>
                        <a:rPr lang="en-GB" sz="1400">
                          <a:solidFill>
                            <a:srgbClr val="000000"/>
                          </a:solidFill>
                          <a:effectLst/>
                          <a:latin typeface="Calibri Light" panose="020F0302020204030204" pitchFamily="34" charset="0"/>
                        </a:rPr>
                        <a:t>#6CAFD9</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37212232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D95841"/>
                    </a:solidFill>
                  </a:tcPr>
                </a:tc>
                <a:tc>
                  <a:txBody>
                    <a:bodyPr/>
                    <a:lstStyle/>
                    <a:p>
                      <a:pPr marL="0" marR="0" fontAlgn="t">
                        <a:buNone/>
                      </a:pPr>
                      <a:r>
                        <a:rPr lang="en-GB" sz="1400">
                          <a:solidFill>
                            <a:srgbClr val="000000"/>
                          </a:solidFill>
                          <a:effectLst/>
                          <a:latin typeface="Calibri Light" panose="020F0302020204030204" pitchFamily="34" charset="0"/>
                        </a:rPr>
                        <a:t>Accent 1</a:t>
                      </a:r>
                    </a:p>
                    <a:p>
                      <a:pPr marL="0" marR="0" fontAlgn="t">
                        <a:buNone/>
                      </a:pPr>
                      <a:r>
                        <a:rPr lang="en-GB" sz="1400">
                          <a:solidFill>
                            <a:srgbClr val="000000"/>
                          </a:solidFill>
                          <a:effectLst/>
                          <a:latin typeface="Calibri Light" panose="020F0302020204030204" pitchFamily="34" charset="0"/>
                        </a:rPr>
                        <a:t>#D95841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675897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9E005D"/>
                    </a:solidFill>
                  </a:tcPr>
                </a:tc>
                <a:tc>
                  <a:txBody>
                    <a:bodyPr/>
                    <a:lstStyle/>
                    <a:p>
                      <a:pPr marL="0" marR="0" fontAlgn="t">
                        <a:buNone/>
                      </a:pPr>
                      <a:r>
                        <a:rPr lang="en-GB" sz="1400">
                          <a:solidFill>
                            <a:srgbClr val="000000"/>
                          </a:solidFill>
                          <a:effectLst/>
                          <a:latin typeface="Calibri Light" panose="020F0302020204030204" pitchFamily="34" charset="0"/>
                        </a:rPr>
                        <a:t>Accent 2</a:t>
                      </a:r>
                    </a:p>
                    <a:p>
                      <a:pPr marL="0" marR="0" fontAlgn="t">
                        <a:buNone/>
                      </a:pPr>
                      <a:r>
                        <a:rPr lang="en-GB" sz="1400">
                          <a:solidFill>
                            <a:srgbClr val="000000"/>
                          </a:solidFill>
                          <a:effectLst/>
                          <a:latin typeface="Calibri Light" panose="020F0302020204030204" pitchFamily="34" charset="0"/>
                        </a:rPr>
                        <a:t>#9E005D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2823980306"/>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7931E"/>
                    </a:solidFill>
                  </a:tcPr>
                </a:tc>
                <a:tc>
                  <a:txBody>
                    <a:bodyPr/>
                    <a:lstStyle/>
                    <a:p>
                      <a:pPr marL="0" marR="0" fontAlgn="t">
                        <a:buNone/>
                      </a:pPr>
                      <a:r>
                        <a:rPr lang="en-GB" sz="1400">
                          <a:solidFill>
                            <a:srgbClr val="000000"/>
                          </a:solidFill>
                          <a:effectLst/>
                          <a:latin typeface="Calibri Light" panose="020F0302020204030204" pitchFamily="34" charset="0"/>
                        </a:rPr>
                        <a:t>Accent 3</a:t>
                      </a:r>
                    </a:p>
                    <a:p>
                      <a:pPr marL="0" marR="0" fontAlgn="t">
                        <a:buNone/>
                      </a:pPr>
                      <a:r>
                        <a:rPr lang="en-GB" sz="1400">
                          <a:solidFill>
                            <a:srgbClr val="000000"/>
                          </a:solidFill>
                          <a:effectLst/>
                          <a:latin typeface="Calibri Light" panose="020F0302020204030204" pitchFamily="34" charset="0"/>
                        </a:rPr>
                        <a:t>#F7931E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14959811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2F2F2"/>
                    </a:solidFill>
                  </a:tcPr>
                </a:tc>
                <a:tc>
                  <a:txBody>
                    <a:bodyPr/>
                    <a:lstStyle/>
                    <a:p>
                      <a:pPr marL="0" marR="0" fontAlgn="t">
                        <a:buNone/>
                      </a:pPr>
                      <a:r>
                        <a:rPr lang="en-GB" sz="1400">
                          <a:solidFill>
                            <a:srgbClr val="000000"/>
                          </a:solidFill>
                          <a:effectLst/>
                          <a:latin typeface="Calibri Light" panose="020F0302020204030204" pitchFamily="34" charset="0"/>
                        </a:rPr>
                        <a:t>Background 1</a:t>
                      </a:r>
                    </a:p>
                    <a:p>
                      <a:pPr marL="0" marR="0" fontAlgn="t">
                        <a:buNone/>
                      </a:pPr>
                      <a:r>
                        <a:rPr lang="en-GB" sz="1400">
                          <a:solidFill>
                            <a:srgbClr val="000000"/>
                          </a:solidFill>
                          <a:effectLst/>
                          <a:latin typeface="Calibri Light" panose="020F0302020204030204" pitchFamily="34" charset="0"/>
                        </a:rPr>
                        <a:t>#F2F2F2</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854648708"/>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404040"/>
                    </a:solidFill>
                  </a:tcPr>
                </a:tc>
                <a:tc>
                  <a:txBody>
                    <a:bodyPr/>
                    <a:lstStyle/>
                    <a:p>
                      <a:pPr marL="0" marR="0" fontAlgn="t">
                        <a:buNone/>
                      </a:pPr>
                      <a:r>
                        <a:rPr lang="en-GB" sz="1400">
                          <a:solidFill>
                            <a:srgbClr val="000000"/>
                          </a:solidFill>
                          <a:effectLst/>
                          <a:latin typeface="Calibri Light" panose="020F0302020204030204" pitchFamily="34" charset="0"/>
                        </a:rPr>
                        <a:t>Background 2</a:t>
                      </a:r>
                    </a:p>
                    <a:p>
                      <a:pPr marL="0" marR="0" fontAlgn="t">
                        <a:buNone/>
                      </a:pPr>
                      <a:r>
                        <a:rPr lang="en-GB" sz="1400">
                          <a:solidFill>
                            <a:srgbClr val="000000"/>
                          </a:solidFill>
                          <a:effectLst/>
                          <a:latin typeface="Calibri Light" panose="020F0302020204030204" pitchFamily="34" charset="0"/>
                        </a:rPr>
                        <a:t>#404040</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709162284"/>
                  </a:ext>
                </a:extLst>
              </a:tr>
            </a:tbl>
          </a:graphicData>
        </a:graphic>
      </p:graphicFrame>
      <p:sp>
        <p:nvSpPr>
          <p:cNvPr id="20" name="Text Box 76">
            <a:extLst>
              <a:ext uri="{FF2B5EF4-FFF2-40B4-BE49-F238E27FC236}">
                <a16:creationId xmlns:a16="http://schemas.microsoft.com/office/drawing/2014/main" id="{8BA63E51-897A-6CA3-B67C-79899E8C8D1F}"/>
              </a:ext>
            </a:extLst>
          </p:cNvPr>
          <p:cNvSpPr txBox="1"/>
          <p:nvPr userDrawn="1"/>
        </p:nvSpPr>
        <p:spPr>
          <a:xfrm>
            <a:off x="1194096" y="6741090"/>
            <a:ext cx="7258796" cy="4476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76200"/>
            <a:r>
              <a:rPr lang="en-US" sz="1100" b="0" kern="1200" baseline="0" noProof="0">
                <a:solidFill>
                  <a:schemeClr val="bg1"/>
                </a:solidFill>
                <a:latin typeface="+mn-lt"/>
                <a:ea typeface="Arimo" panose="020B0604020202020204" pitchFamily="34" charset="0"/>
                <a:cs typeface="Arimo" panose="020B0604020202020204" pitchFamily="34" charset="0"/>
              </a:rPr>
              <a:t>Funded by the </a:t>
            </a:r>
            <a:r>
              <a:rPr lang="en-US" sz="1100" b="0" kern="1200" baseline="0">
                <a:solidFill>
                  <a:schemeClr val="bg1"/>
                </a:solidFill>
                <a:latin typeface="+mn-lt"/>
                <a:ea typeface="Arimo" panose="020B0604020202020204" pitchFamily="34" charset="0"/>
                <a:cs typeface="Arimo" panose="020B0604020202020204" pitchFamily="34" charset="0"/>
              </a:rPr>
              <a:t>European Union’s Horizon Europe </a:t>
            </a:r>
            <a:r>
              <a:rPr lang="en-US" sz="1100" b="0" kern="1200" baseline="0">
                <a:solidFill>
                  <a:schemeClr val="bg1"/>
                </a:solidFill>
                <a:latin typeface="+mn-lt"/>
                <a:ea typeface="Arimo" panose="020B0604020202020204" pitchFamily="34" charset="0"/>
                <a:cs typeface="Arimo" panose="020B0604020202020204" pitchFamily="34" charset="0"/>
                <a:hlinkClick r:id="rId13">
                  <a:extLst>
                    <a:ext uri="{A12FA001-AC4F-418D-AE19-62706E023703}">
                      <ahyp:hlinkClr xmlns:ahyp="http://schemas.microsoft.com/office/drawing/2018/hyperlinkcolor" val="tx"/>
                    </a:ext>
                  </a:extLst>
                </a:hlinkClick>
              </a:rPr>
              <a:t>Pre-Commercial Procurement </a:t>
            </a:r>
            <a:r>
              <a:rPr lang="en-US" sz="1100" b="0" kern="1200" baseline="0" err="1">
                <a:solidFill>
                  <a:schemeClr val="bg1"/>
                </a:solidFill>
                <a:latin typeface="+mn-lt"/>
                <a:ea typeface="Arimo" panose="020B0604020202020204" pitchFamily="34" charset="0"/>
                <a:cs typeface="Arimo" panose="020B0604020202020204" pitchFamily="34" charset="0"/>
                <a:hlinkClick r:id="rId13">
                  <a:extLst>
                    <a:ext uri="{A12FA001-AC4F-418D-AE19-62706E023703}">
                      <ahyp:hlinkClr xmlns:ahyp="http://schemas.microsoft.com/office/drawing/2018/hyperlinkcolor" val="tx"/>
                    </a:ext>
                  </a:extLst>
                </a:hlinkClick>
              </a:rPr>
              <a:t>Programme</a:t>
            </a:r>
            <a:br>
              <a:rPr lang="en-US" sz="1100" b="0" kern="1200" baseline="0">
                <a:solidFill>
                  <a:schemeClr val="bg1"/>
                </a:solidFill>
                <a:latin typeface="+mn-lt"/>
                <a:ea typeface="Arimo" panose="020B0604020202020204" pitchFamily="34" charset="0"/>
                <a:cs typeface="Arimo" panose="020B0604020202020204" pitchFamily="34" charset="0"/>
              </a:rPr>
            </a:br>
            <a:r>
              <a:rPr lang="en-US" sz="1100" b="0" kern="1200" baseline="0">
                <a:solidFill>
                  <a:schemeClr val="bg1"/>
                </a:solidFill>
                <a:latin typeface="+mn-lt"/>
                <a:ea typeface="Arimo" panose="020B0604020202020204" pitchFamily="34" charset="0"/>
                <a:cs typeface="Arimo" panose="020B0604020202020204" pitchFamily="34" charset="0"/>
              </a:rPr>
              <a:t>under </a:t>
            </a:r>
            <a:r>
              <a:rPr lang="en-US" sz="1100" b="0" kern="1200" baseline="0">
                <a:solidFill>
                  <a:schemeClr val="bg1"/>
                </a:solidFill>
                <a:latin typeface="+mn-lt"/>
                <a:ea typeface="Arimo" panose="020B0604020202020204" pitchFamily="34" charset="0"/>
                <a:cs typeface="Arimo" panose="020B0604020202020204" pitchFamily="34" charset="0"/>
                <a:hlinkClick r:id="rId14">
                  <a:extLst>
                    <a:ext uri="{A12FA001-AC4F-418D-AE19-62706E023703}">
                      <ahyp:hlinkClr xmlns:ahyp="http://schemas.microsoft.com/office/drawing/2018/hyperlinkcolor" val="tx"/>
                    </a:ext>
                  </a:extLst>
                </a:hlinkClick>
              </a:rPr>
              <a:t>Grant Agreement n° 101226802</a:t>
            </a:r>
            <a:r>
              <a:rPr lang="en-US" sz="1100" b="0" kern="1200" baseline="0">
                <a:solidFill>
                  <a:schemeClr val="bg1"/>
                </a:solidFill>
                <a:latin typeface="+mn-lt"/>
                <a:ea typeface="Arimo" panose="020B0604020202020204" pitchFamily="34" charset="0"/>
                <a:cs typeface="Arimo" panose="020B0604020202020204" pitchFamily="34" charset="0"/>
              </a:rPr>
              <a:t>.</a:t>
            </a:r>
            <a:endParaRPr lang="en-BE" sz="1100" b="0" kern="1200" baseline="0">
              <a:solidFill>
                <a:schemeClr val="bg1"/>
              </a:solidFill>
              <a:latin typeface="+mn-lt"/>
              <a:ea typeface="Arimo" panose="020B0604020202020204" pitchFamily="34" charset="0"/>
              <a:cs typeface="Arimo" panose="020B0604020202020204" pitchFamily="34" charset="0"/>
            </a:endParaRPr>
          </a:p>
        </p:txBody>
      </p:sp>
      <p:sp>
        <p:nvSpPr>
          <p:cNvPr id="21" name="TextBox 20">
            <a:extLst>
              <a:ext uri="{FF2B5EF4-FFF2-40B4-BE49-F238E27FC236}">
                <a16:creationId xmlns:a16="http://schemas.microsoft.com/office/drawing/2014/main" id="{432409B6-D184-9CB9-56D5-09EF4A0A99BB}"/>
              </a:ext>
            </a:extLst>
          </p:cNvPr>
          <p:cNvSpPr txBox="1"/>
          <p:nvPr userDrawn="1"/>
        </p:nvSpPr>
        <p:spPr bwMode="gray">
          <a:xfrm>
            <a:off x="1283883" y="7212060"/>
            <a:ext cx="5026381" cy="307777"/>
          </a:xfrm>
          <a:prstGeom prst="rect">
            <a:avLst/>
          </a:prstGeom>
          <a:noFill/>
        </p:spPr>
        <p:txBody>
          <a:bodyPr wrap="square">
            <a:spAutoFit/>
          </a:bodyPr>
          <a:lstStyle/>
          <a:p>
            <a:r>
              <a:rPr lang="en-GB" sz="700">
                <a:solidFill>
                  <a:schemeClr val="bg1"/>
                </a:solidFill>
              </a:rPr>
              <a:t>Views and opinions expressed are however those of the author(s) only and do not necessarily reflect those of the European Union or the European Health and Digital Executive Agency (</a:t>
            </a:r>
            <a:r>
              <a:rPr lang="en-GB" sz="700" err="1">
                <a:solidFill>
                  <a:schemeClr val="bg1"/>
                </a:solidFill>
              </a:rPr>
              <a:t>HaDEA</a:t>
            </a:r>
            <a:r>
              <a:rPr lang="en-GB" sz="700">
                <a:solidFill>
                  <a:schemeClr val="bg1"/>
                </a:solidFill>
              </a:rPr>
              <a:t>). Neither the European Union nor </a:t>
            </a:r>
            <a:r>
              <a:rPr lang="en-GB" sz="700" err="1">
                <a:solidFill>
                  <a:schemeClr val="bg1"/>
                </a:solidFill>
              </a:rPr>
              <a:t>HaDEA</a:t>
            </a:r>
            <a:r>
              <a:rPr lang="en-GB" sz="700">
                <a:solidFill>
                  <a:schemeClr val="bg1"/>
                </a:solidFill>
              </a:rPr>
              <a:t> can be held responsible for them. </a:t>
            </a:r>
          </a:p>
        </p:txBody>
      </p:sp>
      <p:pic>
        <p:nvPicPr>
          <p:cNvPr id="3" name="Graphic 2">
            <a:extLst>
              <a:ext uri="{FF2B5EF4-FFF2-40B4-BE49-F238E27FC236}">
                <a16:creationId xmlns:a16="http://schemas.microsoft.com/office/drawing/2014/main" id="{CA0254F7-B8CD-68AF-1A74-7184391D2876}"/>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10455990" y="6282523"/>
            <a:ext cx="2731407" cy="1364808"/>
          </a:xfrm>
          <a:prstGeom prst="rect">
            <a:avLst/>
          </a:prstGeom>
        </p:spPr>
      </p:pic>
    </p:spTree>
    <p:extLst>
      <p:ext uri="{BB962C8B-B14F-4D97-AF65-F5344CB8AC3E}">
        <p14:creationId xmlns:p14="http://schemas.microsoft.com/office/powerpoint/2010/main" val="550682980"/>
      </p:ext>
    </p:extLst>
  </p:cSld>
  <p:clrMap bg1="lt1" tx1="dk1" bg2="lt2" tx2="dk2" accent1="accent1" accent2="accent2" accent3="accent3" accent4="accent4" accent5="accent5" accent6="accent6" hlink="hlink" folHlink="folHlink"/>
  <p:sldLayoutIdLst>
    <p:sldLayoutId id="2147483847" r:id="rId1"/>
    <p:sldLayoutId id="2147483867" r:id="rId2"/>
    <p:sldLayoutId id="2147483868" r:id="rId3"/>
    <p:sldLayoutId id="2147483869" r:id="rId4"/>
    <p:sldLayoutId id="2147483842" r:id="rId5"/>
  </p:sldLayoutIdLst>
  <p:hf sldNum="0" hdr="0" dt="0"/>
  <p:txStyles>
    <p:titleStyle>
      <a:lvl1pPr algn="l" defTabSz="1043080" rtl="0" eaLnBrk="1" latinLnBrk="0" hangingPunct="1">
        <a:lnSpc>
          <a:spcPct val="90000"/>
        </a:lnSpc>
        <a:spcBef>
          <a:spcPct val="0"/>
        </a:spcBef>
        <a:buNone/>
        <a:defRPr sz="1800" b="1" kern="1200">
          <a:solidFill>
            <a:schemeClr val="tx1"/>
          </a:solidFill>
          <a:latin typeface="+mn-lt"/>
          <a:ea typeface="+mj-ea"/>
          <a:cs typeface="+mj-cs"/>
        </a:defRPr>
      </a:lvl1pPr>
    </p:titleStyle>
    <p:bodyStyle>
      <a:lvl1pPr marL="180004" indent="-180004" algn="l" defTabSz="1043080"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Aptos Display" panose="020B0004020202020204" pitchFamily="34" charset="0"/>
          <a:ea typeface="+mn-ea"/>
          <a:cs typeface="+mn-cs"/>
        </a:defRPr>
      </a:lvl1pPr>
      <a:lvl2pPr marL="358658" indent="-180004" algn="l" defTabSz="1043080"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Aptos Display" panose="020B0004020202020204" pitchFamily="34" charset="0"/>
          <a:ea typeface="+mn-ea"/>
          <a:cs typeface="+mn-cs"/>
        </a:defRPr>
      </a:lvl2pPr>
      <a:lvl3pPr marL="504837" indent="-142878"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3pPr>
      <a:lvl4pPr marL="64612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4pPr>
      <a:lvl5pPr marL="79201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fr-FR"/>
      </a:defPPr>
      <a:lvl1pPr marL="0" algn="l" defTabSz="1043080" rtl="0" eaLnBrk="1" latinLnBrk="0" hangingPunct="1">
        <a:defRPr sz="2100" kern="1200">
          <a:solidFill>
            <a:schemeClr val="tx1"/>
          </a:solidFill>
          <a:latin typeface="+mn-lt"/>
          <a:ea typeface="+mn-ea"/>
          <a:cs typeface="+mn-cs"/>
        </a:defRPr>
      </a:lvl1pPr>
      <a:lvl2pPr marL="521540" algn="l" defTabSz="1043080" rtl="0" eaLnBrk="1" latinLnBrk="0" hangingPunct="1">
        <a:defRPr sz="2100" kern="1200">
          <a:solidFill>
            <a:schemeClr val="tx1"/>
          </a:solidFill>
          <a:latin typeface="+mn-lt"/>
          <a:ea typeface="+mn-ea"/>
          <a:cs typeface="+mn-cs"/>
        </a:defRPr>
      </a:lvl2pPr>
      <a:lvl3pPr marL="1043080" algn="l" defTabSz="1043080" rtl="0" eaLnBrk="1" latinLnBrk="0" hangingPunct="1">
        <a:defRPr sz="2100" kern="1200">
          <a:solidFill>
            <a:schemeClr val="tx1"/>
          </a:solidFill>
          <a:latin typeface="+mn-lt"/>
          <a:ea typeface="+mn-ea"/>
          <a:cs typeface="+mn-cs"/>
        </a:defRPr>
      </a:lvl3pPr>
      <a:lvl4pPr marL="1564620" algn="l" defTabSz="1043080" rtl="0" eaLnBrk="1" latinLnBrk="0" hangingPunct="1">
        <a:defRPr sz="2100" kern="1200">
          <a:solidFill>
            <a:schemeClr val="tx1"/>
          </a:solidFill>
          <a:latin typeface="+mn-lt"/>
          <a:ea typeface="+mn-ea"/>
          <a:cs typeface="+mn-cs"/>
        </a:defRPr>
      </a:lvl4pPr>
      <a:lvl5pPr marL="2086160" algn="l" defTabSz="1043080" rtl="0" eaLnBrk="1" latinLnBrk="0" hangingPunct="1">
        <a:defRPr sz="2100" kern="1200">
          <a:solidFill>
            <a:schemeClr val="tx1"/>
          </a:solidFill>
          <a:latin typeface="+mn-lt"/>
          <a:ea typeface="+mn-ea"/>
          <a:cs typeface="+mn-cs"/>
        </a:defRPr>
      </a:lvl5pPr>
      <a:lvl6pPr marL="2607700" algn="l" defTabSz="1043080" rtl="0" eaLnBrk="1" latinLnBrk="0" hangingPunct="1">
        <a:defRPr sz="2100" kern="1200">
          <a:solidFill>
            <a:schemeClr val="tx1"/>
          </a:solidFill>
          <a:latin typeface="+mn-lt"/>
          <a:ea typeface="+mn-ea"/>
          <a:cs typeface="+mn-cs"/>
        </a:defRPr>
      </a:lvl6pPr>
      <a:lvl7pPr marL="3129240" algn="l" defTabSz="1043080" rtl="0" eaLnBrk="1" latinLnBrk="0" hangingPunct="1">
        <a:defRPr sz="2100" kern="1200">
          <a:solidFill>
            <a:schemeClr val="tx1"/>
          </a:solidFill>
          <a:latin typeface="+mn-lt"/>
          <a:ea typeface="+mn-ea"/>
          <a:cs typeface="+mn-cs"/>
        </a:defRPr>
      </a:lvl7pPr>
      <a:lvl8pPr marL="3650780" algn="l" defTabSz="1043080" rtl="0" eaLnBrk="1" latinLnBrk="0" hangingPunct="1">
        <a:defRPr sz="2100" kern="1200">
          <a:solidFill>
            <a:schemeClr val="tx1"/>
          </a:solidFill>
          <a:latin typeface="+mn-lt"/>
          <a:ea typeface="+mn-ea"/>
          <a:cs typeface="+mn-cs"/>
        </a:defRPr>
      </a:lvl8pPr>
      <a:lvl9pPr marL="4172320" algn="l" defTabSz="1043080"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38" orient="horz" pos="4423">
          <p15:clr>
            <a:srgbClr val="F26B43"/>
          </p15:clr>
        </p15:guide>
        <p15:guide id="39" pos="8135"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BBD6CA-E14B-4DFC-8689-35141516AA73}"/>
              </a:ext>
            </a:extLst>
          </p:cNvPr>
          <p:cNvSpPr/>
          <p:nvPr userDrawn="1"/>
        </p:nvSpPr>
        <p:spPr bwMode="gray">
          <a:xfrm>
            <a:off x="-875" y="1363"/>
            <a:ext cx="13442633" cy="31679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180000" indent="-180000" algn="l">
              <a:lnSpc>
                <a:spcPct val="90000"/>
              </a:lnSpc>
              <a:spcBef>
                <a:spcPts val="600"/>
              </a:spcBef>
              <a:buClr>
                <a:schemeClr val="accent3"/>
              </a:buClr>
              <a:buFont typeface="Wingdings 3" panose="05040102010807070707" pitchFamily="18" charset="2"/>
              <a:buChar char=""/>
            </a:pPr>
            <a:endParaRPr lang="de-DE" sz="1200" err="1">
              <a:cs typeface="Calibri Light" panose="020F0302020204030204" pitchFamily="34" charset="0"/>
            </a:endParaRPr>
          </a:p>
        </p:txBody>
      </p:sp>
      <p:graphicFrame>
        <p:nvGraphicFramePr>
          <p:cNvPr id="7" name="Object 6" hidden="1"/>
          <p:cNvGraphicFramePr>
            <a:graphicFrameLocks noChangeAspect="1"/>
          </p:cNvGraphicFramePr>
          <p:nvPr userDrawn="1">
            <p:custDataLst>
              <p:tags r:id="rId12"/>
            </p:custDataLst>
            <p:extLst>
              <p:ext uri="{D42A27DB-BD31-4B8C-83A1-F6EECF244321}">
                <p14:modId xmlns:p14="http://schemas.microsoft.com/office/powerpoint/2010/main" val="283793272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13" imgW="360" imgH="360" progId="">
                  <p:embed/>
                </p:oleObj>
              </mc:Choice>
              <mc:Fallback>
                <p:oleObj name="think-cell Folie" r:id="rId13" imgW="360" imgH="360" progId="">
                  <p:embed/>
                  <p:pic>
                    <p:nvPicPr>
                      <p:cNvPr id="7" name="Object 6"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Footer Placeholder 3"/>
          <p:cNvSpPr>
            <a:spLocks noGrp="1"/>
          </p:cNvSpPr>
          <p:nvPr>
            <p:ph type="ftr" sz="quarter" idx="3"/>
          </p:nvPr>
        </p:nvSpPr>
        <p:spPr bwMode="gray">
          <a:xfrm>
            <a:off x="7009088" y="103001"/>
            <a:ext cx="5184387" cy="110800"/>
          </a:xfrm>
          <a:prstGeom prst="rect">
            <a:avLst/>
          </a:prstGeom>
        </p:spPr>
        <p:txBody>
          <a:bodyPr vert="horz" wrap="square" lIns="0" tIns="0" rIns="0" bIns="0" rtlCol="0" anchor="b">
            <a:spAutoFit/>
          </a:bodyPr>
          <a:lstStyle>
            <a:lvl1pPr algn="r">
              <a:lnSpc>
                <a:spcPts val="800"/>
              </a:lnSpc>
              <a:defRPr sz="800" b="0" cap="all" baseline="0">
                <a:solidFill>
                  <a:schemeClr val="bg1"/>
                </a:solidFill>
                <a:latin typeface="Aptos Display" panose="020B0004020202020204" pitchFamily="34" charset="0"/>
              </a:defRPr>
            </a:lvl1pPr>
          </a:lstStyle>
          <a:p>
            <a:pPr>
              <a:lnSpc>
                <a:spcPct val="90000"/>
              </a:lnSpc>
            </a:pPr>
            <a:r>
              <a:rPr lang="en-GB"/>
              <a:t>PLACE ABOVE NOTICE FIELD ABOVE THIS BOX HERE</a:t>
            </a:r>
            <a:endParaRPr lang="en-GB" noProof="0"/>
          </a:p>
        </p:txBody>
      </p:sp>
      <p:sp>
        <p:nvSpPr>
          <p:cNvPr id="10" name="Rectangle 9"/>
          <p:cNvSpPr/>
          <p:nvPr/>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en-GB" sz="1100" noProof="0" smtClean="0">
                <a:solidFill>
                  <a:schemeClr val="bg1"/>
                </a:solidFill>
                <a:latin typeface="Aptos Display" panose="020B0004020202020204" pitchFamily="34" charset="0"/>
                <a:sym typeface="Calibri"/>
              </a:rPr>
              <a:pPr algn="ctr"/>
              <a:t>‹#›</a:t>
            </a:fld>
            <a:endParaRPr lang="en-GB" sz="1100" noProof="0">
              <a:solidFill>
                <a:schemeClr val="bg1"/>
              </a:solidFill>
              <a:latin typeface="Aptos Display" panose="020B0004020202020204" pitchFamily="34" charset="0"/>
              <a:sym typeface="Calibri"/>
            </a:endParaRPr>
          </a:p>
        </p:txBody>
      </p:sp>
      <p:sp>
        <p:nvSpPr>
          <p:cNvPr id="5" name="Textplatzhalter 4">
            <a:extLst>
              <a:ext uri="{FF2B5EF4-FFF2-40B4-BE49-F238E27FC236}">
                <a16:creationId xmlns:a16="http://schemas.microsoft.com/office/drawing/2014/main" id="{5F7D81BF-15B4-4E56-9F43-2E8030E4E4B8}"/>
              </a:ext>
            </a:extLst>
          </p:cNvPr>
          <p:cNvSpPr>
            <a:spLocks noGrp="1"/>
          </p:cNvSpPr>
          <p:nvPr>
            <p:ph type="body" idx="1"/>
          </p:nvPr>
        </p:nvSpPr>
        <p:spPr bwMode="gray">
          <a:xfrm>
            <a:off x="530225" y="1765307"/>
            <a:ext cx="12382601" cy="525621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7" name="Text Placeholder 11">
            <a:extLst>
              <a:ext uri="{FF2B5EF4-FFF2-40B4-BE49-F238E27FC236}">
                <a16:creationId xmlns:a16="http://schemas.microsoft.com/office/drawing/2014/main" id="{74528FC0-8813-4AEF-8683-357ED75CA9EE}"/>
              </a:ext>
            </a:extLst>
          </p:cNvPr>
          <p:cNvSpPr txBox="1">
            <a:spLocks/>
          </p:cNvSpPr>
          <p:nvPr userDrawn="1"/>
        </p:nvSpPr>
        <p:spPr bwMode="gray">
          <a:xfrm>
            <a:off x="530225" y="-2"/>
            <a:ext cx="5903913" cy="316800"/>
          </a:xfrm>
          <a:prstGeom prst="rect">
            <a:avLst/>
          </a:prstGeom>
        </p:spPr>
        <p:txBody>
          <a:bodyPr lIns="0"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sz="1000" b="0" kern="1200" baseline="0">
                <a:solidFill>
                  <a:schemeClr val="bg1"/>
                </a:solidFill>
                <a:latin typeface="+mn-lt"/>
                <a:ea typeface="+mn-ea"/>
                <a:cs typeface="+mn-cs"/>
              </a:defRPr>
            </a:lvl1pPr>
            <a:lvl2pPr marL="187204" indent="0" algn="l" defTabSz="1043080" rtl="0" eaLnBrk="1" latinLnBrk="0" hangingPunct="1">
              <a:lnSpc>
                <a:spcPct val="90000"/>
              </a:lnSpc>
              <a:spcBef>
                <a:spcPts val="300"/>
              </a:spcBef>
              <a:buClr>
                <a:srgbClr val="339595"/>
              </a:buClr>
              <a:buFont typeface="Wingdings" panose="05000000000000000000" pitchFamily="2" charset="2"/>
              <a:buNone/>
              <a:defRPr sz="1200" kern="1200">
                <a:solidFill>
                  <a:schemeClr val="tx1"/>
                </a:solidFill>
                <a:latin typeface="+mn-lt"/>
                <a:ea typeface="+mn-ea"/>
                <a:cs typeface="+mn-cs"/>
              </a:defRPr>
            </a:lvl2pPr>
            <a:lvl3pPr marL="504837" indent="-142878"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2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1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endParaRPr lang="en-GB" noProof="0">
              <a:latin typeface="Aptos Display" panose="020B0004020202020204" pitchFamily="34" charset="0"/>
            </a:endParaRPr>
          </a:p>
        </p:txBody>
      </p:sp>
      <p:sp>
        <p:nvSpPr>
          <p:cNvPr id="8" name="Footer Placeholder 3">
            <a:extLst>
              <a:ext uri="{FF2B5EF4-FFF2-40B4-BE49-F238E27FC236}">
                <a16:creationId xmlns:a16="http://schemas.microsoft.com/office/drawing/2014/main" id="{7D1CEE49-A218-C82C-2443-9A0114C18D8C}"/>
              </a:ext>
            </a:extLst>
          </p:cNvPr>
          <p:cNvSpPr txBox="1">
            <a:spLocks/>
          </p:cNvSpPr>
          <p:nvPr userDrawn="1"/>
        </p:nvSpPr>
        <p:spPr bwMode="gray">
          <a:xfrm>
            <a:off x="7009088" y="-151052"/>
            <a:ext cx="5184000" cy="110800"/>
          </a:xfrm>
          <a:prstGeom prst="rect">
            <a:avLst/>
          </a:prstGeom>
        </p:spPr>
        <p:txBody>
          <a:bodyPr vert="horz" wrap="square" lIns="0" tIns="0" rIns="0" bIns="0" rtlCol="0" anchor="b">
            <a:spAutoFit/>
          </a:bodyPr>
          <a:lstStyle>
            <a:defPPr>
              <a:defRPr lang="fr-FR"/>
            </a:defPPr>
            <a:lvl1pPr marL="0" algn="l" defTabSz="1043056" rtl="0" eaLnBrk="1" latinLnBrk="0" hangingPunct="1">
              <a:lnSpc>
                <a:spcPts val="800"/>
              </a:lnSpc>
              <a:defRPr sz="800" b="0" kern="1200" cap="all" baseline="0">
                <a:solidFill>
                  <a:schemeClr val="bg1">
                    <a:lumMod val="75000"/>
                  </a:schemeClr>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algn="r">
              <a:lnSpc>
                <a:spcPct val="90000"/>
              </a:lnSpc>
            </a:pPr>
            <a:r>
              <a:rPr lang="en-GB" noProof="0"/>
              <a:t>MARK | NOTICE (e.g. DRAFT / Commercial in Confidence) &gt;&gt;&gt; APPLY IN MASTER VIEW</a:t>
            </a:r>
          </a:p>
        </p:txBody>
      </p:sp>
      <p:pic>
        <p:nvPicPr>
          <p:cNvPr id="16" name="Graphic 15">
            <a:extLst>
              <a:ext uri="{FF2B5EF4-FFF2-40B4-BE49-F238E27FC236}">
                <a16:creationId xmlns:a16="http://schemas.microsoft.com/office/drawing/2014/main" id="{879E996F-D653-CF3E-9D0B-CCEF9EA921F5}"/>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12258327" y="-50009"/>
            <a:ext cx="776983" cy="388236"/>
          </a:xfrm>
          <a:prstGeom prst="rect">
            <a:avLst/>
          </a:prstGeom>
        </p:spPr>
      </p:pic>
      <p:sp>
        <p:nvSpPr>
          <p:cNvPr id="19" name="Rechteck 37">
            <a:extLst>
              <a:ext uri="{FF2B5EF4-FFF2-40B4-BE49-F238E27FC236}">
                <a16:creationId xmlns:a16="http://schemas.microsoft.com/office/drawing/2014/main" id="{16A9689B-F1DE-390D-4EFF-EB1F975CEFFC}"/>
              </a:ext>
            </a:extLst>
          </p:cNvPr>
          <p:cNvSpPr/>
          <p:nvPr userDrawn="1"/>
        </p:nvSpPr>
        <p:spPr>
          <a:xfrm>
            <a:off x="14066291" y="841686"/>
            <a:ext cx="1277432"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Keep content within boundaries</a:t>
            </a:r>
          </a:p>
        </p:txBody>
      </p:sp>
      <p:sp>
        <p:nvSpPr>
          <p:cNvPr id="20" name="Rechteck 39">
            <a:extLst>
              <a:ext uri="{FF2B5EF4-FFF2-40B4-BE49-F238E27FC236}">
                <a16:creationId xmlns:a16="http://schemas.microsoft.com/office/drawing/2014/main" id="{8F8FB73E-3DDA-6A8A-BE71-5F0A6367BE43}"/>
              </a:ext>
            </a:extLst>
          </p:cNvPr>
          <p:cNvSpPr/>
          <p:nvPr userDrawn="1"/>
        </p:nvSpPr>
        <p:spPr>
          <a:xfrm>
            <a:off x="14066290" y="1292289"/>
            <a:ext cx="1277433"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Supporting / Guiding lines</a:t>
            </a:r>
          </a:p>
        </p:txBody>
      </p:sp>
      <p:pic>
        <p:nvPicPr>
          <p:cNvPr id="21" name="Picture 20">
            <a:extLst>
              <a:ext uri="{FF2B5EF4-FFF2-40B4-BE49-F238E27FC236}">
                <a16:creationId xmlns:a16="http://schemas.microsoft.com/office/drawing/2014/main" id="{AEBE66BB-33F3-CB81-CC12-43BB002B5B33}"/>
              </a:ext>
            </a:extLst>
          </p:cNvPr>
          <p:cNvPicPr>
            <a:picLocks noChangeAspect="1"/>
          </p:cNvPicPr>
          <p:nvPr userDrawn="1"/>
        </p:nvPicPr>
        <p:blipFill rotWithShape="1">
          <a:blip r:embed="rId16"/>
          <a:srcRect t="36008" r="64253" b="21005"/>
          <a:stretch/>
        </p:blipFill>
        <p:spPr>
          <a:xfrm>
            <a:off x="13611850" y="1292287"/>
            <a:ext cx="454441" cy="400111"/>
          </a:xfrm>
          <a:prstGeom prst="rect">
            <a:avLst/>
          </a:prstGeom>
        </p:spPr>
      </p:pic>
      <p:pic>
        <p:nvPicPr>
          <p:cNvPr id="22" name="Picture 21">
            <a:extLst>
              <a:ext uri="{FF2B5EF4-FFF2-40B4-BE49-F238E27FC236}">
                <a16:creationId xmlns:a16="http://schemas.microsoft.com/office/drawing/2014/main" id="{CEA70D02-DA2D-3DC2-65B4-49F375D42361}"/>
              </a:ext>
            </a:extLst>
          </p:cNvPr>
          <p:cNvPicPr>
            <a:picLocks noChangeAspect="1"/>
          </p:cNvPicPr>
          <p:nvPr userDrawn="1"/>
        </p:nvPicPr>
        <p:blipFill rotWithShape="1">
          <a:blip r:embed="rId17"/>
          <a:srcRect l="27980"/>
          <a:stretch/>
        </p:blipFill>
        <p:spPr>
          <a:xfrm>
            <a:off x="13611850" y="841687"/>
            <a:ext cx="454440" cy="400110"/>
          </a:xfrm>
          <a:prstGeom prst="rect">
            <a:avLst/>
          </a:prstGeom>
        </p:spPr>
      </p:pic>
      <p:graphicFrame>
        <p:nvGraphicFramePr>
          <p:cNvPr id="23" name="Table 22">
            <a:extLst>
              <a:ext uri="{FF2B5EF4-FFF2-40B4-BE49-F238E27FC236}">
                <a16:creationId xmlns:a16="http://schemas.microsoft.com/office/drawing/2014/main" id="{3AFA305C-2AFC-5458-8717-B9DBA2E9BFFA}"/>
              </a:ext>
            </a:extLst>
          </p:cNvPr>
          <p:cNvGraphicFramePr>
            <a:graphicFrameLocks noGrp="1"/>
          </p:cNvGraphicFramePr>
          <p:nvPr userDrawn="1">
            <p:extLst>
              <p:ext uri="{D42A27DB-BD31-4B8C-83A1-F6EECF244321}">
                <p14:modId xmlns:p14="http://schemas.microsoft.com/office/powerpoint/2010/main" val="2403860779"/>
              </p:ext>
            </p:extLst>
          </p:nvPr>
        </p:nvGraphicFramePr>
        <p:xfrm>
          <a:off x="13611850" y="1765307"/>
          <a:ext cx="1731874" cy="4226560"/>
        </p:xfrm>
        <a:graphic>
          <a:graphicData uri="http://schemas.openxmlformats.org/drawingml/2006/table">
            <a:tbl>
              <a:tblPr/>
              <a:tblGrid>
                <a:gridCol w="609905">
                  <a:extLst>
                    <a:ext uri="{9D8B030D-6E8A-4147-A177-3AD203B41FA5}">
                      <a16:colId xmlns:a16="http://schemas.microsoft.com/office/drawing/2014/main" val="3133489366"/>
                    </a:ext>
                  </a:extLst>
                </a:gridCol>
                <a:gridCol w="1121969">
                  <a:extLst>
                    <a:ext uri="{9D8B030D-6E8A-4147-A177-3AD203B41FA5}">
                      <a16:colId xmlns:a16="http://schemas.microsoft.com/office/drawing/2014/main" val="1935594612"/>
                    </a:ext>
                  </a:extLst>
                </a:gridCol>
              </a:tblGrid>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0A6AA6"/>
                    </a:solidFill>
                  </a:tcPr>
                </a:tc>
                <a:tc>
                  <a:txBody>
                    <a:bodyPr/>
                    <a:lstStyle/>
                    <a:p>
                      <a:pPr marL="0" marR="0" fontAlgn="t">
                        <a:buNone/>
                      </a:pPr>
                      <a:r>
                        <a:rPr lang="en-GB" sz="1400">
                          <a:solidFill>
                            <a:srgbClr val="000000"/>
                          </a:solidFill>
                          <a:effectLst/>
                          <a:latin typeface="Calibri Light" panose="020F0302020204030204" pitchFamily="34" charset="0"/>
                        </a:rPr>
                        <a:t>Primary</a:t>
                      </a:r>
                    </a:p>
                    <a:p>
                      <a:pPr marL="0" marR="0" fontAlgn="t">
                        <a:buNone/>
                      </a:pPr>
                      <a:r>
                        <a:rPr lang="en-GB" sz="1400">
                          <a:solidFill>
                            <a:srgbClr val="000000"/>
                          </a:solidFill>
                          <a:effectLst/>
                          <a:latin typeface="Calibri Light" panose="020F0302020204030204" pitchFamily="34" charset="0"/>
                        </a:rPr>
                        <a:t>#0A6AA6</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6491548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A9D941"/>
                    </a:solidFill>
                  </a:tcPr>
                </a:tc>
                <a:tc>
                  <a:txBody>
                    <a:bodyPr/>
                    <a:lstStyle/>
                    <a:p>
                      <a:pPr marL="0" marR="0" fontAlgn="t">
                        <a:buNone/>
                      </a:pPr>
                      <a:r>
                        <a:rPr lang="en-GB" sz="1400">
                          <a:solidFill>
                            <a:srgbClr val="000000"/>
                          </a:solidFill>
                          <a:effectLst/>
                          <a:latin typeface="Calibri Light" panose="020F0302020204030204" pitchFamily="34" charset="0"/>
                        </a:rPr>
                        <a:t>Secondary</a:t>
                      </a:r>
                    </a:p>
                    <a:p>
                      <a:pPr marL="0" marR="0" fontAlgn="t">
                        <a:buNone/>
                      </a:pPr>
                      <a:r>
                        <a:rPr lang="en-GB" sz="1400">
                          <a:solidFill>
                            <a:srgbClr val="000000"/>
                          </a:solidFill>
                          <a:effectLst/>
                          <a:latin typeface="Calibri Light" panose="020F0302020204030204" pitchFamily="34" charset="0"/>
                        </a:rPr>
                        <a:t>#A9D941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5153063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6CAFD9"/>
                    </a:solidFill>
                  </a:tcPr>
                </a:tc>
                <a:tc>
                  <a:txBody>
                    <a:bodyPr/>
                    <a:lstStyle/>
                    <a:p>
                      <a:pPr marL="0" marR="0" fontAlgn="t">
                        <a:buNone/>
                      </a:pPr>
                      <a:r>
                        <a:rPr lang="en-GB" sz="1400">
                          <a:solidFill>
                            <a:srgbClr val="000000"/>
                          </a:solidFill>
                          <a:effectLst/>
                          <a:latin typeface="Calibri Light" panose="020F0302020204030204" pitchFamily="34" charset="0"/>
                        </a:rPr>
                        <a:t>Tertiary</a:t>
                      </a:r>
                    </a:p>
                    <a:p>
                      <a:pPr marL="0" marR="0" fontAlgn="t">
                        <a:buNone/>
                      </a:pPr>
                      <a:r>
                        <a:rPr lang="en-GB" sz="1400">
                          <a:solidFill>
                            <a:srgbClr val="000000"/>
                          </a:solidFill>
                          <a:effectLst/>
                          <a:latin typeface="Calibri Light" panose="020F0302020204030204" pitchFamily="34" charset="0"/>
                        </a:rPr>
                        <a:t>#6CAFD9</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37212232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D95841"/>
                    </a:solidFill>
                  </a:tcPr>
                </a:tc>
                <a:tc>
                  <a:txBody>
                    <a:bodyPr/>
                    <a:lstStyle/>
                    <a:p>
                      <a:pPr marL="0" marR="0" fontAlgn="t">
                        <a:buNone/>
                      </a:pPr>
                      <a:r>
                        <a:rPr lang="en-GB" sz="1400">
                          <a:solidFill>
                            <a:srgbClr val="000000"/>
                          </a:solidFill>
                          <a:effectLst/>
                          <a:latin typeface="Calibri Light" panose="020F0302020204030204" pitchFamily="34" charset="0"/>
                        </a:rPr>
                        <a:t>Accent 1</a:t>
                      </a:r>
                    </a:p>
                    <a:p>
                      <a:pPr marL="0" marR="0" fontAlgn="t">
                        <a:buNone/>
                      </a:pPr>
                      <a:r>
                        <a:rPr lang="en-GB" sz="1400">
                          <a:solidFill>
                            <a:srgbClr val="000000"/>
                          </a:solidFill>
                          <a:effectLst/>
                          <a:latin typeface="Calibri Light" panose="020F0302020204030204" pitchFamily="34" charset="0"/>
                        </a:rPr>
                        <a:t>#D95841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675897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9E005D"/>
                    </a:solidFill>
                  </a:tcPr>
                </a:tc>
                <a:tc>
                  <a:txBody>
                    <a:bodyPr/>
                    <a:lstStyle/>
                    <a:p>
                      <a:pPr marL="0" marR="0" fontAlgn="t">
                        <a:buNone/>
                      </a:pPr>
                      <a:r>
                        <a:rPr lang="en-GB" sz="1400">
                          <a:solidFill>
                            <a:srgbClr val="000000"/>
                          </a:solidFill>
                          <a:effectLst/>
                          <a:latin typeface="Calibri Light" panose="020F0302020204030204" pitchFamily="34" charset="0"/>
                        </a:rPr>
                        <a:t>Accent 2</a:t>
                      </a:r>
                    </a:p>
                    <a:p>
                      <a:pPr marL="0" marR="0" fontAlgn="t">
                        <a:buNone/>
                      </a:pPr>
                      <a:r>
                        <a:rPr lang="en-GB" sz="1400">
                          <a:solidFill>
                            <a:srgbClr val="000000"/>
                          </a:solidFill>
                          <a:effectLst/>
                          <a:latin typeface="Calibri Light" panose="020F0302020204030204" pitchFamily="34" charset="0"/>
                        </a:rPr>
                        <a:t>#9E005D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2823980306"/>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7931E"/>
                    </a:solidFill>
                  </a:tcPr>
                </a:tc>
                <a:tc>
                  <a:txBody>
                    <a:bodyPr/>
                    <a:lstStyle/>
                    <a:p>
                      <a:pPr marL="0" marR="0" fontAlgn="t">
                        <a:buNone/>
                      </a:pPr>
                      <a:r>
                        <a:rPr lang="en-GB" sz="1400">
                          <a:solidFill>
                            <a:srgbClr val="000000"/>
                          </a:solidFill>
                          <a:effectLst/>
                          <a:latin typeface="Calibri Light" panose="020F0302020204030204" pitchFamily="34" charset="0"/>
                        </a:rPr>
                        <a:t>Accent 3</a:t>
                      </a:r>
                    </a:p>
                    <a:p>
                      <a:pPr marL="0" marR="0" fontAlgn="t">
                        <a:buNone/>
                      </a:pPr>
                      <a:r>
                        <a:rPr lang="en-GB" sz="1400">
                          <a:solidFill>
                            <a:srgbClr val="000000"/>
                          </a:solidFill>
                          <a:effectLst/>
                          <a:latin typeface="Calibri Light" panose="020F0302020204030204" pitchFamily="34" charset="0"/>
                        </a:rPr>
                        <a:t>#F7931E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14959811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2F2F2"/>
                    </a:solidFill>
                  </a:tcPr>
                </a:tc>
                <a:tc>
                  <a:txBody>
                    <a:bodyPr/>
                    <a:lstStyle/>
                    <a:p>
                      <a:pPr marL="0" marR="0" fontAlgn="t">
                        <a:buNone/>
                      </a:pPr>
                      <a:r>
                        <a:rPr lang="en-GB" sz="1400">
                          <a:solidFill>
                            <a:srgbClr val="000000"/>
                          </a:solidFill>
                          <a:effectLst/>
                          <a:latin typeface="Calibri Light" panose="020F0302020204030204" pitchFamily="34" charset="0"/>
                        </a:rPr>
                        <a:t>Background 1</a:t>
                      </a:r>
                    </a:p>
                    <a:p>
                      <a:pPr marL="0" marR="0" fontAlgn="t">
                        <a:buNone/>
                      </a:pPr>
                      <a:r>
                        <a:rPr lang="en-GB" sz="1400">
                          <a:solidFill>
                            <a:srgbClr val="000000"/>
                          </a:solidFill>
                          <a:effectLst/>
                          <a:latin typeface="Calibri Light" panose="020F0302020204030204" pitchFamily="34" charset="0"/>
                        </a:rPr>
                        <a:t>#F2F2F2</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854648708"/>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404040"/>
                    </a:solidFill>
                  </a:tcPr>
                </a:tc>
                <a:tc>
                  <a:txBody>
                    <a:bodyPr/>
                    <a:lstStyle/>
                    <a:p>
                      <a:pPr marL="0" marR="0" fontAlgn="t">
                        <a:buNone/>
                      </a:pPr>
                      <a:r>
                        <a:rPr lang="en-GB" sz="1400">
                          <a:solidFill>
                            <a:srgbClr val="000000"/>
                          </a:solidFill>
                          <a:effectLst/>
                          <a:latin typeface="Calibri Light" panose="020F0302020204030204" pitchFamily="34" charset="0"/>
                        </a:rPr>
                        <a:t>Background 2</a:t>
                      </a:r>
                    </a:p>
                    <a:p>
                      <a:pPr marL="0" marR="0" fontAlgn="t">
                        <a:buNone/>
                      </a:pPr>
                      <a:r>
                        <a:rPr lang="en-GB" sz="1400">
                          <a:solidFill>
                            <a:srgbClr val="000000"/>
                          </a:solidFill>
                          <a:effectLst/>
                          <a:latin typeface="Calibri Light" panose="020F0302020204030204" pitchFamily="34" charset="0"/>
                        </a:rPr>
                        <a:t>#404040</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709162284"/>
                  </a:ext>
                </a:extLst>
              </a:tr>
            </a:tbl>
          </a:graphicData>
        </a:graphic>
      </p:graphicFrame>
      <p:sp>
        <p:nvSpPr>
          <p:cNvPr id="6" name="TextBox 5">
            <a:extLst>
              <a:ext uri="{FF2B5EF4-FFF2-40B4-BE49-F238E27FC236}">
                <a16:creationId xmlns:a16="http://schemas.microsoft.com/office/drawing/2014/main" id="{DF9E226B-8161-FC7F-F959-3FDA6B747EB5}"/>
              </a:ext>
            </a:extLst>
          </p:cNvPr>
          <p:cNvSpPr txBox="1"/>
          <p:nvPr userDrawn="1"/>
        </p:nvSpPr>
        <p:spPr bwMode="gray">
          <a:xfrm>
            <a:off x="15501688" y="841686"/>
            <a:ext cx="1300411" cy="1200329"/>
          </a:xfrm>
          <a:prstGeom prst="rect">
            <a:avLst/>
          </a:prstGeom>
          <a:solidFill>
            <a:schemeClr val="bg1"/>
          </a:solidFill>
        </p:spPr>
        <p:txBody>
          <a:bodyPr wrap="square">
            <a:spAutoFit/>
          </a:bodyPr>
          <a:lstStyle/>
          <a:p>
            <a:pPr lvl="0"/>
            <a:r>
              <a:rPr lang="en-GB" sz="800" b="1" u="none" kern="1200" noProof="0">
                <a:solidFill>
                  <a:schemeClr val="tx1">
                    <a:lumMod val="85000"/>
                    <a:lumOff val="15000"/>
                  </a:schemeClr>
                </a:solidFill>
                <a:latin typeface="Aptos Display" panose="020B0004020202020204" pitchFamily="34" charset="0"/>
                <a:ea typeface="+mn-ea"/>
                <a:cs typeface="+mn-cs"/>
                <a:sym typeface="Calibri"/>
              </a:rPr>
              <a:t>Measurements (cm)</a:t>
            </a:r>
          </a:p>
          <a:p>
            <a:pPr marL="0" marR="0" lvl="0" indent="0" algn="l" defTabSz="1043056" rtl="0" eaLnBrk="1" fontAlgn="auto" latinLnBrk="0" hangingPunct="1">
              <a:lnSpc>
                <a:spcPct val="100000"/>
              </a:lnSpc>
              <a:spcBef>
                <a:spcPts val="0"/>
              </a:spcBef>
              <a:spcAft>
                <a:spcPts val="0"/>
              </a:spcAft>
              <a:buClrTx/>
              <a:buSzTx/>
              <a:buFontTx/>
              <a:buNone/>
              <a:tabLst/>
              <a:defRPr/>
            </a:pPr>
            <a:br>
              <a:rPr lang="en-GB" sz="800" b="1" u="none" kern="1200" noProof="0">
                <a:solidFill>
                  <a:schemeClr val="tx1">
                    <a:lumMod val="85000"/>
                    <a:lumOff val="15000"/>
                  </a:schemeClr>
                </a:solidFill>
                <a:latin typeface="Aptos Display" panose="020B0004020202020204" pitchFamily="34" charset="0"/>
                <a:ea typeface="+mn-ea"/>
                <a:cs typeface="+mn-cs"/>
                <a:sym typeface="Calibri"/>
              </a:rPr>
            </a:br>
            <a:r>
              <a:rPr lang="en-GB" sz="800" b="1" u="none" kern="1200" noProof="0">
                <a:solidFill>
                  <a:schemeClr val="tx1">
                    <a:lumMod val="85000"/>
                    <a:lumOff val="15000"/>
                  </a:schemeClr>
                </a:solidFill>
                <a:latin typeface="Aptos Display" panose="020B0004020202020204" pitchFamily="34" charset="0"/>
                <a:ea typeface="+mn-ea"/>
                <a:cs typeface="+mn-cs"/>
                <a:sym typeface="Calibri"/>
              </a:rPr>
              <a:t>Grid:   </a:t>
            </a:r>
            <a:r>
              <a:rPr lang="en-GB" sz="800" b="0" u="none" kern="1200" noProof="0">
                <a:solidFill>
                  <a:schemeClr val="tx1">
                    <a:lumMod val="85000"/>
                    <a:lumOff val="15000"/>
                  </a:schemeClr>
                </a:solidFill>
                <a:latin typeface="Aptos Display" panose="020B0004020202020204" pitchFamily="34" charset="0"/>
                <a:ea typeface="+mn-ea"/>
                <a:cs typeface="+mn-cs"/>
                <a:sym typeface="Calibri"/>
              </a:rPr>
              <a:t>  0.2 (use multiples)</a:t>
            </a:r>
          </a:p>
          <a:p>
            <a:pPr lvl="0"/>
            <a:endParaRPr lang="en-GB" sz="800" b="1"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Height</a:t>
            </a:r>
            <a:r>
              <a:rPr lang="en-GB" sz="800" kern="1200" noProof="0">
                <a:solidFill>
                  <a:schemeClr val="tx1">
                    <a:lumMod val="85000"/>
                    <a:lumOff val="15000"/>
                  </a:schemeClr>
                </a:solidFill>
                <a:latin typeface="Aptos Display" panose="020B0004020202020204" pitchFamily="34" charset="0"/>
                <a:ea typeface="+mn-ea"/>
                <a:cs typeface="+mn-cs"/>
                <a:sym typeface="Calibri"/>
              </a:rPr>
              <a:t>: Red   14.6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14</a:t>
            </a:r>
          </a:p>
          <a:p>
            <a:pPr lvl="0"/>
            <a:endParaRPr lang="en-GB" sz="800" kern="1200" noProof="0">
              <a:solidFill>
                <a:schemeClr val="tx1">
                  <a:lumMod val="85000"/>
                  <a:lumOff val="15000"/>
                </a:schemeClr>
              </a:solidFill>
              <a:latin typeface="Aptos Display" panose="020B0004020202020204" pitchFamily="34" charset="0"/>
              <a:ea typeface="+mn-ea"/>
              <a:cs typeface="+mn-cs"/>
              <a:sym typeface="Calibri"/>
            </a:endParaRPr>
          </a:p>
          <a:p>
            <a:pPr lvl="0"/>
            <a:r>
              <a:rPr lang="en-GB" sz="800" b="1" kern="1200" noProof="0">
                <a:solidFill>
                  <a:schemeClr val="tx1">
                    <a:lumMod val="85000"/>
                    <a:lumOff val="15000"/>
                  </a:schemeClr>
                </a:solidFill>
                <a:latin typeface="Aptos Display" panose="020B0004020202020204" pitchFamily="34" charset="0"/>
                <a:ea typeface="+mn-ea"/>
                <a:cs typeface="+mn-cs"/>
                <a:sym typeface="Calibri"/>
              </a:rPr>
              <a:t>Width</a:t>
            </a:r>
            <a:r>
              <a:rPr lang="en-GB" sz="800" kern="1200" noProof="0">
                <a:solidFill>
                  <a:schemeClr val="tx1">
                    <a:lumMod val="85000"/>
                    <a:lumOff val="15000"/>
                  </a:schemeClr>
                </a:solidFill>
                <a:latin typeface="Aptos Display" panose="020B0004020202020204" pitchFamily="34" charset="0"/>
                <a:ea typeface="+mn-ea"/>
                <a:cs typeface="+mn-cs"/>
                <a:sym typeface="Calibri"/>
              </a:rPr>
              <a:t>: Red   34.4 </a:t>
            </a:r>
          </a:p>
          <a:p>
            <a:pPr lvl="0"/>
            <a:r>
              <a:rPr lang="en-GB" sz="800" kern="1200" noProof="0">
                <a:solidFill>
                  <a:schemeClr val="tx1">
                    <a:lumMod val="85000"/>
                    <a:lumOff val="15000"/>
                  </a:schemeClr>
                </a:solidFill>
                <a:latin typeface="Aptos Display" panose="020B0004020202020204" pitchFamily="34" charset="0"/>
                <a:ea typeface="+mn-ea"/>
                <a:cs typeface="+mn-cs"/>
                <a:sym typeface="Calibri"/>
              </a:rPr>
              <a:t>             Grey 16.4 | 16.4</a:t>
            </a:r>
          </a:p>
        </p:txBody>
      </p:sp>
      <p:pic>
        <p:nvPicPr>
          <p:cNvPr id="9" name="Graphic 8">
            <a:extLst>
              <a:ext uri="{FF2B5EF4-FFF2-40B4-BE49-F238E27FC236}">
                <a16:creationId xmlns:a16="http://schemas.microsoft.com/office/drawing/2014/main" id="{025FB8BC-A684-42EA-9731-E65593F86C51}"/>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13611850" y="6221843"/>
            <a:ext cx="1731874" cy="865369"/>
          </a:xfrm>
          <a:prstGeom prst="rect">
            <a:avLst/>
          </a:prstGeom>
        </p:spPr>
      </p:pic>
    </p:spTree>
    <p:extLst>
      <p:ext uri="{BB962C8B-B14F-4D97-AF65-F5344CB8AC3E}">
        <p14:creationId xmlns:p14="http://schemas.microsoft.com/office/powerpoint/2010/main" val="3349295121"/>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910" r:id="rId10"/>
  </p:sldLayoutIdLst>
  <p:hf sldNum="0" hdr="0" dt="0"/>
  <p:txStyles>
    <p:titleStyle>
      <a:lvl1pPr algn="l" defTabSz="1043080" rtl="0" eaLnBrk="1" latinLnBrk="0" hangingPunct="1">
        <a:lnSpc>
          <a:spcPct val="90000"/>
        </a:lnSpc>
        <a:spcBef>
          <a:spcPct val="0"/>
        </a:spcBef>
        <a:buNone/>
        <a:defRPr lang="en-GB" sz="2200" b="0" kern="1200" baseline="0" dirty="0">
          <a:solidFill>
            <a:srgbClr val="336768"/>
          </a:solidFill>
          <a:latin typeface="+mn-lt"/>
          <a:ea typeface="+mn-ea"/>
          <a:cs typeface="+mn-cs"/>
        </a:defRPr>
      </a:lvl1pPr>
    </p:titleStyle>
    <p:bodyStyle>
      <a:lvl1pPr marL="180004" indent="-180004" algn="l" defTabSz="1043080" rtl="0" eaLnBrk="1" latinLnBrk="0" hangingPunct="1">
        <a:lnSpc>
          <a:spcPct val="90000"/>
        </a:lnSpc>
        <a:spcBef>
          <a:spcPts val="600"/>
        </a:spcBef>
        <a:buClr>
          <a:srgbClr val="0A6AA6"/>
        </a:buClr>
        <a:buSzPct val="100000"/>
        <a:buFont typeface="Wingdings 3" pitchFamily="18" charset="2"/>
        <a:buChar char=""/>
        <a:defRPr sz="1200" b="1" kern="1200" baseline="0">
          <a:solidFill>
            <a:schemeClr val="tx1"/>
          </a:solidFill>
          <a:latin typeface="Aptos Display" panose="020B0004020202020204" pitchFamily="34" charset="0"/>
          <a:ea typeface="+mn-ea"/>
          <a:cs typeface="+mn-cs"/>
        </a:defRPr>
      </a:lvl1pPr>
      <a:lvl2pPr marL="358658" indent="-180004" algn="l" defTabSz="1043080" rtl="0" eaLnBrk="1" latinLnBrk="0" hangingPunct="1">
        <a:lnSpc>
          <a:spcPct val="90000"/>
        </a:lnSpc>
        <a:spcBef>
          <a:spcPts val="300"/>
        </a:spcBef>
        <a:buClr>
          <a:srgbClr val="0A6AA6"/>
        </a:buClr>
        <a:buFont typeface="Wingdings" panose="05000000000000000000" pitchFamily="2" charset="2"/>
        <a:buChar char="§"/>
        <a:defRPr sz="1200" kern="1200">
          <a:solidFill>
            <a:schemeClr val="tx1"/>
          </a:solidFill>
          <a:latin typeface="Aptos Display" panose="020B0004020202020204" pitchFamily="34" charset="0"/>
          <a:ea typeface="+mn-ea"/>
          <a:cs typeface="+mn-cs"/>
        </a:defRPr>
      </a:lvl2pPr>
      <a:lvl3pPr marL="504837" indent="-142878"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3pPr>
      <a:lvl4pPr marL="646128" indent="-144003"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4pPr>
      <a:lvl5pPr marL="792018" indent="-144003"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fr-FR"/>
      </a:defPPr>
      <a:lvl1pPr marL="0" algn="l" defTabSz="1043080" rtl="0" eaLnBrk="1" latinLnBrk="0" hangingPunct="1">
        <a:defRPr sz="2100" kern="1200">
          <a:solidFill>
            <a:schemeClr val="tx1"/>
          </a:solidFill>
          <a:latin typeface="+mn-lt"/>
          <a:ea typeface="+mn-ea"/>
          <a:cs typeface="+mn-cs"/>
        </a:defRPr>
      </a:lvl1pPr>
      <a:lvl2pPr marL="521540" algn="l" defTabSz="1043080" rtl="0" eaLnBrk="1" latinLnBrk="0" hangingPunct="1">
        <a:defRPr sz="2100" kern="1200">
          <a:solidFill>
            <a:schemeClr val="tx1"/>
          </a:solidFill>
          <a:latin typeface="+mn-lt"/>
          <a:ea typeface="+mn-ea"/>
          <a:cs typeface="+mn-cs"/>
        </a:defRPr>
      </a:lvl2pPr>
      <a:lvl3pPr marL="1043080" algn="l" defTabSz="1043080" rtl="0" eaLnBrk="1" latinLnBrk="0" hangingPunct="1">
        <a:defRPr sz="2100" kern="1200">
          <a:solidFill>
            <a:schemeClr val="tx1"/>
          </a:solidFill>
          <a:latin typeface="+mn-lt"/>
          <a:ea typeface="+mn-ea"/>
          <a:cs typeface="+mn-cs"/>
        </a:defRPr>
      </a:lvl3pPr>
      <a:lvl4pPr marL="1564620" algn="l" defTabSz="1043080" rtl="0" eaLnBrk="1" latinLnBrk="0" hangingPunct="1">
        <a:defRPr sz="2100" kern="1200">
          <a:solidFill>
            <a:schemeClr val="tx1"/>
          </a:solidFill>
          <a:latin typeface="+mn-lt"/>
          <a:ea typeface="+mn-ea"/>
          <a:cs typeface="+mn-cs"/>
        </a:defRPr>
      </a:lvl4pPr>
      <a:lvl5pPr marL="2086160" algn="l" defTabSz="1043080" rtl="0" eaLnBrk="1" latinLnBrk="0" hangingPunct="1">
        <a:defRPr sz="2100" kern="1200">
          <a:solidFill>
            <a:schemeClr val="tx1"/>
          </a:solidFill>
          <a:latin typeface="+mn-lt"/>
          <a:ea typeface="+mn-ea"/>
          <a:cs typeface="+mn-cs"/>
        </a:defRPr>
      </a:lvl5pPr>
      <a:lvl6pPr marL="2607700" algn="l" defTabSz="1043080" rtl="0" eaLnBrk="1" latinLnBrk="0" hangingPunct="1">
        <a:defRPr sz="2100" kern="1200">
          <a:solidFill>
            <a:schemeClr val="tx1"/>
          </a:solidFill>
          <a:latin typeface="+mn-lt"/>
          <a:ea typeface="+mn-ea"/>
          <a:cs typeface="+mn-cs"/>
        </a:defRPr>
      </a:lvl6pPr>
      <a:lvl7pPr marL="3129240" algn="l" defTabSz="1043080" rtl="0" eaLnBrk="1" latinLnBrk="0" hangingPunct="1">
        <a:defRPr sz="2100" kern="1200">
          <a:solidFill>
            <a:schemeClr val="tx1"/>
          </a:solidFill>
          <a:latin typeface="+mn-lt"/>
          <a:ea typeface="+mn-ea"/>
          <a:cs typeface="+mn-cs"/>
        </a:defRPr>
      </a:lvl7pPr>
      <a:lvl8pPr marL="3650780" algn="l" defTabSz="1043080" rtl="0" eaLnBrk="1" latinLnBrk="0" hangingPunct="1">
        <a:defRPr sz="2100" kern="1200">
          <a:solidFill>
            <a:schemeClr val="tx1"/>
          </a:solidFill>
          <a:latin typeface="+mn-lt"/>
          <a:ea typeface="+mn-ea"/>
          <a:cs typeface="+mn-cs"/>
        </a:defRPr>
      </a:lvl8pPr>
      <a:lvl9pPr marL="4172320" algn="l" defTabSz="1043080"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30" orient="horz" pos="1112">
          <p15:clr>
            <a:srgbClr val="F26B43"/>
          </p15:clr>
        </p15:guide>
        <p15:guide id="31" pos="334">
          <p15:clr>
            <a:srgbClr val="F26B43"/>
          </p15:clr>
        </p15:guide>
        <p15:guide id="33" pos="4053">
          <p15:clr>
            <a:srgbClr val="A4A3A4"/>
          </p15:clr>
        </p15:guide>
        <p15:guide id="34" pos="4415">
          <p15:clr>
            <a:srgbClr val="A4A3A4"/>
          </p15:clr>
        </p15:guide>
        <p15:guide id="35" pos="8134">
          <p15:clr>
            <a:srgbClr val="F26B43"/>
          </p15:clr>
        </p15:guide>
        <p15:guide id="38" orient="horz" pos="4423">
          <p15:clr>
            <a:srgbClr val="F26B43"/>
          </p15:clr>
        </p15:guide>
        <p15:guide id="39" orient="horz" pos="4513">
          <p15:clr>
            <a:srgbClr val="A4A3A4"/>
          </p15:clr>
        </p15:guide>
        <p15:guide id="40" orient="horz" pos="1247">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BBD6CA-E14B-4DFC-8689-35141516AA73}"/>
              </a:ext>
            </a:extLst>
          </p:cNvPr>
          <p:cNvSpPr/>
          <p:nvPr userDrawn="1"/>
        </p:nvSpPr>
        <p:spPr bwMode="gray">
          <a:xfrm>
            <a:off x="-875" y="1363"/>
            <a:ext cx="13442633" cy="31679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180000" indent="-180000" algn="l">
              <a:lnSpc>
                <a:spcPct val="90000"/>
              </a:lnSpc>
              <a:spcBef>
                <a:spcPts val="600"/>
              </a:spcBef>
              <a:buClr>
                <a:schemeClr val="accent3"/>
              </a:buClr>
              <a:buFont typeface="Wingdings 3" panose="05040102010807070707" pitchFamily="18" charset="2"/>
              <a:buChar char=""/>
            </a:pPr>
            <a:endParaRPr lang="de-DE" sz="1200" err="1">
              <a:cs typeface="Calibri Light" panose="020F0302020204030204" pitchFamily="34" charset="0"/>
            </a:endParaRPr>
          </a:p>
        </p:txBody>
      </p:sp>
      <p:graphicFrame>
        <p:nvGraphicFramePr>
          <p:cNvPr id="7" name="Object 6" hidden="1"/>
          <p:cNvGraphicFramePr>
            <a:graphicFrameLocks noChangeAspect="1"/>
          </p:cNvGraphicFramePr>
          <p:nvPr userDrawn="1">
            <p:custDataLst>
              <p:tags r:id="rId15"/>
            </p:custDataLst>
            <p:extLst>
              <p:ext uri="{D42A27DB-BD31-4B8C-83A1-F6EECF244321}">
                <p14:modId xmlns:p14="http://schemas.microsoft.com/office/powerpoint/2010/main" val="283793272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16" imgW="360" imgH="360" progId="">
                  <p:embed/>
                </p:oleObj>
              </mc:Choice>
              <mc:Fallback>
                <p:oleObj name="think-cell Folie" r:id="rId16" imgW="360" imgH="360" progId="">
                  <p:embed/>
                  <p:pic>
                    <p:nvPicPr>
                      <p:cNvPr id="7" name="Object 6" hidden="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Footer Placeholder 3"/>
          <p:cNvSpPr>
            <a:spLocks noGrp="1"/>
          </p:cNvSpPr>
          <p:nvPr>
            <p:ph type="ftr" sz="quarter" idx="3"/>
          </p:nvPr>
        </p:nvSpPr>
        <p:spPr bwMode="gray">
          <a:xfrm>
            <a:off x="7009088" y="103001"/>
            <a:ext cx="5184387" cy="110800"/>
          </a:xfrm>
          <a:prstGeom prst="rect">
            <a:avLst/>
          </a:prstGeom>
        </p:spPr>
        <p:txBody>
          <a:bodyPr vert="horz" wrap="square" lIns="0" tIns="0" rIns="0" bIns="0" rtlCol="0" anchor="b">
            <a:spAutoFit/>
          </a:bodyPr>
          <a:lstStyle>
            <a:lvl1pPr algn="r">
              <a:lnSpc>
                <a:spcPts val="800"/>
              </a:lnSpc>
              <a:defRPr sz="800" b="0" cap="all" baseline="0">
                <a:solidFill>
                  <a:schemeClr val="bg1"/>
                </a:solidFill>
                <a:latin typeface="Aptos Display" panose="020B0004020202020204" pitchFamily="34" charset="0"/>
              </a:defRPr>
            </a:lvl1pPr>
          </a:lstStyle>
          <a:p>
            <a:pPr>
              <a:lnSpc>
                <a:spcPct val="90000"/>
              </a:lnSpc>
            </a:pPr>
            <a:r>
              <a:rPr lang="en-GB"/>
              <a:t>PLACE ABOVE NOTICE FIELD ABOVE THIS BOX HERE</a:t>
            </a:r>
            <a:endParaRPr lang="en-GB" noProof="0"/>
          </a:p>
        </p:txBody>
      </p:sp>
      <p:sp>
        <p:nvSpPr>
          <p:cNvPr id="10" name="Rectangle 9"/>
          <p:cNvSpPr/>
          <p:nvPr/>
        </p:nvSpPr>
        <p:spPr bwMode="gray">
          <a:xfrm>
            <a:off x="12941955" y="32402"/>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en-GB" sz="1100" noProof="0" smtClean="0">
                <a:solidFill>
                  <a:schemeClr val="bg1"/>
                </a:solidFill>
                <a:latin typeface="Aptos Display" panose="020B0004020202020204" pitchFamily="34" charset="0"/>
                <a:sym typeface="Calibri"/>
              </a:rPr>
              <a:pPr algn="ctr"/>
              <a:t>‹#›</a:t>
            </a:fld>
            <a:endParaRPr lang="en-GB" sz="1100" noProof="0">
              <a:solidFill>
                <a:schemeClr val="bg1"/>
              </a:solidFill>
              <a:latin typeface="Aptos Display" panose="020B0004020202020204" pitchFamily="34" charset="0"/>
              <a:sym typeface="Calibri"/>
            </a:endParaRPr>
          </a:p>
        </p:txBody>
      </p:sp>
      <p:sp>
        <p:nvSpPr>
          <p:cNvPr id="5" name="Textplatzhalter 4">
            <a:extLst>
              <a:ext uri="{FF2B5EF4-FFF2-40B4-BE49-F238E27FC236}">
                <a16:creationId xmlns:a16="http://schemas.microsoft.com/office/drawing/2014/main" id="{5F7D81BF-15B4-4E56-9F43-2E8030E4E4B8}"/>
              </a:ext>
            </a:extLst>
          </p:cNvPr>
          <p:cNvSpPr>
            <a:spLocks noGrp="1"/>
          </p:cNvSpPr>
          <p:nvPr>
            <p:ph type="body" idx="1"/>
          </p:nvPr>
        </p:nvSpPr>
        <p:spPr bwMode="gray">
          <a:xfrm>
            <a:off x="530225" y="1765307"/>
            <a:ext cx="12382601" cy="525621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7" name="Text Placeholder 11">
            <a:extLst>
              <a:ext uri="{FF2B5EF4-FFF2-40B4-BE49-F238E27FC236}">
                <a16:creationId xmlns:a16="http://schemas.microsoft.com/office/drawing/2014/main" id="{74528FC0-8813-4AEF-8683-357ED75CA9EE}"/>
              </a:ext>
            </a:extLst>
          </p:cNvPr>
          <p:cNvSpPr txBox="1">
            <a:spLocks/>
          </p:cNvSpPr>
          <p:nvPr userDrawn="1"/>
        </p:nvSpPr>
        <p:spPr bwMode="gray">
          <a:xfrm>
            <a:off x="530225" y="-2"/>
            <a:ext cx="5903913" cy="316800"/>
          </a:xfrm>
          <a:prstGeom prst="rect">
            <a:avLst/>
          </a:prstGeom>
        </p:spPr>
        <p:txBody>
          <a:bodyPr lIns="0"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sz="1000" b="0" kern="1200" baseline="0">
                <a:solidFill>
                  <a:schemeClr val="bg1"/>
                </a:solidFill>
                <a:latin typeface="+mn-lt"/>
                <a:ea typeface="+mn-ea"/>
                <a:cs typeface="+mn-cs"/>
              </a:defRPr>
            </a:lvl1pPr>
            <a:lvl2pPr marL="187204" indent="0" algn="l" defTabSz="1043080" rtl="0" eaLnBrk="1" latinLnBrk="0" hangingPunct="1">
              <a:lnSpc>
                <a:spcPct val="90000"/>
              </a:lnSpc>
              <a:spcBef>
                <a:spcPts val="300"/>
              </a:spcBef>
              <a:buClr>
                <a:srgbClr val="339595"/>
              </a:buClr>
              <a:buFont typeface="Wingdings" panose="05000000000000000000" pitchFamily="2" charset="2"/>
              <a:buNone/>
              <a:defRPr sz="1200" kern="1200">
                <a:solidFill>
                  <a:schemeClr val="tx1"/>
                </a:solidFill>
                <a:latin typeface="+mn-lt"/>
                <a:ea typeface="+mn-ea"/>
                <a:cs typeface="+mn-cs"/>
              </a:defRPr>
            </a:lvl2pPr>
            <a:lvl3pPr marL="504837" indent="-142878"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2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1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endParaRPr lang="en-GB" noProof="0">
              <a:latin typeface="Aptos Display" panose="020B0004020202020204" pitchFamily="34" charset="0"/>
            </a:endParaRPr>
          </a:p>
        </p:txBody>
      </p:sp>
      <p:sp>
        <p:nvSpPr>
          <p:cNvPr id="2" name="Rectangle 1">
            <a:extLst>
              <a:ext uri="{FF2B5EF4-FFF2-40B4-BE49-F238E27FC236}">
                <a16:creationId xmlns:a16="http://schemas.microsoft.com/office/drawing/2014/main" id="{26882239-8264-0350-BE59-81F7B6734398}"/>
              </a:ext>
            </a:extLst>
          </p:cNvPr>
          <p:cNvSpPr/>
          <p:nvPr userDrawn="1"/>
        </p:nvSpPr>
        <p:spPr bwMode="gray">
          <a:xfrm>
            <a:off x="13570760" y="6545821"/>
            <a:ext cx="1574715" cy="1012268"/>
          </a:xfrm>
          <a:prstGeom prst="rect">
            <a:avLst/>
          </a:prstGeom>
          <a:solidFill>
            <a:srgbClr val="FFFF00"/>
          </a:solidFill>
          <a:ln w="6350" algn="ctr">
            <a:solidFill>
              <a:srgbClr val="FFFF00"/>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indent="0" algn="l">
              <a:lnSpc>
                <a:spcPct val="90000"/>
              </a:lnSpc>
              <a:spcBef>
                <a:spcPts val="600"/>
              </a:spcBef>
              <a:buClr>
                <a:schemeClr val="accent3"/>
              </a:buClr>
              <a:buFont typeface="Wingdings 3" panose="05040102010807070707" pitchFamily="18" charset="2"/>
              <a:buNone/>
            </a:pPr>
            <a:r>
              <a:rPr lang="en-GB" sz="1200" b="1" noProof="0">
                <a:latin typeface="Aptos Display" panose="020B0004020202020204" pitchFamily="34" charset="0"/>
                <a:cs typeface="Calibri Light" panose="020F0302020204030204" pitchFamily="34" charset="0"/>
              </a:rPr>
              <a:t>Alternative Logo Location for projects  </a:t>
            </a:r>
            <a:r>
              <a:rPr lang="en-GB" sz="1200" noProof="0">
                <a:latin typeface="Aptos Display" panose="020B0004020202020204" pitchFamily="34" charset="0"/>
                <a:cs typeface="Calibri Light" panose="020F0302020204030204" pitchFamily="34" charset="0"/>
              </a:rPr>
              <a:t>in corner boxes  left or right &gt;&gt;  Remove note once decided</a:t>
            </a:r>
          </a:p>
        </p:txBody>
      </p:sp>
      <p:sp>
        <p:nvSpPr>
          <p:cNvPr id="8" name="Footer Placeholder 3">
            <a:extLst>
              <a:ext uri="{FF2B5EF4-FFF2-40B4-BE49-F238E27FC236}">
                <a16:creationId xmlns:a16="http://schemas.microsoft.com/office/drawing/2014/main" id="{7D1CEE49-A218-C82C-2443-9A0114C18D8C}"/>
              </a:ext>
            </a:extLst>
          </p:cNvPr>
          <p:cNvSpPr txBox="1">
            <a:spLocks/>
          </p:cNvSpPr>
          <p:nvPr userDrawn="1"/>
        </p:nvSpPr>
        <p:spPr bwMode="gray">
          <a:xfrm>
            <a:off x="7009088" y="-151052"/>
            <a:ext cx="5184000" cy="110800"/>
          </a:xfrm>
          <a:prstGeom prst="rect">
            <a:avLst/>
          </a:prstGeom>
        </p:spPr>
        <p:txBody>
          <a:bodyPr vert="horz" wrap="square" lIns="0" tIns="0" rIns="0" bIns="0" rtlCol="0" anchor="b">
            <a:spAutoFit/>
          </a:bodyPr>
          <a:lstStyle>
            <a:defPPr>
              <a:defRPr lang="fr-FR"/>
            </a:defPPr>
            <a:lvl1pPr marL="0" algn="l" defTabSz="1043056" rtl="0" eaLnBrk="1" latinLnBrk="0" hangingPunct="1">
              <a:lnSpc>
                <a:spcPts val="800"/>
              </a:lnSpc>
              <a:defRPr sz="800" b="0" kern="1200" cap="all" baseline="0">
                <a:solidFill>
                  <a:schemeClr val="bg1">
                    <a:lumMod val="75000"/>
                  </a:schemeClr>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algn="r">
              <a:lnSpc>
                <a:spcPct val="90000"/>
              </a:lnSpc>
            </a:pPr>
            <a:r>
              <a:rPr lang="en-GB" noProof="0"/>
              <a:t>MARK | NOTICE (e.g. DRAFT / Commercial in Confidence) &gt;&gt;&gt; APPLY IN MASTER VIEW</a:t>
            </a:r>
          </a:p>
        </p:txBody>
      </p:sp>
      <p:pic>
        <p:nvPicPr>
          <p:cNvPr id="16" name="Graphic 15">
            <a:extLst>
              <a:ext uri="{FF2B5EF4-FFF2-40B4-BE49-F238E27FC236}">
                <a16:creationId xmlns:a16="http://schemas.microsoft.com/office/drawing/2014/main" id="{879E996F-D653-CF3E-9D0B-CCEF9EA921F5}"/>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12258327" y="-50009"/>
            <a:ext cx="776983" cy="388236"/>
          </a:xfrm>
          <a:prstGeom prst="rect">
            <a:avLst/>
          </a:prstGeom>
        </p:spPr>
      </p:pic>
      <p:sp>
        <p:nvSpPr>
          <p:cNvPr id="19" name="Rechteck 37">
            <a:extLst>
              <a:ext uri="{FF2B5EF4-FFF2-40B4-BE49-F238E27FC236}">
                <a16:creationId xmlns:a16="http://schemas.microsoft.com/office/drawing/2014/main" id="{16A9689B-F1DE-390D-4EFF-EB1F975CEFFC}"/>
              </a:ext>
            </a:extLst>
          </p:cNvPr>
          <p:cNvSpPr/>
          <p:nvPr userDrawn="1"/>
        </p:nvSpPr>
        <p:spPr>
          <a:xfrm>
            <a:off x="14066291" y="841686"/>
            <a:ext cx="1206741"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Keep content within boundaries</a:t>
            </a:r>
          </a:p>
        </p:txBody>
      </p:sp>
      <p:sp>
        <p:nvSpPr>
          <p:cNvPr id="20" name="Rechteck 39">
            <a:extLst>
              <a:ext uri="{FF2B5EF4-FFF2-40B4-BE49-F238E27FC236}">
                <a16:creationId xmlns:a16="http://schemas.microsoft.com/office/drawing/2014/main" id="{8F8FB73E-3DDA-6A8A-BE71-5F0A6367BE43}"/>
              </a:ext>
            </a:extLst>
          </p:cNvPr>
          <p:cNvSpPr/>
          <p:nvPr userDrawn="1"/>
        </p:nvSpPr>
        <p:spPr>
          <a:xfrm>
            <a:off x="14066291" y="1292289"/>
            <a:ext cx="1206740"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Supporting / Guiding lines</a:t>
            </a:r>
          </a:p>
        </p:txBody>
      </p:sp>
      <p:pic>
        <p:nvPicPr>
          <p:cNvPr id="21" name="Picture 20">
            <a:extLst>
              <a:ext uri="{FF2B5EF4-FFF2-40B4-BE49-F238E27FC236}">
                <a16:creationId xmlns:a16="http://schemas.microsoft.com/office/drawing/2014/main" id="{AEBE66BB-33F3-CB81-CC12-43BB002B5B33}"/>
              </a:ext>
            </a:extLst>
          </p:cNvPr>
          <p:cNvPicPr>
            <a:picLocks noChangeAspect="1"/>
          </p:cNvPicPr>
          <p:nvPr userDrawn="1"/>
        </p:nvPicPr>
        <p:blipFill rotWithShape="1">
          <a:blip r:embed="rId19"/>
          <a:srcRect t="36008" r="64253" b="21005"/>
          <a:stretch/>
        </p:blipFill>
        <p:spPr>
          <a:xfrm>
            <a:off x="13611850" y="1292287"/>
            <a:ext cx="454441" cy="400111"/>
          </a:xfrm>
          <a:prstGeom prst="rect">
            <a:avLst/>
          </a:prstGeom>
        </p:spPr>
      </p:pic>
      <p:pic>
        <p:nvPicPr>
          <p:cNvPr id="22" name="Picture 21">
            <a:extLst>
              <a:ext uri="{FF2B5EF4-FFF2-40B4-BE49-F238E27FC236}">
                <a16:creationId xmlns:a16="http://schemas.microsoft.com/office/drawing/2014/main" id="{CEA70D02-DA2D-3DC2-65B4-49F375D42361}"/>
              </a:ext>
            </a:extLst>
          </p:cNvPr>
          <p:cNvPicPr>
            <a:picLocks noChangeAspect="1"/>
          </p:cNvPicPr>
          <p:nvPr userDrawn="1"/>
        </p:nvPicPr>
        <p:blipFill rotWithShape="1">
          <a:blip r:embed="rId20"/>
          <a:srcRect l="27980"/>
          <a:stretch/>
        </p:blipFill>
        <p:spPr>
          <a:xfrm>
            <a:off x="13611850" y="841687"/>
            <a:ext cx="454440" cy="400110"/>
          </a:xfrm>
          <a:prstGeom prst="rect">
            <a:avLst/>
          </a:prstGeom>
        </p:spPr>
      </p:pic>
      <p:graphicFrame>
        <p:nvGraphicFramePr>
          <p:cNvPr id="23" name="Table 22">
            <a:extLst>
              <a:ext uri="{FF2B5EF4-FFF2-40B4-BE49-F238E27FC236}">
                <a16:creationId xmlns:a16="http://schemas.microsoft.com/office/drawing/2014/main" id="{3AFA305C-2AFC-5458-8717-B9DBA2E9BFFA}"/>
              </a:ext>
            </a:extLst>
          </p:cNvPr>
          <p:cNvGraphicFramePr>
            <a:graphicFrameLocks noGrp="1"/>
          </p:cNvGraphicFramePr>
          <p:nvPr userDrawn="1">
            <p:extLst>
              <p:ext uri="{D42A27DB-BD31-4B8C-83A1-F6EECF244321}">
                <p14:modId xmlns:p14="http://schemas.microsoft.com/office/powerpoint/2010/main" val="2403860779"/>
              </p:ext>
            </p:extLst>
          </p:nvPr>
        </p:nvGraphicFramePr>
        <p:xfrm>
          <a:off x="13611850" y="1765307"/>
          <a:ext cx="1731874" cy="4226560"/>
        </p:xfrm>
        <a:graphic>
          <a:graphicData uri="http://schemas.openxmlformats.org/drawingml/2006/table">
            <a:tbl>
              <a:tblPr/>
              <a:tblGrid>
                <a:gridCol w="609905">
                  <a:extLst>
                    <a:ext uri="{9D8B030D-6E8A-4147-A177-3AD203B41FA5}">
                      <a16:colId xmlns:a16="http://schemas.microsoft.com/office/drawing/2014/main" val="3133489366"/>
                    </a:ext>
                  </a:extLst>
                </a:gridCol>
                <a:gridCol w="1121969">
                  <a:extLst>
                    <a:ext uri="{9D8B030D-6E8A-4147-A177-3AD203B41FA5}">
                      <a16:colId xmlns:a16="http://schemas.microsoft.com/office/drawing/2014/main" val="1935594612"/>
                    </a:ext>
                  </a:extLst>
                </a:gridCol>
              </a:tblGrid>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0A6AA6"/>
                    </a:solidFill>
                  </a:tcPr>
                </a:tc>
                <a:tc>
                  <a:txBody>
                    <a:bodyPr/>
                    <a:lstStyle/>
                    <a:p>
                      <a:pPr marL="0" marR="0" fontAlgn="t">
                        <a:buNone/>
                      </a:pPr>
                      <a:r>
                        <a:rPr lang="en-GB" sz="1400">
                          <a:solidFill>
                            <a:srgbClr val="000000"/>
                          </a:solidFill>
                          <a:effectLst/>
                          <a:latin typeface="Calibri Light" panose="020F0302020204030204" pitchFamily="34" charset="0"/>
                        </a:rPr>
                        <a:t>Primary</a:t>
                      </a:r>
                    </a:p>
                    <a:p>
                      <a:pPr marL="0" marR="0" fontAlgn="t">
                        <a:buNone/>
                      </a:pPr>
                      <a:r>
                        <a:rPr lang="en-GB" sz="1400">
                          <a:solidFill>
                            <a:srgbClr val="000000"/>
                          </a:solidFill>
                          <a:effectLst/>
                          <a:latin typeface="Calibri Light" panose="020F0302020204030204" pitchFamily="34" charset="0"/>
                        </a:rPr>
                        <a:t>#0A6AA6</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6491548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A9D941"/>
                    </a:solidFill>
                  </a:tcPr>
                </a:tc>
                <a:tc>
                  <a:txBody>
                    <a:bodyPr/>
                    <a:lstStyle/>
                    <a:p>
                      <a:pPr marL="0" marR="0" fontAlgn="t">
                        <a:buNone/>
                      </a:pPr>
                      <a:r>
                        <a:rPr lang="en-GB" sz="1400">
                          <a:solidFill>
                            <a:srgbClr val="000000"/>
                          </a:solidFill>
                          <a:effectLst/>
                          <a:latin typeface="Calibri Light" panose="020F0302020204030204" pitchFamily="34" charset="0"/>
                        </a:rPr>
                        <a:t>Secondary</a:t>
                      </a:r>
                    </a:p>
                    <a:p>
                      <a:pPr marL="0" marR="0" fontAlgn="t">
                        <a:buNone/>
                      </a:pPr>
                      <a:r>
                        <a:rPr lang="en-GB" sz="1400">
                          <a:solidFill>
                            <a:srgbClr val="000000"/>
                          </a:solidFill>
                          <a:effectLst/>
                          <a:latin typeface="Calibri Light" panose="020F0302020204030204" pitchFamily="34" charset="0"/>
                        </a:rPr>
                        <a:t>#A9D941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051530637"/>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6CAFD9"/>
                    </a:solidFill>
                  </a:tcPr>
                </a:tc>
                <a:tc>
                  <a:txBody>
                    <a:bodyPr/>
                    <a:lstStyle/>
                    <a:p>
                      <a:pPr marL="0" marR="0" fontAlgn="t">
                        <a:buNone/>
                      </a:pPr>
                      <a:r>
                        <a:rPr lang="en-GB" sz="1400">
                          <a:solidFill>
                            <a:srgbClr val="000000"/>
                          </a:solidFill>
                          <a:effectLst/>
                          <a:latin typeface="Calibri Light" panose="020F0302020204030204" pitchFamily="34" charset="0"/>
                        </a:rPr>
                        <a:t>Tertiary</a:t>
                      </a:r>
                    </a:p>
                    <a:p>
                      <a:pPr marL="0" marR="0" fontAlgn="t">
                        <a:buNone/>
                      </a:pPr>
                      <a:r>
                        <a:rPr lang="en-GB" sz="1400">
                          <a:solidFill>
                            <a:srgbClr val="000000"/>
                          </a:solidFill>
                          <a:effectLst/>
                          <a:latin typeface="Calibri Light" panose="020F0302020204030204" pitchFamily="34" charset="0"/>
                        </a:rPr>
                        <a:t>#6CAFD9</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37212232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D95841"/>
                    </a:solidFill>
                  </a:tcPr>
                </a:tc>
                <a:tc>
                  <a:txBody>
                    <a:bodyPr/>
                    <a:lstStyle/>
                    <a:p>
                      <a:pPr marL="0" marR="0" fontAlgn="t">
                        <a:buNone/>
                      </a:pPr>
                      <a:r>
                        <a:rPr lang="en-GB" sz="1400">
                          <a:solidFill>
                            <a:srgbClr val="000000"/>
                          </a:solidFill>
                          <a:effectLst/>
                          <a:latin typeface="Calibri Light" panose="020F0302020204030204" pitchFamily="34" charset="0"/>
                        </a:rPr>
                        <a:t>Accent 1</a:t>
                      </a:r>
                    </a:p>
                    <a:p>
                      <a:pPr marL="0" marR="0" fontAlgn="t">
                        <a:buNone/>
                      </a:pPr>
                      <a:r>
                        <a:rPr lang="en-GB" sz="1400">
                          <a:solidFill>
                            <a:srgbClr val="000000"/>
                          </a:solidFill>
                          <a:effectLst/>
                          <a:latin typeface="Calibri Light" panose="020F0302020204030204" pitchFamily="34" charset="0"/>
                        </a:rPr>
                        <a:t>#D95841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3675897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9E005D"/>
                    </a:solidFill>
                  </a:tcPr>
                </a:tc>
                <a:tc>
                  <a:txBody>
                    <a:bodyPr/>
                    <a:lstStyle/>
                    <a:p>
                      <a:pPr marL="0" marR="0" fontAlgn="t">
                        <a:buNone/>
                      </a:pPr>
                      <a:r>
                        <a:rPr lang="en-GB" sz="1400">
                          <a:solidFill>
                            <a:srgbClr val="000000"/>
                          </a:solidFill>
                          <a:effectLst/>
                          <a:latin typeface="Calibri Light" panose="020F0302020204030204" pitchFamily="34" charset="0"/>
                        </a:rPr>
                        <a:t>Accent 2</a:t>
                      </a:r>
                    </a:p>
                    <a:p>
                      <a:pPr marL="0" marR="0" fontAlgn="t">
                        <a:buNone/>
                      </a:pPr>
                      <a:r>
                        <a:rPr lang="en-GB" sz="1400">
                          <a:solidFill>
                            <a:srgbClr val="000000"/>
                          </a:solidFill>
                          <a:effectLst/>
                          <a:latin typeface="Calibri Light" panose="020F0302020204030204" pitchFamily="34" charset="0"/>
                        </a:rPr>
                        <a:t>#9E005D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2823980306"/>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7931E"/>
                    </a:solidFill>
                  </a:tcPr>
                </a:tc>
                <a:tc>
                  <a:txBody>
                    <a:bodyPr/>
                    <a:lstStyle/>
                    <a:p>
                      <a:pPr marL="0" marR="0" fontAlgn="t">
                        <a:buNone/>
                      </a:pPr>
                      <a:r>
                        <a:rPr lang="en-GB" sz="1400">
                          <a:solidFill>
                            <a:srgbClr val="000000"/>
                          </a:solidFill>
                          <a:effectLst/>
                          <a:latin typeface="Calibri Light" panose="020F0302020204030204" pitchFamily="34" charset="0"/>
                        </a:rPr>
                        <a:t>Accent 3</a:t>
                      </a:r>
                    </a:p>
                    <a:p>
                      <a:pPr marL="0" marR="0" fontAlgn="t">
                        <a:buNone/>
                      </a:pPr>
                      <a:r>
                        <a:rPr lang="en-GB" sz="1400">
                          <a:solidFill>
                            <a:srgbClr val="000000"/>
                          </a:solidFill>
                          <a:effectLst/>
                          <a:latin typeface="Calibri Light" panose="020F0302020204030204" pitchFamily="34" charset="0"/>
                        </a:rPr>
                        <a:t>#F7931E</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1495981112"/>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2F2F2"/>
                    </a:solidFill>
                  </a:tcPr>
                </a:tc>
                <a:tc>
                  <a:txBody>
                    <a:bodyPr/>
                    <a:lstStyle/>
                    <a:p>
                      <a:pPr marL="0" marR="0" fontAlgn="t">
                        <a:buNone/>
                      </a:pPr>
                      <a:r>
                        <a:rPr lang="en-GB" sz="1400">
                          <a:solidFill>
                            <a:srgbClr val="000000"/>
                          </a:solidFill>
                          <a:effectLst/>
                          <a:latin typeface="Calibri Light" panose="020F0302020204030204" pitchFamily="34" charset="0"/>
                        </a:rPr>
                        <a:t>Background 1</a:t>
                      </a:r>
                    </a:p>
                    <a:p>
                      <a:pPr marL="0" marR="0" fontAlgn="t">
                        <a:buNone/>
                      </a:pPr>
                      <a:r>
                        <a:rPr lang="en-GB" sz="1400">
                          <a:solidFill>
                            <a:srgbClr val="000000"/>
                          </a:solidFill>
                          <a:effectLst/>
                          <a:latin typeface="Calibri Light" panose="020F0302020204030204" pitchFamily="34" charset="0"/>
                        </a:rPr>
                        <a:t>#F2F2F2</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854648708"/>
                  </a:ext>
                </a:extLst>
              </a:tr>
              <a:tr h="0">
                <a:tc>
                  <a:txBody>
                    <a:bodyPr/>
                    <a:lstStyle/>
                    <a:p>
                      <a:pPr marL="0" marR="0" fontAlgn="t">
                        <a:buNone/>
                      </a:pPr>
                      <a:r>
                        <a:rPr lang="en-GB" sz="1100">
                          <a:effectLst/>
                          <a:latin typeface="Calibri" panose="020F0502020204030204" pitchFamily="34" charset="0"/>
                        </a:rPr>
                        <a:t> </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404040"/>
                    </a:solidFill>
                  </a:tcPr>
                </a:tc>
                <a:tc>
                  <a:txBody>
                    <a:bodyPr/>
                    <a:lstStyle/>
                    <a:p>
                      <a:pPr marL="0" marR="0" fontAlgn="t">
                        <a:buNone/>
                      </a:pPr>
                      <a:r>
                        <a:rPr lang="en-GB" sz="1400">
                          <a:solidFill>
                            <a:srgbClr val="000000"/>
                          </a:solidFill>
                          <a:effectLst/>
                          <a:latin typeface="Calibri Light" panose="020F0302020204030204" pitchFamily="34" charset="0"/>
                        </a:rPr>
                        <a:t>Background 2</a:t>
                      </a:r>
                    </a:p>
                    <a:p>
                      <a:pPr marL="0" marR="0" fontAlgn="t">
                        <a:buNone/>
                      </a:pPr>
                      <a:r>
                        <a:rPr lang="en-GB" sz="1400">
                          <a:solidFill>
                            <a:srgbClr val="000000"/>
                          </a:solidFill>
                          <a:effectLst/>
                          <a:latin typeface="Calibri Light" panose="020F0302020204030204" pitchFamily="34" charset="0"/>
                        </a:rPr>
                        <a:t>#404040</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FFFFFF"/>
                    </a:solidFill>
                  </a:tcPr>
                </a:tc>
                <a:extLst>
                  <a:ext uri="{0D108BD9-81ED-4DB2-BD59-A6C34878D82A}">
                    <a16:rowId xmlns:a16="http://schemas.microsoft.com/office/drawing/2014/main" val="709162284"/>
                  </a:ext>
                </a:extLst>
              </a:tr>
            </a:tbl>
          </a:graphicData>
        </a:graphic>
      </p:graphicFrame>
    </p:spTree>
    <p:extLst>
      <p:ext uri="{BB962C8B-B14F-4D97-AF65-F5344CB8AC3E}">
        <p14:creationId xmlns:p14="http://schemas.microsoft.com/office/powerpoint/2010/main" val="344322191"/>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Lst>
  <p:hf sldNum="0" hdr="0" dt="0"/>
  <p:txStyles>
    <p:titleStyle>
      <a:lvl1pPr algn="l" defTabSz="1043080" rtl="0" eaLnBrk="1" latinLnBrk="0" hangingPunct="1">
        <a:lnSpc>
          <a:spcPct val="90000"/>
        </a:lnSpc>
        <a:spcBef>
          <a:spcPct val="0"/>
        </a:spcBef>
        <a:buNone/>
        <a:defRPr lang="en-GB" sz="2200" b="0" kern="1200" baseline="0" dirty="0">
          <a:solidFill>
            <a:srgbClr val="336768"/>
          </a:solidFill>
          <a:latin typeface="+mn-lt"/>
          <a:ea typeface="+mn-ea"/>
          <a:cs typeface="+mn-cs"/>
        </a:defRPr>
      </a:lvl1pPr>
    </p:titleStyle>
    <p:bodyStyle>
      <a:lvl1pPr marL="180004" indent="-180004" algn="l" defTabSz="1043080" rtl="0" eaLnBrk="1" latinLnBrk="0" hangingPunct="1">
        <a:lnSpc>
          <a:spcPct val="90000"/>
        </a:lnSpc>
        <a:spcBef>
          <a:spcPts val="600"/>
        </a:spcBef>
        <a:buClr>
          <a:srgbClr val="0A6AA6"/>
        </a:buClr>
        <a:buSzPct val="100000"/>
        <a:buFont typeface="Wingdings 3" pitchFamily="18" charset="2"/>
        <a:buChar char=""/>
        <a:defRPr sz="1200" b="1" kern="1200" baseline="0">
          <a:solidFill>
            <a:schemeClr val="tx1"/>
          </a:solidFill>
          <a:latin typeface="Aptos Display" panose="020B0004020202020204" pitchFamily="34" charset="0"/>
          <a:ea typeface="+mn-ea"/>
          <a:cs typeface="+mn-cs"/>
        </a:defRPr>
      </a:lvl1pPr>
      <a:lvl2pPr marL="358658" indent="-180004" algn="l" defTabSz="1043080" rtl="0" eaLnBrk="1" latinLnBrk="0" hangingPunct="1">
        <a:lnSpc>
          <a:spcPct val="90000"/>
        </a:lnSpc>
        <a:spcBef>
          <a:spcPts val="300"/>
        </a:spcBef>
        <a:buClr>
          <a:srgbClr val="0A6AA6"/>
        </a:buClr>
        <a:buFont typeface="Wingdings" panose="05000000000000000000" pitchFamily="2" charset="2"/>
        <a:buChar char="§"/>
        <a:defRPr sz="1200" kern="1200">
          <a:solidFill>
            <a:schemeClr val="tx1"/>
          </a:solidFill>
          <a:latin typeface="Aptos Display" panose="020B0004020202020204" pitchFamily="34" charset="0"/>
          <a:ea typeface="+mn-ea"/>
          <a:cs typeface="+mn-cs"/>
        </a:defRPr>
      </a:lvl2pPr>
      <a:lvl3pPr marL="504837" indent="-142878"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3pPr>
      <a:lvl4pPr marL="646128" indent="-144003"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4pPr>
      <a:lvl5pPr marL="792018" indent="-144003" algn="l" defTabSz="1043080" rtl="0" eaLnBrk="1" latinLnBrk="0" hangingPunct="1">
        <a:lnSpc>
          <a:spcPct val="90000"/>
        </a:lnSpc>
        <a:spcBef>
          <a:spcPts val="300"/>
        </a:spcBef>
        <a:buClr>
          <a:srgbClr val="0A6AA6"/>
        </a:buClr>
        <a:buFont typeface="Calibri" panose="020F0502020204030204" pitchFamily="34" charset="0"/>
        <a:buChar char="-"/>
        <a:defRPr sz="1200" kern="1200">
          <a:solidFill>
            <a:schemeClr val="tx1"/>
          </a:solidFill>
          <a:latin typeface="Aptos Display" panose="020B0004020202020204" pitchFamily="34" charset="0"/>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fr-FR"/>
      </a:defPPr>
      <a:lvl1pPr marL="0" algn="l" defTabSz="1043080" rtl="0" eaLnBrk="1" latinLnBrk="0" hangingPunct="1">
        <a:defRPr sz="2100" kern="1200">
          <a:solidFill>
            <a:schemeClr val="tx1"/>
          </a:solidFill>
          <a:latin typeface="+mn-lt"/>
          <a:ea typeface="+mn-ea"/>
          <a:cs typeface="+mn-cs"/>
        </a:defRPr>
      </a:lvl1pPr>
      <a:lvl2pPr marL="521540" algn="l" defTabSz="1043080" rtl="0" eaLnBrk="1" latinLnBrk="0" hangingPunct="1">
        <a:defRPr sz="2100" kern="1200">
          <a:solidFill>
            <a:schemeClr val="tx1"/>
          </a:solidFill>
          <a:latin typeface="+mn-lt"/>
          <a:ea typeface="+mn-ea"/>
          <a:cs typeface="+mn-cs"/>
        </a:defRPr>
      </a:lvl2pPr>
      <a:lvl3pPr marL="1043080" algn="l" defTabSz="1043080" rtl="0" eaLnBrk="1" latinLnBrk="0" hangingPunct="1">
        <a:defRPr sz="2100" kern="1200">
          <a:solidFill>
            <a:schemeClr val="tx1"/>
          </a:solidFill>
          <a:latin typeface="+mn-lt"/>
          <a:ea typeface="+mn-ea"/>
          <a:cs typeface="+mn-cs"/>
        </a:defRPr>
      </a:lvl3pPr>
      <a:lvl4pPr marL="1564620" algn="l" defTabSz="1043080" rtl="0" eaLnBrk="1" latinLnBrk="0" hangingPunct="1">
        <a:defRPr sz="2100" kern="1200">
          <a:solidFill>
            <a:schemeClr val="tx1"/>
          </a:solidFill>
          <a:latin typeface="+mn-lt"/>
          <a:ea typeface="+mn-ea"/>
          <a:cs typeface="+mn-cs"/>
        </a:defRPr>
      </a:lvl4pPr>
      <a:lvl5pPr marL="2086160" algn="l" defTabSz="1043080" rtl="0" eaLnBrk="1" latinLnBrk="0" hangingPunct="1">
        <a:defRPr sz="2100" kern="1200">
          <a:solidFill>
            <a:schemeClr val="tx1"/>
          </a:solidFill>
          <a:latin typeface="+mn-lt"/>
          <a:ea typeface="+mn-ea"/>
          <a:cs typeface="+mn-cs"/>
        </a:defRPr>
      </a:lvl5pPr>
      <a:lvl6pPr marL="2607700" algn="l" defTabSz="1043080" rtl="0" eaLnBrk="1" latinLnBrk="0" hangingPunct="1">
        <a:defRPr sz="2100" kern="1200">
          <a:solidFill>
            <a:schemeClr val="tx1"/>
          </a:solidFill>
          <a:latin typeface="+mn-lt"/>
          <a:ea typeface="+mn-ea"/>
          <a:cs typeface="+mn-cs"/>
        </a:defRPr>
      </a:lvl6pPr>
      <a:lvl7pPr marL="3129240" algn="l" defTabSz="1043080" rtl="0" eaLnBrk="1" latinLnBrk="0" hangingPunct="1">
        <a:defRPr sz="2100" kern="1200">
          <a:solidFill>
            <a:schemeClr val="tx1"/>
          </a:solidFill>
          <a:latin typeface="+mn-lt"/>
          <a:ea typeface="+mn-ea"/>
          <a:cs typeface="+mn-cs"/>
        </a:defRPr>
      </a:lvl7pPr>
      <a:lvl8pPr marL="3650780" algn="l" defTabSz="1043080" rtl="0" eaLnBrk="1" latinLnBrk="0" hangingPunct="1">
        <a:defRPr sz="2100" kern="1200">
          <a:solidFill>
            <a:schemeClr val="tx1"/>
          </a:solidFill>
          <a:latin typeface="+mn-lt"/>
          <a:ea typeface="+mn-ea"/>
          <a:cs typeface="+mn-cs"/>
        </a:defRPr>
      </a:lvl8pPr>
      <a:lvl9pPr marL="4172320" algn="l" defTabSz="1043080"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30" orient="horz" pos="1112">
          <p15:clr>
            <a:srgbClr val="F26B43"/>
          </p15:clr>
        </p15:guide>
        <p15:guide id="31" pos="334">
          <p15:clr>
            <a:srgbClr val="F26B43"/>
          </p15:clr>
        </p15:guide>
        <p15:guide id="33" pos="4053">
          <p15:clr>
            <a:srgbClr val="A4A3A4"/>
          </p15:clr>
        </p15:guide>
        <p15:guide id="34" pos="4415">
          <p15:clr>
            <a:srgbClr val="A4A3A4"/>
          </p15:clr>
        </p15:guide>
        <p15:guide id="35" pos="8134">
          <p15:clr>
            <a:srgbClr val="F26B43"/>
          </p15:clr>
        </p15:guide>
        <p15:guide id="38" orient="horz" pos="4423">
          <p15:clr>
            <a:srgbClr val="F26B43"/>
          </p15:clr>
        </p15:guide>
        <p15:guide id="39" orient="horz" pos="4513">
          <p15:clr>
            <a:srgbClr val="A4A3A4"/>
          </p15:clr>
        </p15:guide>
        <p15:guide id="40" orient="horz" pos="1247">
          <p15:clr>
            <a:srgbClr val="A4A3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EF7C30-0015-EC25-E02F-8F81E93607AA}"/>
              </a:ext>
            </a:extLst>
          </p:cNvPr>
          <p:cNvSpPr/>
          <p:nvPr userDrawn="1"/>
        </p:nvSpPr>
        <p:spPr bwMode="gray">
          <a:xfrm>
            <a:off x="0" y="-1120"/>
            <a:ext cx="13442950" cy="316788"/>
          </a:xfrm>
          <a:prstGeom prst="rect">
            <a:avLst/>
          </a:prstGeom>
          <a:solidFill>
            <a:srgbClr val="27AF19"/>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180000" indent="-180000" algn="l">
              <a:lnSpc>
                <a:spcPct val="90000"/>
              </a:lnSpc>
              <a:spcBef>
                <a:spcPts val="600"/>
              </a:spcBef>
              <a:buClr>
                <a:schemeClr val="accent3"/>
              </a:buClr>
              <a:buFont typeface="Wingdings 3" panose="05040102010807070707" pitchFamily="18" charset="2"/>
              <a:buChar char=""/>
            </a:pPr>
            <a:endParaRPr lang="en-GB" sz="1200" err="1">
              <a:cs typeface="Calibri Light" panose="020F0302020204030204" pitchFamily="34" charset="0"/>
            </a:endParaRPr>
          </a:p>
        </p:txBody>
      </p:sp>
      <p:graphicFrame>
        <p:nvGraphicFramePr>
          <p:cNvPr id="7" name="Object 6" hidden="1"/>
          <p:cNvGraphicFramePr>
            <a:graphicFrameLocks noChangeAspect="1"/>
          </p:cNvGraphicFramePr>
          <p:nvPr userDrawn="1">
            <p:custDataLst>
              <p:tags r:id="rId16"/>
            </p:custDataLst>
            <p:extLst>
              <p:ext uri="{D42A27DB-BD31-4B8C-83A1-F6EECF244321}">
                <p14:modId xmlns:p14="http://schemas.microsoft.com/office/powerpoint/2010/main" val="2837932721"/>
              </p:ext>
            </p:extLst>
          </p:nvPr>
        </p:nvGraphicFramePr>
        <p:xfrm>
          <a:off x="2001" y="1595"/>
          <a:ext cx="1995" cy="1587"/>
        </p:xfrm>
        <a:graphic>
          <a:graphicData uri="http://schemas.openxmlformats.org/presentationml/2006/ole">
            <mc:AlternateContent xmlns:mc="http://schemas.openxmlformats.org/markup-compatibility/2006">
              <mc:Choice xmlns:v="urn:schemas-microsoft-com:vml" Requires="v">
                <p:oleObj name="think-cell Folie" r:id="rId17" imgW="360" imgH="360" progId="">
                  <p:embed/>
                </p:oleObj>
              </mc:Choice>
              <mc:Fallback>
                <p:oleObj name="think-cell Folie" r:id="rId17" imgW="360" imgH="360" progId="">
                  <p:embed/>
                  <p:pic>
                    <p:nvPicPr>
                      <p:cNvPr id="7" name="Object 6" hidden="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01" y="1595"/>
                        <a:ext cx="199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Footer Placeholder 3"/>
          <p:cNvSpPr>
            <a:spLocks noGrp="1"/>
          </p:cNvSpPr>
          <p:nvPr>
            <p:ph type="ftr" sz="quarter" idx="3"/>
          </p:nvPr>
        </p:nvSpPr>
        <p:spPr bwMode="gray">
          <a:xfrm>
            <a:off x="7009088" y="103001"/>
            <a:ext cx="5430266" cy="110800"/>
          </a:xfrm>
          <a:prstGeom prst="rect">
            <a:avLst/>
          </a:prstGeom>
        </p:spPr>
        <p:txBody>
          <a:bodyPr vert="horz" wrap="square" lIns="0" tIns="0" rIns="0" bIns="0" rtlCol="0" anchor="b">
            <a:spAutoFit/>
          </a:bodyPr>
          <a:lstStyle>
            <a:lvl1pPr algn="l">
              <a:lnSpc>
                <a:spcPts val="800"/>
              </a:lnSpc>
              <a:defRPr sz="800" b="0" cap="all" baseline="0">
                <a:solidFill>
                  <a:schemeClr val="bg1"/>
                </a:solidFill>
              </a:defRPr>
            </a:lvl1pPr>
          </a:lstStyle>
          <a:p>
            <a:pPr>
              <a:lnSpc>
                <a:spcPct val="90000"/>
              </a:lnSpc>
            </a:pPr>
            <a:r>
              <a:rPr lang="de-DE" err="1"/>
              <a:t>Notice</a:t>
            </a:r>
            <a:r>
              <a:rPr lang="de-DE"/>
              <a:t> (e.g. DRAFT / Commercial in Confidence)</a:t>
            </a:r>
          </a:p>
        </p:txBody>
      </p:sp>
      <p:sp>
        <p:nvSpPr>
          <p:cNvPr id="10" name="Rectangle 9"/>
          <p:cNvSpPr/>
          <p:nvPr/>
        </p:nvSpPr>
        <p:spPr bwMode="gray">
          <a:xfrm>
            <a:off x="12913475" y="32208"/>
            <a:ext cx="500995" cy="25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fld id="{E72B118C-3814-48BB-8A3F-55DE67AF37CA}" type="slidenum">
              <a:rPr lang="de-DE" sz="1100" noProof="0" smtClean="0">
                <a:solidFill>
                  <a:schemeClr val="bg1"/>
                </a:solidFill>
                <a:latin typeface="Calibri"/>
                <a:sym typeface="Calibri"/>
              </a:rPr>
              <a:pPr algn="ctr"/>
              <a:t>‹#›</a:t>
            </a:fld>
            <a:endParaRPr lang="de-DE" sz="1100" noProof="0">
              <a:solidFill>
                <a:schemeClr val="bg1"/>
              </a:solidFill>
              <a:latin typeface="Calibri"/>
              <a:sym typeface="Calibri"/>
            </a:endParaRPr>
          </a:p>
        </p:txBody>
      </p:sp>
      <p:sp>
        <p:nvSpPr>
          <p:cNvPr id="5" name="Textplatzhalter 4">
            <a:extLst>
              <a:ext uri="{FF2B5EF4-FFF2-40B4-BE49-F238E27FC236}">
                <a16:creationId xmlns:a16="http://schemas.microsoft.com/office/drawing/2014/main" id="{5F7D81BF-15B4-4E56-9F43-2E8030E4E4B8}"/>
              </a:ext>
            </a:extLst>
          </p:cNvPr>
          <p:cNvSpPr>
            <a:spLocks noGrp="1"/>
          </p:cNvSpPr>
          <p:nvPr>
            <p:ph type="body" idx="1"/>
          </p:nvPr>
        </p:nvSpPr>
        <p:spPr bwMode="gray">
          <a:xfrm>
            <a:off x="530225" y="1765307"/>
            <a:ext cx="12382601" cy="5256213"/>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cxnSp>
        <p:nvCxnSpPr>
          <p:cNvPr id="55" name="Connecteur droit 48"/>
          <p:cNvCxnSpPr/>
          <p:nvPr userDrawn="1"/>
        </p:nvCxnSpPr>
        <p:spPr bwMode="gray">
          <a:xfrm flipH="1">
            <a:off x="540000" y="1368000"/>
            <a:ext cx="180000" cy="0"/>
          </a:xfrm>
          <a:prstGeom prst="line">
            <a:avLst/>
          </a:prstGeom>
          <a:ln cap="sq">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77" name="Text Placeholder 11">
            <a:extLst>
              <a:ext uri="{FF2B5EF4-FFF2-40B4-BE49-F238E27FC236}">
                <a16:creationId xmlns:a16="http://schemas.microsoft.com/office/drawing/2014/main" id="{74528FC0-8813-4AEF-8683-357ED75CA9EE}"/>
              </a:ext>
            </a:extLst>
          </p:cNvPr>
          <p:cNvSpPr txBox="1">
            <a:spLocks/>
          </p:cNvSpPr>
          <p:nvPr userDrawn="1"/>
        </p:nvSpPr>
        <p:spPr bwMode="gray">
          <a:xfrm>
            <a:off x="530225" y="-2"/>
            <a:ext cx="5903913" cy="316800"/>
          </a:xfrm>
          <a:prstGeom prst="rect">
            <a:avLst/>
          </a:prstGeom>
        </p:spPr>
        <p:txBody>
          <a:bodyPr lIns="0" anchor="ctr"/>
          <a:lstStyle>
            <a:lvl1pPr marL="0" indent="0" algn="l" defTabSz="1043080" rtl="0" eaLnBrk="1" latinLnBrk="0" hangingPunct="1">
              <a:lnSpc>
                <a:spcPct val="90000"/>
              </a:lnSpc>
              <a:spcBef>
                <a:spcPts val="0"/>
              </a:spcBef>
              <a:buClr>
                <a:srgbClr val="339595"/>
              </a:buClr>
              <a:buSzPct val="100000"/>
              <a:buFont typeface="Wingdings 3" pitchFamily="18" charset="2"/>
              <a:buNone/>
              <a:defRPr sz="1000" b="0" kern="1200" baseline="0">
                <a:solidFill>
                  <a:schemeClr val="bg1"/>
                </a:solidFill>
                <a:latin typeface="+mn-lt"/>
                <a:ea typeface="+mn-ea"/>
                <a:cs typeface="+mn-cs"/>
              </a:defRPr>
            </a:lvl1pPr>
            <a:lvl2pPr marL="187204" indent="0" algn="l" defTabSz="1043080" rtl="0" eaLnBrk="1" latinLnBrk="0" hangingPunct="1">
              <a:lnSpc>
                <a:spcPct val="90000"/>
              </a:lnSpc>
              <a:spcBef>
                <a:spcPts val="300"/>
              </a:spcBef>
              <a:buClr>
                <a:srgbClr val="339595"/>
              </a:buClr>
              <a:buFont typeface="Wingdings" panose="05000000000000000000" pitchFamily="2" charset="2"/>
              <a:buNone/>
              <a:defRPr sz="1200" kern="1200">
                <a:solidFill>
                  <a:schemeClr val="tx1"/>
                </a:solidFill>
                <a:latin typeface="+mn-lt"/>
                <a:ea typeface="+mn-ea"/>
                <a:cs typeface="+mn-cs"/>
              </a:defRPr>
            </a:lvl2pPr>
            <a:lvl3pPr marL="504837" indent="-142878"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2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18" indent="-144003" algn="l" defTabSz="1043080"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endParaRPr lang="de-DE"/>
          </a:p>
        </p:txBody>
      </p:sp>
      <p:pic>
        <p:nvPicPr>
          <p:cNvPr id="2" name="Picture 1" descr="Icon&#10;&#10;Description automatically generated">
            <a:extLst>
              <a:ext uri="{FF2B5EF4-FFF2-40B4-BE49-F238E27FC236}">
                <a16:creationId xmlns:a16="http://schemas.microsoft.com/office/drawing/2014/main" id="{C8B13CAB-9FCF-996E-CFB8-42397849AC49}"/>
              </a:ext>
            </a:extLst>
          </p:cNvPr>
          <p:cNvPicPr>
            <a:picLocks noChangeAspect="1"/>
          </p:cNvPicPr>
          <p:nvPr userDrawn="1"/>
        </p:nvPicPr>
        <p:blipFill>
          <a:blip r:embed="rId19"/>
          <a:stretch>
            <a:fillRect/>
          </a:stretch>
        </p:blipFill>
        <p:spPr>
          <a:xfrm>
            <a:off x="86607" y="7140886"/>
            <a:ext cx="380968" cy="373508"/>
          </a:xfrm>
          <a:prstGeom prst="rect">
            <a:avLst/>
          </a:prstGeom>
        </p:spPr>
      </p:pic>
      <p:sp>
        <p:nvSpPr>
          <p:cNvPr id="3" name="Rechteck 37">
            <a:extLst>
              <a:ext uri="{FF2B5EF4-FFF2-40B4-BE49-F238E27FC236}">
                <a16:creationId xmlns:a16="http://schemas.microsoft.com/office/drawing/2014/main" id="{954CBC37-E38F-C52B-6783-E17F1089E1A7}"/>
              </a:ext>
            </a:extLst>
          </p:cNvPr>
          <p:cNvSpPr/>
          <p:nvPr userDrawn="1"/>
        </p:nvSpPr>
        <p:spPr>
          <a:xfrm>
            <a:off x="14066291" y="841686"/>
            <a:ext cx="1206741"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Keep content within boundaries</a:t>
            </a:r>
          </a:p>
        </p:txBody>
      </p:sp>
      <p:sp>
        <p:nvSpPr>
          <p:cNvPr id="11" name="Rechteck 39">
            <a:extLst>
              <a:ext uri="{FF2B5EF4-FFF2-40B4-BE49-F238E27FC236}">
                <a16:creationId xmlns:a16="http://schemas.microsoft.com/office/drawing/2014/main" id="{191F3D52-2B88-402A-AFCA-FA9A9AE29E65}"/>
              </a:ext>
            </a:extLst>
          </p:cNvPr>
          <p:cNvSpPr/>
          <p:nvPr userDrawn="1"/>
        </p:nvSpPr>
        <p:spPr>
          <a:xfrm>
            <a:off x="14066291" y="1292289"/>
            <a:ext cx="1206740" cy="400110"/>
          </a:xfrm>
          <a:prstGeom prst="rect">
            <a:avLst/>
          </a:prstGeom>
          <a:solidFill>
            <a:schemeClr val="bg1"/>
          </a:solidFill>
        </p:spPr>
        <p:txBody>
          <a:bodyPr wrap="square">
            <a:spAutoFit/>
          </a:bodyPr>
          <a:lstStyle/>
          <a:p>
            <a:r>
              <a:rPr lang="en-GB" sz="1000" b="1" kern="1200" noProof="0">
                <a:solidFill>
                  <a:schemeClr val="tx1"/>
                </a:solidFill>
                <a:latin typeface="+mn-lt"/>
                <a:ea typeface="+mn-ea"/>
                <a:cs typeface="+mn-cs"/>
                <a:sym typeface="Calibri"/>
              </a:rPr>
              <a:t>Supporting / Guiding lines</a:t>
            </a:r>
          </a:p>
        </p:txBody>
      </p:sp>
      <p:pic>
        <p:nvPicPr>
          <p:cNvPr id="14" name="Picture 13">
            <a:extLst>
              <a:ext uri="{FF2B5EF4-FFF2-40B4-BE49-F238E27FC236}">
                <a16:creationId xmlns:a16="http://schemas.microsoft.com/office/drawing/2014/main" id="{F44B0EC5-C992-545F-3554-E03CEB61D635}"/>
              </a:ext>
            </a:extLst>
          </p:cNvPr>
          <p:cNvPicPr>
            <a:picLocks noChangeAspect="1"/>
          </p:cNvPicPr>
          <p:nvPr userDrawn="1"/>
        </p:nvPicPr>
        <p:blipFill rotWithShape="1">
          <a:blip r:embed="rId20"/>
          <a:srcRect t="36008" r="64253" b="21005"/>
          <a:stretch/>
        </p:blipFill>
        <p:spPr>
          <a:xfrm>
            <a:off x="13611850" y="1292287"/>
            <a:ext cx="454441" cy="400111"/>
          </a:xfrm>
          <a:prstGeom prst="rect">
            <a:avLst/>
          </a:prstGeom>
        </p:spPr>
      </p:pic>
      <p:pic>
        <p:nvPicPr>
          <p:cNvPr id="12" name="Graphic 11">
            <a:extLst>
              <a:ext uri="{FF2B5EF4-FFF2-40B4-BE49-F238E27FC236}">
                <a16:creationId xmlns:a16="http://schemas.microsoft.com/office/drawing/2014/main" id="{3439683E-5FD3-23A1-178D-71988C9A2751}"/>
              </a:ext>
            </a:extLst>
          </p:cNvPr>
          <p:cNvPicPr>
            <a:picLocks noChangeAspect="1"/>
          </p:cNvPicPr>
          <p:nvPr userDrawn="1"/>
        </p:nvPicPr>
        <p:blipFill>
          <a:blip>
            <a:alphaModFix amt="20000"/>
            <a:extLst>
              <a:ext uri="{96DAC541-7B7A-43D3-8B79-37D633B846F1}">
                <asvg:svgBlip xmlns:asvg="http://schemas.microsoft.com/office/drawing/2016/SVG/main" r:embed="rId21"/>
              </a:ext>
            </a:extLst>
          </a:blip>
          <a:stretch>
            <a:fillRect/>
          </a:stretch>
        </p:blipFill>
        <p:spPr>
          <a:xfrm>
            <a:off x="8903196" y="5352503"/>
            <a:ext cx="4260776" cy="4260776"/>
          </a:xfrm>
          <a:prstGeom prst="rect">
            <a:avLst/>
          </a:prstGeom>
        </p:spPr>
      </p:pic>
      <p:pic>
        <p:nvPicPr>
          <p:cNvPr id="15" name="Picture 14">
            <a:extLst>
              <a:ext uri="{FF2B5EF4-FFF2-40B4-BE49-F238E27FC236}">
                <a16:creationId xmlns:a16="http://schemas.microsoft.com/office/drawing/2014/main" id="{63D4C323-5750-31CE-39CB-0CDBCBA4C87E}"/>
              </a:ext>
            </a:extLst>
          </p:cNvPr>
          <p:cNvPicPr>
            <a:picLocks noChangeAspect="1"/>
          </p:cNvPicPr>
          <p:nvPr userDrawn="1"/>
        </p:nvPicPr>
        <p:blipFill rotWithShape="1">
          <a:blip r:embed="rId22"/>
          <a:srcRect l="27980"/>
          <a:stretch/>
        </p:blipFill>
        <p:spPr>
          <a:xfrm>
            <a:off x="13611850" y="841687"/>
            <a:ext cx="454440" cy="400110"/>
          </a:xfrm>
          <a:prstGeom prst="rect">
            <a:avLst/>
          </a:prstGeom>
        </p:spPr>
      </p:pic>
      <p:graphicFrame>
        <p:nvGraphicFramePr>
          <p:cNvPr id="293" name="Table 121">
            <a:extLst>
              <a:ext uri="{FF2B5EF4-FFF2-40B4-BE49-F238E27FC236}">
                <a16:creationId xmlns:a16="http://schemas.microsoft.com/office/drawing/2014/main" id="{6145F039-54D1-86CC-AD91-56FE8749035B}"/>
              </a:ext>
            </a:extLst>
          </p:cNvPr>
          <p:cNvGraphicFramePr>
            <a:graphicFrameLocks noGrp="1"/>
          </p:cNvGraphicFramePr>
          <p:nvPr userDrawn="1">
            <p:extLst>
              <p:ext uri="{D42A27DB-BD31-4B8C-83A1-F6EECF244321}">
                <p14:modId xmlns:p14="http://schemas.microsoft.com/office/powerpoint/2010/main" val="2387689653"/>
              </p:ext>
            </p:extLst>
          </p:nvPr>
        </p:nvGraphicFramePr>
        <p:xfrm>
          <a:off x="13611850" y="2124447"/>
          <a:ext cx="1507342" cy="4114800"/>
        </p:xfrm>
        <a:graphic>
          <a:graphicData uri="http://schemas.openxmlformats.org/drawingml/2006/table">
            <a:tbl>
              <a:tblPr firstRow="1" bandRow="1"/>
              <a:tblGrid>
                <a:gridCol w="501446">
                  <a:extLst>
                    <a:ext uri="{9D8B030D-6E8A-4147-A177-3AD203B41FA5}">
                      <a16:colId xmlns:a16="http://schemas.microsoft.com/office/drawing/2014/main" val="3555531134"/>
                    </a:ext>
                  </a:extLst>
                </a:gridCol>
                <a:gridCol w="1005896">
                  <a:extLst>
                    <a:ext uri="{9D8B030D-6E8A-4147-A177-3AD203B41FA5}">
                      <a16:colId xmlns:a16="http://schemas.microsoft.com/office/drawing/2014/main" val="2640446404"/>
                    </a:ext>
                  </a:extLst>
                </a:gridCol>
              </a:tblGrid>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AF19"/>
                    </a:solidFill>
                  </a:tcPr>
                </a:tc>
                <a:tc>
                  <a:txBody>
                    <a:bodyPr/>
                    <a:lstStyle/>
                    <a:p>
                      <a:r>
                        <a:rPr lang="en-GB" sz="1000"/>
                        <a:t>Standard green</a:t>
                      </a:r>
                    </a:p>
                    <a:p>
                      <a:r>
                        <a:rPr lang="en-GB" sz="1000"/>
                        <a:t>#27AF19</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07528733"/>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F8CA"/>
                    </a:solidFill>
                  </a:tcPr>
                </a:tc>
                <a:tc>
                  <a:txBody>
                    <a:bodyPr/>
                    <a:lstStyle/>
                    <a:p>
                      <a:r>
                        <a:rPr lang="en-GB" sz="1000"/>
                        <a:t>Light green</a:t>
                      </a:r>
                    </a:p>
                    <a:p>
                      <a:r>
                        <a:rPr lang="en-GB" sz="1000"/>
                        <a:t>#D3F8CA</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6010373"/>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69D53"/>
                    </a:solidFill>
                  </a:tcPr>
                </a:tc>
                <a:tc>
                  <a:txBody>
                    <a:bodyPr/>
                    <a:lstStyle/>
                    <a:p>
                      <a:r>
                        <a:rPr lang="en-GB" sz="1000"/>
                        <a:t>Dark green</a:t>
                      </a:r>
                    </a:p>
                    <a:p>
                      <a:r>
                        <a:rPr lang="en-GB" sz="1000"/>
                        <a:t>#169D53</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56884484"/>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5D481"/>
                    </a:solidFill>
                  </a:tcPr>
                </a:tc>
                <a:tc>
                  <a:txBody>
                    <a:bodyPr/>
                    <a:lstStyle/>
                    <a:p>
                      <a:r>
                        <a:rPr lang="en-GB" sz="1000"/>
                        <a:t>Green-2</a:t>
                      </a:r>
                    </a:p>
                    <a:p>
                      <a:r>
                        <a:rPr lang="en-GB" sz="1000"/>
                        <a:t>#75D481</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59798911"/>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A0FF"/>
                    </a:solidFill>
                  </a:tcPr>
                </a:tc>
                <a:tc>
                  <a:txBody>
                    <a:bodyPr/>
                    <a:lstStyle/>
                    <a:p>
                      <a:r>
                        <a:rPr lang="en-GB" sz="1000"/>
                        <a:t>Blue</a:t>
                      </a:r>
                    </a:p>
                    <a:p>
                      <a:r>
                        <a:rPr lang="en-GB" sz="1000"/>
                        <a:t>#00A0FF</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9945383"/>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5CEFF"/>
                    </a:solidFill>
                  </a:tcPr>
                </a:tc>
                <a:tc>
                  <a:txBody>
                    <a:bodyPr/>
                    <a:lstStyle/>
                    <a:p>
                      <a:r>
                        <a:rPr lang="en-GB" sz="1000"/>
                        <a:t>Light blue</a:t>
                      </a:r>
                    </a:p>
                    <a:p>
                      <a:r>
                        <a:rPr lang="en-GB" sz="1000"/>
                        <a:t>#75CEFF</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6119517"/>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AE1D"/>
                    </a:solidFill>
                  </a:tcPr>
                </a:tc>
                <a:tc>
                  <a:txBody>
                    <a:bodyPr/>
                    <a:lstStyle/>
                    <a:p>
                      <a:r>
                        <a:rPr lang="en-GB" sz="1000"/>
                        <a:t>Orange</a:t>
                      </a:r>
                    </a:p>
                    <a:p>
                      <a:r>
                        <a:rPr lang="en-GB" sz="1000"/>
                        <a:t>#FBAE1D</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98523812"/>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B8"/>
                    </a:solidFill>
                  </a:tcPr>
                </a:tc>
                <a:tc>
                  <a:txBody>
                    <a:bodyPr/>
                    <a:lstStyle/>
                    <a:p>
                      <a:r>
                        <a:rPr lang="en-GB" sz="1000"/>
                        <a:t>Light orange</a:t>
                      </a:r>
                    </a:p>
                    <a:p>
                      <a:r>
                        <a:rPr lang="en-GB" sz="1000"/>
                        <a:t>#FFE6B8</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63805746"/>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E17EB"/>
                    </a:solidFill>
                  </a:tcPr>
                </a:tc>
                <a:tc>
                  <a:txBody>
                    <a:bodyPr/>
                    <a:lstStyle/>
                    <a:p>
                      <a:r>
                        <a:rPr lang="en-GB" sz="1000"/>
                        <a:t>Purple</a:t>
                      </a:r>
                    </a:p>
                    <a:p>
                      <a:r>
                        <a:rPr lang="en-GB" sz="1000"/>
                        <a:t>#5E17EB</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5608293"/>
                  </a:ext>
                </a:extLst>
              </a:tr>
              <a:tr h="370840">
                <a:tc>
                  <a:txBody>
                    <a:bodyPr/>
                    <a:lstStyle/>
                    <a:p>
                      <a:endParaRPr lang="en-GB"/>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96ED"/>
                    </a:solidFill>
                  </a:tcPr>
                </a:tc>
                <a:tc>
                  <a:txBody>
                    <a:bodyPr/>
                    <a:lstStyle/>
                    <a:p>
                      <a:r>
                        <a:rPr lang="en-GB" sz="1000"/>
                        <a:t>Light purple</a:t>
                      </a:r>
                    </a:p>
                    <a:p>
                      <a:r>
                        <a:rPr lang="en-GB" sz="1000"/>
                        <a:t>#B396ED</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33608687"/>
                  </a:ext>
                </a:extLst>
              </a:tr>
            </a:tbl>
          </a:graphicData>
        </a:graphic>
      </p:graphicFrame>
    </p:spTree>
    <p:extLst>
      <p:ext uri="{BB962C8B-B14F-4D97-AF65-F5344CB8AC3E}">
        <p14:creationId xmlns:p14="http://schemas.microsoft.com/office/powerpoint/2010/main" val="258722104"/>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Lst>
  <p:hf sldNum="0" hdr="0" dt="0"/>
  <p:txStyles>
    <p:titleStyle>
      <a:lvl1pPr algn="l" defTabSz="1043080" rtl="0" eaLnBrk="1" latinLnBrk="0" hangingPunct="1">
        <a:lnSpc>
          <a:spcPct val="90000"/>
        </a:lnSpc>
        <a:spcBef>
          <a:spcPct val="0"/>
        </a:spcBef>
        <a:buNone/>
        <a:defRPr lang="en-GB" sz="2200" b="0" kern="1200" baseline="0" dirty="0">
          <a:solidFill>
            <a:srgbClr val="336768"/>
          </a:solidFill>
          <a:latin typeface="+mn-lt"/>
          <a:ea typeface="+mn-ea"/>
          <a:cs typeface="+mn-cs"/>
        </a:defRPr>
      </a:lvl1pPr>
    </p:titleStyle>
    <p:bodyStyle>
      <a:lvl1pPr marL="180004" indent="-180004" algn="l" defTabSz="1043080" rtl="0" eaLnBrk="1" latinLnBrk="0" hangingPunct="1">
        <a:lnSpc>
          <a:spcPct val="90000"/>
        </a:lnSpc>
        <a:spcBef>
          <a:spcPts val="600"/>
        </a:spcBef>
        <a:buClr>
          <a:srgbClr val="26AF1D"/>
        </a:buClr>
        <a:buSzPct val="100000"/>
        <a:buFont typeface="Wingdings 3" pitchFamily="18" charset="2"/>
        <a:buChar char=""/>
        <a:defRPr sz="1200" b="1" kern="1200" baseline="0">
          <a:solidFill>
            <a:schemeClr val="tx1"/>
          </a:solidFill>
          <a:latin typeface="+mn-lt"/>
          <a:ea typeface="Arimo" panose="020B0604020202020204" pitchFamily="34" charset="0"/>
          <a:cs typeface="Arimo" panose="020B0604020202020204" pitchFamily="34" charset="0"/>
        </a:defRPr>
      </a:lvl1pPr>
      <a:lvl2pPr marL="358658" indent="-180004" algn="l" defTabSz="1043080" rtl="0" eaLnBrk="1" latinLnBrk="0" hangingPunct="1">
        <a:lnSpc>
          <a:spcPct val="90000"/>
        </a:lnSpc>
        <a:spcBef>
          <a:spcPts val="300"/>
        </a:spcBef>
        <a:buClr>
          <a:srgbClr val="26AF1D"/>
        </a:buClr>
        <a:buFont typeface="Wingdings" panose="05000000000000000000" pitchFamily="2" charset="2"/>
        <a:buChar char="§"/>
        <a:defRPr sz="1200" kern="1200">
          <a:solidFill>
            <a:schemeClr val="tx1"/>
          </a:solidFill>
          <a:latin typeface="+mn-lt"/>
          <a:ea typeface="Arimo" panose="020B0604020202020204" pitchFamily="34" charset="0"/>
          <a:cs typeface="Arimo" panose="020B0604020202020204" pitchFamily="34" charset="0"/>
        </a:defRPr>
      </a:lvl2pPr>
      <a:lvl3pPr marL="504837" indent="-142878"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3pPr>
      <a:lvl4pPr marL="64612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4pPr>
      <a:lvl5pPr marL="79201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fr-FR"/>
      </a:defPPr>
      <a:lvl1pPr marL="0" algn="l" defTabSz="1043080" rtl="0" eaLnBrk="1" latinLnBrk="0" hangingPunct="1">
        <a:defRPr sz="2100" kern="1200">
          <a:solidFill>
            <a:schemeClr val="tx1"/>
          </a:solidFill>
          <a:latin typeface="+mn-lt"/>
          <a:ea typeface="+mn-ea"/>
          <a:cs typeface="+mn-cs"/>
        </a:defRPr>
      </a:lvl1pPr>
      <a:lvl2pPr marL="521540" algn="l" defTabSz="1043080" rtl="0" eaLnBrk="1" latinLnBrk="0" hangingPunct="1">
        <a:defRPr sz="2100" kern="1200">
          <a:solidFill>
            <a:schemeClr val="tx1"/>
          </a:solidFill>
          <a:latin typeface="+mn-lt"/>
          <a:ea typeface="+mn-ea"/>
          <a:cs typeface="+mn-cs"/>
        </a:defRPr>
      </a:lvl2pPr>
      <a:lvl3pPr marL="1043080" algn="l" defTabSz="1043080" rtl="0" eaLnBrk="1" latinLnBrk="0" hangingPunct="1">
        <a:defRPr sz="2100" kern="1200">
          <a:solidFill>
            <a:schemeClr val="tx1"/>
          </a:solidFill>
          <a:latin typeface="+mn-lt"/>
          <a:ea typeface="+mn-ea"/>
          <a:cs typeface="+mn-cs"/>
        </a:defRPr>
      </a:lvl3pPr>
      <a:lvl4pPr marL="1564620" algn="l" defTabSz="1043080" rtl="0" eaLnBrk="1" latinLnBrk="0" hangingPunct="1">
        <a:defRPr sz="2100" kern="1200">
          <a:solidFill>
            <a:schemeClr val="tx1"/>
          </a:solidFill>
          <a:latin typeface="+mn-lt"/>
          <a:ea typeface="+mn-ea"/>
          <a:cs typeface="+mn-cs"/>
        </a:defRPr>
      </a:lvl4pPr>
      <a:lvl5pPr marL="2086160" algn="l" defTabSz="1043080" rtl="0" eaLnBrk="1" latinLnBrk="0" hangingPunct="1">
        <a:defRPr sz="2100" kern="1200">
          <a:solidFill>
            <a:schemeClr val="tx1"/>
          </a:solidFill>
          <a:latin typeface="+mn-lt"/>
          <a:ea typeface="+mn-ea"/>
          <a:cs typeface="+mn-cs"/>
        </a:defRPr>
      </a:lvl5pPr>
      <a:lvl6pPr marL="2607700" algn="l" defTabSz="1043080" rtl="0" eaLnBrk="1" latinLnBrk="0" hangingPunct="1">
        <a:defRPr sz="2100" kern="1200">
          <a:solidFill>
            <a:schemeClr val="tx1"/>
          </a:solidFill>
          <a:latin typeface="+mn-lt"/>
          <a:ea typeface="+mn-ea"/>
          <a:cs typeface="+mn-cs"/>
        </a:defRPr>
      </a:lvl6pPr>
      <a:lvl7pPr marL="3129240" algn="l" defTabSz="1043080" rtl="0" eaLnBrk="1" latinLnBrk="0" hangingPunct="1">
        <a:defRPr sz="2100" kern="1200">
          <a:solidFill>
            <a:schemeClr val="tx1"/>
          </a:solidFill>
          <a:latin typeface="+mn-lt"/>
          <a:ea typeface="+mn-ea"/>
          <a:cs typeface="+mn-cs"/>
        </a:defRPr>
      </a:lvl7pPr>
      <a:lvl8pPr marL="3650780" algn="l" defTabSz="1043080" rtl="0" eaLnBrk="1" latinLnBrk="0" hangingPunct="1">
        <a:defRPr sz="2100" kern="1200">
          <a:solidFill>
            <a:schemeClr val="tx1"/>
          </a:solidFill>
          <a:latin typeface="+mn-lt"/>
          <a:ea typeface="+mn-ea"/>
          <a:cs typeface="+mn-cs"/>
        </a:defRPr>
      </a:lvl8pPr>
      <a:lvl9pPr marL="4172320" algn="l" defTabSz="1043080"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30" orient="horz" pos="1111">
          <p15:clr>
            <a:srgbClr val="F26B43"/>
          </p15:clr>
        </p15:guide>
        <p15:guide id="31" pos="334">
          <p15:clr>
            <a:srgbClr val="F26B43"/>
          </p15:clr>
        </p15:guide>
        <p15:guide id="33" pos="4053">
          <p15:clr>
            <a:srgbClr val="A4A3A4"/>
          </p15:clr>
        </p15:guide>
        <p15:guide id="34" pos="4415">
          <p15:clr>
            <a:srgbClr val="A4A3A4"/>
          </p15:clr>
        </p15:guide>
        <p15:guide id="35" pos="8134">
          <p15:clr>
            <a:srgbClr val="F26B43"/>
          </p15:clr>
        </p15:guide>
        <p15:guide id="38" orient="horz" pos="4423">
          <p15:clr>
            <a:srgbClr val="F26B43"/>
          </p15:clr>
        </p15:guide>
        <p15:guide id="39" orient="horz" pos="4513">
          <p15:clr>
            <a:srgbClr val="A4A3A4"/>
          </p15:clr>
        </p15:guide>
        <p15:guide id="40" orient="horz" pos="1248">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3.svg"/><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75.svg"/><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71.svg"/><Relationship Id="rId7" Type="http://schemas.openxmlformats.org/officeDocument/2006/relationships/image" Target="../media/image79.sv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6.svg"/></Relationships>
</file>

<file path=ppt/slides/_rels/slide1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xml"/><Relationship Id="rId1" Type="http://schemas.openxmlformats.org/officeDocument/2006/relationships/slideLayout" Target="../slideLayouts/slideLayout33.xml"/><Relationship Id="rId4" Type="http://schemas.openxmlformats.org/officeDocument/2006/relationships/image" Target="../media/image71.svg"/></Relationships>
</file>

<file path=ppt/slides/_rels/slide2.xml.rels><?xml version="1.0" encoding="UTF-8" standalone="yes"?>
<Relationships xmlns="http://schemas.openxmlformats.org/package/2006/relationships"><Relationship Id="rId8" Type="http://schemas.openxmlformats.org/officeDocument/2006/relationships/hyperlink" Target="https://empirica.com/suhco/pcp/tender/faqs/" TargetMode="External"/><Relationship Id="rId13" Type="http://schemas.openxmlformats.org/officeDocument/2006/relationships/image" Target="../media/image47.svg"/><Relationship Id="rId3" Type="http://schemas.openxmlformats.org/officeDocument/2006/relationships/hyperlink" Target="https://suhco.eu/" TargetMode="External"/><Relationship Id="rId7" Type="http://schemas.openxmlformats.org/officeDocument/2006/relationships/hyperlink" Target="https://www.linkedin.com/showcase/suhco-project/" TargetMode="External"/><Relationship Id="rId12" Type="http://schemas.openxmlformats.org/officeDocument/2006/relationships/image" Target="../media/image46.svg"/><Relationship Id="rId17" Type="http://schemas.openxmlformats.org/officeDocument/2006/relationships/image" Target="../media/image50.png"/><Relationship Id="rId2" Type="http://schemas.openxmlformats.org/officeDocument/2006/relationships/notesSlide" Target="../notesSlides/notesSlide1.xml"/><Relationship Id="rId16" Type="http://schemas.openxmlformats.org/officeDocument/2006/relationships/image" Target="../media/image49.png"/><Relationship Id="rId1" Type="http://schemas.openxmlformats.org/officeDocument/2006/relationships/slideLayout" Target="../slideLayouts/slideLayout25.xml"/><Relationship Id="rId6" Type="http://schemas.openxmlformats.org/officeDocument/2006/relationships/hyperlink" Target="https://empirica.com/suhco/newsletter/" TargetMode="External"/><Relationship Id="rId11" Type="http://schemas.openxmlformats.org/officeDocument/2006/relationships/image" Target="../media/image45.svg"/><Relationship Id="rId5" Type="http://schemas.openxmlformats.org/officeDocument/2006/relationships/hyperlink" Target="https://empirica.com/suhco/follower-network/" TargetMode="External"/><Relationship Id="rId15" Type="http://schemas.openxmlformats.org/officeDocument/2006/relationships/image" Target="../media/image48.png"/><Relationship Id="rId10" Type="http://schemas.openxmlformats.org/officeDocument/2006/relationships/image" Target="../media/image44.svg"/><Relationship Id="rId4" Type="http://schemas.openxmlformats.org/officeDocument/2006/relationships/hyperlink" Target="https://empirica.com/suhco/pcp/matchmaking/" TargetMode="External"/><Relationship Id="rId9" Type="http://schemas.openxmlformats.org/officeDocument/2006/relationships/image" Target="../media/image43.svg"/><Relationship Id="rId14" Type="http://schemas.openxmlformats.org/officeDocument/2006/relationships/image" Target="../media/image48.png"/></Relationships>
</file>

<file path=ppt/slides/_rels/slide20.xml.rels><?xml version="1.0" encoding="UTF-8" standalone="yes"?>
<Relationships xmlns="http://schemas.openxmlformats.org/package/2006/relationships"><Relationship Id="rId2" Type="http://schemas.openxmlformats.org/officeDocument/2006/relationships/image" Target="../media/image81.svg"/><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svg"/><Relationship Id="rId1" Type="http://schemas.openxmlformats.org/officeDocument/2006/relationships/slideLayout" Target="../slideLayouts/slideLayout8.xml"/><Relationship Id="rId6" Type="http://schemas.openxmlformats.org/officeDocument/2006/relationships/image" Target="../media/image82.svg"/><Relationship Id="rId5" Type="http://schemas.openxmlformats.org/officeDocument/2006/relationships/hyperlink" Target="https://events.teams.microsoft.com/event/a15caaa5-2796-4bd2-a3cc-e30b8e43775f@aace4990-6887-4ec9-8cb5-d778e7c06fe8" TargetMode="External"/><Relationship Id="rId4" Type="http://schemas.openxmlformats.org/officeDocument/2006/relationships/image" Target="../media/image85.svg"/></Relationships>
</file>

<file path=ppt/slides/_rels/slide25.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82.svg"/></Relationships>
</file>

<file path=ppt/slides/_rels/slide26.xml.rels><?xml version="1.0" encoding="UTF-8" standalone="yes"?>
<Relationships xmlns="http://schemas.openxmlformats.org/package/2006/relationships"><Relationship Id="rId3" Type="http://schemas.openxmlformats.org/officeDocument/2006/relationships/hyperlink" Target="https://empirica.com/suhco/pcp/matchmaking/" TargetMode="External"/><Relationship Id="rId2" Type="http://schemas.openxmlformats.org/officeDocument/2006/relationships/notesSlide" Target="../notesSlides/notesSlide15.xml"/><Relationship Id="rId1" Type="http://schemas.openxmlformats.org/officeDocument/2006/relationships/slideLayout" Target="../slideLayouts/slideLayout35.xml"/><Relationship Id="rId5" Type="http://schemas.openxmlformats.org/officeDocument/2006/relationships/image" Target="../media/image87.png"/><Relationship Id="rId4" Type="http://schemas.openxmlformats.org/officeDocument/2006/relationships/image" Target="../media/image82.svg"/></Relationships>
</file>

<file path=ppt/slides/_rels/slide27.xml.rels><?xml version="1.0" encoding="UTF-8" standalone="yes"?>
<Relationships xmlns="http://schemas.openxmlformats.org/package/2006/relationships"><Relationship Id="rId2" Type="http://schemas.openxmlformats.org/officeDocument/2006/relationships/image" Target="../media/image82.sv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82.sv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slideLayout" Target="../slideLayouts/slideLayout2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0.xml.rels><?xml version="1.0" encoding="UTF-8" standalone="yes"?>
<Relationships xmlns="http://schemas.openxmlformats.org/package/2006/relationships"><Relationship Id="rId8" Type="http://schemas.openxmlformats.org/officeDocument/2006/relationships/hyperlink" Target="https://empirica.com/suhco/newsletter/" TargetMode="External"/><Relationship Id="rId3" Type="http://schemas.openxmlformats.org/officeDocument/2006/relationships/hyperlink" Target="https://www.linkedin.com/showcase/suhco-project" TargetMode="External"/><Relationship Id="rId7" Type="http://schemas.openxmlformats.org/officeDocument/2006/relationships/image" Target="../media/image18.svg"/><Relationship Id="rId2" Type="http://schemas.openxmlformats.org/officeDocument/2006/relationships/hyperlink" Target="https://empirica.com/suhco/" TargetMode="External"/><Relationship Id="rId1" Type="http://schemas.openxmlformats.org/officeDocument/2006/relationships/slideLayout" Target="../slideLayouts/slideLayout20.xml"/><Relationship Id="rId6" Type="http://schemas.openxmlformats.org/officeDocument/2006/relationships/image" Target="../media/image17.svg"/><Relationship Id="rId11" Type="http://schemas.openxmlformats.org/officeDocument/2006/relationships/hyperlink" Target="https://cordis.europa.eu/project/id/101226802" TargetMode="External"/><Relationship Id="rId5" Type="http://schemas.openxmlformats.org/officeDocument/2006/relationships/image" Target="../media/image16.svg"/><Relationship Id="rId10" Type="http://schemas.openxmlformats.org/officeDocument/2006/relationships/hyperlink" Target="https://research-and-innovation.ec.europa.eu/strategy/support-policy-making/shaping-eu-research-and-innovation-policy/new-european-innovation-agenda/innovation-procurement/pre-commercial-procurement_en" TargetMode="External"/><Relationship Id="rId4" Type="http://schemas.openxmlformats.org/officeDocument/2006/relationships/hyperlink" Target="mailto:suHCO@empirica.com" TargetMode="External"/><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57.jpeg"/><Relationship Id="rId5" Type="http://schemas.openxmlformats.org/officeDocument/2006/relationships/image" Target="../media/image51.svg"/><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2" Type="http://schemas.openxmlformats.org/officeDocument/2006/relationships/image" Target="../media/image51.sv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51.svg"/><Relationship Id="rId2" Type="http://schemas.openxmlformats.org/officeDocument/2006/relationships/image" Target="../media/image59.png"/><Relationship Id="rId1" Type="http://schemas.openxmlformats.org/officeDocument/2006/relationships/slideLayout" Target="../slideLayouts/slideLayout23.xml"/><Relationship Id="rId6" Type="http://schemas.openxmlformats.org/officeDocument/2006/relationships/image" Target="../media/image63.svg"/><Relationship Id="rId5" Type="http://schemas.openxmlformats.org/officeDocument/2006/relationships/image" Target="../media/image62.svg"/><Relationship Id="rId4" Type="http://schemas.openxmlformats.org/officeDocument/2006/relationships/image" Target="../media/image61.png"/></Relationships>
</file>

<file path=ppt/slides/_rels/slide7.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51.svg"/><Relationship Id="rId2" Type="http://schemas.openxmlformats.org/officeDocument/2006/relationships/image" Target="../media/image64.svg"/><Relationship Id="rId1" Type="http://schemas.openxmlformats.org/officeDocument/2006/relationships/slideLayout" Target="../slideLayouts/slideLayout35.xml"/><Relationship Id="rId6" Type="http://schemas.openxmlformats.org/officeDocument/2006/relationships/hyperlink" Target="https://ted.europa.eu/en/notice/-/detail/713054-2025" TargetMode="External"/><Relationship Id="rId5" Type="http://schemas.openxmlformats.org/officeDocument/2006/relationships/image" Target="../media/image67.svg"/><Relationship Id="rId4" Type="http://schemas.openxmlformats.org/officeDocument/2006/relationships/image" Target="../media/image66.svg"/></Relationships>
</file>

<file path=ppt/slides/_rels/slide8.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svg"/><Relationship Id="rId1" Type="http://schemas.openxmlformats.org/officeDocument/2006/relationships/slideLayout" Target="../slideLayouts/slideLayout33.xml"/><Relationship Id="rId5" Type="http://schemas.openxmlformats.org/officeDocument/2006/relationships/image" Target="../media/image71.svg"/><Relationship Id="rId4" Type="http://schemas.openxmlformats.org/officeDocument/2006/relationships/image" Target="../media/image70.svg"/></Relationships>
</file>

<file path=ppt/slides/_rels/slide9.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22EED28-FBCA-278D-D1F0-8D1EADA24004}"/>
              </a:ext>
            </a:extLst>
          </p:cNvPr>
          <p:cNvSpPr>
            <a:spLocks noGrp="1"/>
          </p:cNvSpPr>
          <p:nvPr>
            <p:ph type="title"/>
          </p:nvPr>
        </p:nvSpPr>
        <p:spPr/>
        <p:txBody>
          <a:bodyPr/>
          <a:lstStyle/>
          <a:p>
            <a:r>
              <a:rPr lang="de-DE"/>
              <a:t>Tender Briefing Event</a:t>
            </a:r>
            <a:endParaRPr lang="en-GB" noProof="0"/>
          </a:p>
        </p:txBody>
      </p:sp>
      <p:sp>
        <p:nvSpPr>
          <p:cNvPr id="10" name="Text Placeholder 9">
            <a:extLst>
              <a:ext uri="{FF2B5EF4-FFF2-40B4-BE49-F238E27FC236}">
                <a16:creationId xmlns:a16="http://schemas.microsoft.com/office/drawing/2014/main" id="{A143DBB9-681D-2196-EDB1-856107FED9B4}"/>
              </a:ext>
            </a:extLst>
          </p:cNvPr>
          <p:cNvSpPr>
            <a:spLocks noGrp="1"/>
          </p:cNvSpPr>
          <p:nvPr>
            <p:ph type="body" sz="quarter" idx="10"/>
          </p:nvPr>
        </p:nvSpPr>
        <p:spPr/>
        <p:txBody>
          <a:bodyPr vert="horz" lIns="0" tIns="0" rIns="0" bIns="0" rtlCol="0" anchor="t">
            <a:noAutofit/>
          </a:bodyPr>
          <a:lstStyle/>
          <a:p>
            <a:r>
              <a:rPr lang="en-GB" b="1"/>
              <a:t>29</a:t>
            </a:r>
            <a:r>
              <a:rPr lang="en-GB" b="1" baseline="30000"/>
              <a:t>th</a:t>
            </a:r>
            <a:r>
              <a:rPr lang="en-GB" b="1"/>
              <a:t> July 10:00 to 11:30 (CEST)</a:t>
            </a:r>
            <a:endParaRPr lang="en-GB"/>
          </a:p>
          <a:p>
            <a:endParaRPr lang="en-US"/>
          </a:p>
        </p:txBody>
      </p:sp>
    </p:spTree>
    <p:extLst>
      <p:ext uri="{BB962C8B-B14F-4D97-AF65-F5344CB8AC3E}">
        <p14:creationId xmlns:p14="http://schemas.microsoft.com/office/powerpoint/2010/main" val="3896840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B5F258-CF80-4B63-C264-716BE7B8D9A0}"/>
              </a:ext>
            </a:extLst>
          </p:cNvPr>
          <p:cNvSpPr>
            <a:spLocks noGrp="1"/>
          </p:cNvSpPr>
          <p:nvPr>
            <p:ph type="body" sz="quarter" idx="12"/>
          </p:nvPr>
        </p:nvSpPr>
        <p:spPr>
          <a:solidFill>
            <a:srgbClr val="0A6AA6"/>
          </a:solidFill>
        </p:spPr>
        <p:txBody>
          <a:bodyPr/>
          <a:lstStyle/>
          <a:p>
            <a:endParaRPr lang="en-GB"/>
          </a:p>
        </p:txBody>
      </p:sp>
      <p:sp>
        <p:nvSpPr>
          <p:cNvPr id="5" name="Text Placeholder 4">
            <a:extLst>
              <a:ext uri="{FF2B5EF4-FFF2-40B4-BE49-F238E27FC236}">
                <a16:creationId xmlns:a16="http://schemas.microsoft.com/office/drawing/2014/main" id="{B50DCB2D-B4D4-FC43-0480-22A3B3477B2F}"/>
              </a:ext>
            </a:extLst>
          </p:cNvPr>
          <p:cNvSpPr>
            <a:spLocks noGrp="1"/>
          </p:cNvSpPr>
          <p:nvPr>
            <p:ph type="body" sz="quarter" idx="14"/>
          </p:nvPr>
        </p:nvSpPr>
        <p:spPr/>
        <p:txBody>
          <a:bodyPr/>
          <a:lstStyle/>
          <a:p>
            <a:r>
              <a:rPr lang="en-GB"/>
              <a:t>Overview of Tender Documents</a:t>
            </a:r>
          </a:p>
        </p:txBody>
      </p:sp>
      <p:sp>
        <p:nvSpPr>
          <p:cNvPr id="6" name="Text Placeholder 5">
            <a:extLst>
              <a:ext uri="{FF2B5EF4-FFF2-40B4-BE49-F238E27FC236}">
                <a16:creationId xmlns:a16="http://schemas.microsoft.com/office/drawing/2014/main" id="{6084FFB4-8582-E4F3-5E3E-DFF415521FF1}"/>
              </a:ext>
            </a:extLst>
          </p:cNvPr>
          <p:cNvSpPr>
            <a:spLocks noGrp="1"/>
          </p:cNvSpPr>
          <p:nvPr>
            <p:ph type="body" sz="quarter" idx="15"/>
          </p:nvPr>
        </p:nvSpPr>
        <p:spPr>
          <a:xfrm>
            <a:off x="438784" y="5140405"/>
            <a:ext cx="3462656" cy="1706880"/>
          </a:xfrm>
        </p:spPr>
        <p:txBody>
          <a:bodyPr/>
          <a:lstStyle/>
          <a:p>
            <a:r>
              <a:rPr lang="de-DE" sz="1400">
                <a:latin typeface="Aptos Display" panose="020B0004020202020204" pitchFamily="34" charset="0"/>
              </a:rPr>
              <a:t>suHCO </a:t>
            </a:r>
            <a:r>
              <a:rPr lang="de-DE" sz="1400" err="1">
                <a:latin typeface="Aptos Display" panose="020B0004020202020204" pitchFamily="34" charset="0"/>
              </a:rPr>
              <a:t>Introduction</a:t>
            </a:r>
            <a:r>
              <a:rPr lang="de-DE" sz="1400">
                <a:latin typeface="Aptos Display" panose="020B0004020202020204" pitchFamily="34" charset="0"/>
              </a:rPr>
              <a:t> and </a:t>
            </a:r>
            <a:r>
              <a:rPr lang="de-DE" sz="1400" err="1">
                <a:latin typeface="Aptos Display" panose="020B0004020202020204" pitchFamily="34" charset="0"/>
              </a:rPr>
              <a:t>Context</a:t>
            </a:r>
            <a:endParaRPr lang="de-DE" sz="1400">
              <a:latin typeface="Aptos Display" panose="020B0004020202020204" pitchFamily="34" charset="0"/>
            </a:endParaRPr>
          </a:p>
          <a:p>
            <a:r>
              <a:rPr lang="en-GB" sz="1400" b="1">
                <a:latin typeface="Aptos Display" panose="020B0004020202020204" pitchFamily="34" charset="0"/>
              </a:rPr>
              <a:t>&gt;&gt; </a:t>
            </a:r>
            <a:r>
              <a:rPr lang="de-DE" sz="1400" b="1">
                <a:latin typeface="Aptos Display" panose="020B0004020202020204" pitchFamily="34" charset="0"/>
              </a:rPr>
              <a:t>Tender Summary</a:t>
            </a:r>
          </a:p>
          <a:p>
            <a:r>
              <a:rPr lang="en-GB" sz="1400">
                <a:latin typeface="Aptos Display" panose="020B0004020202020204" pitchFamily="34" charset="0"/>
              </a:rPr>
              <a:t>Expected outcomes during Project</a:t>
            </a:r>
          </a:p>
          <a:p>
            <a:r>
              <a:rPr lang="en-GB" sz="1400">
                <a:latin typeface="Aptos Display" panose="020B0004020202020204" pitchFamily="34" charset="0"/>
              </a:rPr>
              <a:t>TD2 Challenge Brief</a:t>
            </a:r>
          </a:p>
          <a:p>
            <a:r>
              <a:rPr lang="en-GB" sz="1400">
                <a:latin typeface="Aptos Display" panose="020B0004020202020204" pitchFamily="34" charset="0"/>
              </a:rPr>
              <a:t>Technical Application Template TD6</a:t>
            </a:r>
          </a:p>
          <a:p>
            <a:r>
              <a:rPr lang="en-GB" sz="1400">
                <a:latin typeface="Aptos Display" panose="020B0004020202020204" pitchFamily="34" charset="0"/>
              </a:rPr>
              <a:t>Next Steps</a:t>
            </a:r>
          </a:p>
          <a:p>
            <a:endParaRPr lang="en-GB"/>
          </a:p>
        </p:txBody>
      </p:sp>
      <p:pic>
        <p:nvPicPr>
          <p:cNvPr id="20" name="Picture Placeholder 19" descr="Folder Search with solid fill">
            <a:extLst>
              <a:ext uri="{FF2B5EF4-FFF2-40B4-BE49-F238E27FC236}">
                <a16:creationId xmlns:a16="http://schemas.microsoft.com/office/drawing/2014/main" id="{7924D6F9-9845-E1EC-5774-88014135930C}"/>
              </a:ext>
            </a:extLst>
          </p:cNvPr>
          <p:cNvPicPr>
            <a:picLocks noGrp="1" noChangeAspect="1"/>
          </p:cNvPicPr>
          <p:nvPr>
            <p:ph type="pic" sz="quarter" idx="16"/>
          </p:nvPr>
        </p:nvPicPr>
        <p:blipFill>
          <a:blip>
            <a:extLst>
              <a:ext uri="{96DAC541-7B7A-43D3-8B79-37D633B846F1}">
                <asvg:svgBlip xmlns:asvg="http://schemas.microsoft.com/office/drawing/2016/SVG/main" r:embed="rId2"/>
              </a:ext>
            </a:extLst>
          </a:blip>
          <a:srcRect/>
          <a:stretch>
            <a:fillRect/>
          </a:stretch>
        </p:blipFill>
        <p:spPr/>
      </p:pic>
      <p:sp>
        <p:nvSpPr>
          <p:cNvPr id="8" name="Text Placeholder 7">
            <a:extLst>
              <a:ext uri="{FF2B5EF4-FFF2-40B4-BE49-F238E27FC236}">
                <a16:creationId xmlns:a16="http://schemas.microsoft.com/office/drawing/2014/main" id="{077A8B72-22DE-FCEA-A0E6-C42C2032AAAC}"/>
              </a:ext>
            </a:extLst>
          </p:cNvPr>
          <p:cNvSpPr>
            <a:spLocks noGrp="1"/>
          </p:cNvSpPr>
          <p:nvPr>
            <p:ph type="body" sz="quarter" idx="19"/>
          </p:nvPr>
        </p:nvSpPr>
        <p:spPr/>
        <p:txBody>
          <a:bodyPr/>
          <a:lstStyle/>
          <a:p>
            <a:r>
              <a:rPr lang="en-GB"/>
              <a:t>Tender Summary</a:t>
            </a:r>
          </a:p>
        </p:txBody>
      </p:sp>
    </p:spTree>
    <p:extLst>
      <p:ext uri="{BB962C8B-B14F-4D97-AF65-F5344CB8AC3E}">
        <p14:creationId xmlns:p14="http://schemas.microsoft.com/office/powerpoint/2010/main" val="4073675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7096FE7-AB8E-53FA-F0EF-EEE12E32F436}"/>
              </a:ext>
            </a:extLst>
          </p:cNvPr>
          <p:cNvSpPr>
            <a:spLocks noGrp="1"/>
          </p:cNvSpPr>
          <p:nvPr>
            <p:ph type="body" sz="quarter" idx="14"/>
          </p:nvPr>
        </p:nvSpPr>
        <p:spPr/>
        <p:txBody>
          <a:bodyPr/>
          <a:lstStyle/>
          <a:p>
            <a:r>
              <a:rPr lang="en-GB" dirty="0"/>
              <a:t>We did our best to make it transparent and avoid duplication; however, it is a large contract and will be some effort</a:t>
            </a:r>
          </a:p>
        </p:txBody>
      </p:sp>
      <p:sp>
        <p:nvSpPr>
          <p:cNvPr id="7" name="Title 6">
            <a:extLst>
              <a:ext uri="{FF2B5EF4-FFF2-40B4-BE49-F238E27FC236}">
                <a16:creationId xmlns:a16="http://schemas.microsoft.com/office/drawing/2014/main" id="{AD23D22B-84BA-0E09-EA01-BB26CC6CFBFD}"/>
              </a:ext>
            </a:extLst>
          </p:cNvPr>
          <p:cNvSpPr>
            <a:spLocks noGrp="1"/>
          </p:cNvSpPr>
          <p:nvPr>
            <p:ph type="title"/>
          </p:nvPr>
        </p:nvSpPr>
        <p:spPr/>
        <p:txBody>
          <a:bodyPr/>
          <a:lstStyle/>
          <a:p>
            <a:r>
              <a:rPr lang="en-GB"/>
              <a:t>Tender documents (TDs) overview</a:t>
            </a:r>
          </a:p>
        </p:txBody>
      </p:sp>
      <p:sp>
        <p:nvSpPr>
          <p:cNvPr id="2" name="Text Placeholder 1">
            <a:extLst>
              <a:ext uri="{FF2B5EF4-FFF2-40B4-BE49-F238E27FC236}">
                <a16:creationId xmlns:a16="http://schemas.microsoft.com/office/drawing/2014/main" id="{F553A254-7A61-455F-1C75-2EB1F256B259}"/>
              </a:ext>
            </a:extLst>
          </p:cNvPr>
          <p:cNvSpPr>
            <a:spLocks noGrp="1"/>
          </p:cNvSpPr>
          <p:nvPr>
            <p:ph type="body" sz="quarter" idx="13"/>
          </p:nvPr>
        </p:nvSpPr>
        <p:spPr/>
        <p:txBody>
          <a:bodyPr/>
          <a:lstStyle/>
          <a:p>
            <a:endParaRPr lang="en-GB"/>
          </a:p>
        </p:txBody>
      </p:sp>
      <p:sp>
        <p:nvSpPr>
          <p:cNvPr id="10" name="Text Placeholder 9">
            <a:extLst>
              <a:ext uri="{FF2B5EF4-FFF2-40B4-BE49-F238E27FC236}">
                <a16:creationId xmlns:a16="http://schemas.microsoft.com/office/drawing/2014/main" id="{B191AE19-A26E-E037-6D02-F662B644374F}"/>
              </a:ext>
            </a:extLst>
          </p:cNvPr>
          <p:cNvSpPr>
            <a:spLocks noGrp="1"/>
          </p:cNvSpPr>
          <p:nvPr>
            <p:ph type="body" sz="quarter" idx="15"/>
          </p:nvPr>
        </p:nvSpPr>
        <p:spPr/>
        <p:txBody>
          <a:bodyPr/>
          <a:lstStyle/>
          <a:p>
            <a:r>
              <a:rPr lang="en-GB"/>
              <a:t>Tender summary</a:t>
            </a:r>
          </a:p>
        </p:txBody>
      </p:sp>
      <p:pic>
        <p:nvPicPr>
          <p:cNvPr id="6" name="Picture Placeholder 19" descr="Folder Search with solid fill">
            <a:extLst>
              <a:ext uri="{FF2B5EF4-FFF2-40B4-BE49-F238E27FC236}">
                <a16:creationId xmlns:a16="http://schemas.microsoft.com/office/drawing/2014/main" id="{F8E46F1A-6939-087E-D9EE-8053C2CAC203}"/>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p:blipFill>
        <p:spPr/>
      </p:pic>
      <p:sp>
        <p:nvSpPr>
          <p:cNvPr id="23" name="Rechteck 7">
            <a:extLst>
              <a:ext uri="{FF2B5EF4-FFF2-40B4-BE49-F238E27FC236}">
                <a16:creationId xmlns:a16="http://schemas.microsoft.com/office/drawing/2014/main" id="{4BE0B370-61C2-1519-B154-604487129794}"/>
              </a:ext>
            </a:extLst>
          </p:cNvPr>
          <p:cNvSpPr/>
          <p:nvPr/>
        </p:nvSpPr>
        <p:spPr bwMode="gray">
          <a:xfrm>
            <a:off x="10029599" y="2340845"/>
            <a:ext cx="2882376" cy="864618"/>
          </a:xfrm>
          <a:prstGeom prst="rect">
            <a:avLst/>
          </a:prstGeom>
          <a:no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A6AA6"/>
                </a:solidFill>
                <a:effectLst/>
                <a:uLnTx/>
                <a:uFillTx/>
                <a:latin typeface="Calibri"/>
                <a:ea typeface="+mn-ea"/>
                <a:cs typeface="+mn-cs"/>
              </a:rPr>
              <a:t>Depending on your </a:t>
            </a:r>
            <a:br>
              <a:rPr kumimoji="0" lang="en-GB" sz="2000" b="1" i="0" u="none" strike="noStrike" kern="1200" cap="none" spc="0" normalizeH="0" baseline="0" noProof="0" dirty="0">
                <a:ln>
                  <a:noFill/>
                </a:ln>
                <a:solidFill>
                  <a:srgbClr val="0A6AA6"/>
                </a:solidFill>
                <a:effectLst/>
                <a:uLnTx/>
                <a:uFillTx/>
                <a:latin typeface="Calibri"/>
                <a:ea typeface="+mn-ea"/>
                <a:cs typeface="+mn-cs"/>
              </a:rPr>
            </a:br>
            <a:r>
              <a:rPr kumimoji="0" lang="en-GB" sz="2000" b="1" i="0" u="none" strike="noStrike" kern="1200" cap="none" spc="0" normalizeH="0" baseline="0" noProof="0" dirty="0">
                <a:ln>
                  <a:noFill/>
                </a:ln>
                <a:solidFill>
                  <a:srgbClr val="0A6AA6"/>
                </a:solidFill>
                <a:effectLst/>
                <a:uLnTx/>
                <a:uFillTx/>
                <a:latin typeface="Calibri"/>
                <a:ea typeface="+mn-ea"/>
                <a:cs typeface="+mn-cs"/>
              </a:rPr>
              <a:t>role you read one or </a:t>
            </a:r>
            <a:br>
              <a:rPr kumimoji="0" lang="en-GB" sz="2000" b="1" i="0" u="none" strike="noStrike" kern="1200" cap="none" spc="0" normalizeH="0" baseline="0" noProof="0" dirty="0">
                <a:ln>
                  <a:noFill/>
                </a:ln>
                <a:solidFill>
                  <a:srgbClr val="0A6AA6"/>
                </a:solidFill>
                <a:effectLst/>
                <a:uLnTx/>
                <a:uFillTx/>
                <a:latin typeface="Calibri"/>
                <a:ea typeface="+mn-ea"/>
                <a:cs typeface="+mn-cs"/>
              </a:rPr>
            </a:br>
            <a:r>
              <a:rPr kumimoji="0" lang="en-GB" sz="2000" b="1" i="0" u="none" strike="noStrike" kern="1200" cap="none" spc="0" normalizeH="0" baseline="0" noProof="0" dirty="0">
                <a:ln>
                  <a:noFill/>
                </a:ln>
                <a:solidFill>
                  <a:srgbClr val="0A6AA6"/>
                </a:solidFill>
                <a:effectLst/>
                <a:uLnTx/>
                <a:uFillTx/>
                <a:latin typeface="Calibri"/>
                <a:ea typeface="+mn-ea"/>
                <a:cs typeface="+mn-cs"/>
              </a:rPr>
              <a:t>the other first</a:t>
            </a:r>
          </a:p>
        </p:txBody>
      </p:sp>
      <p:sp>
        <p:nvSpPr>
          <p:cNvPr id="24" name="Rechteck 7">
            <a:extLst>
              <a:ext uri="{FF2B5EF4-FFF2-40B4-BE49-F238E27FC236}">
                <a16:creationId xmlns:a16="http://schemas.microsoft.com/office/drawing/2014/main" id="{C8E58C37-1352-B21A-1F2A-CA136F5434DB}"/>
              </a:ext>
            </a:extLst>
          </p:cNvPr>
          <p:cNvSpPr/>
          <p:nvPr/>
        </p:nvSpPr>
        <p:spPr bwMode="gray">
          <a:xfrm>
            <a:off x="10030349" y="6156897"/>
            <a:ext cx="2882376" cy="864616"/>
          </a:xfrm>
          <a:prstGeom prst="rect">
            <a:avLst/>
          </a:prstGeom>
          <a:no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A6AA6"/>
                </a:solidFill>
                <a:effectLst/>
                <a:uLnTx/>
                <a:uFillTx/>
                <a:latin typeface="Calibri"/>
                <a:ea typeface="+mn-ea"/>
                <a:cs typeface="+mn-cs"/>
              </a:rPr>
              <a:t>Though TD1 contains key terms, there is more detail here</a:t>
            </a:r>
          </a:p>
        </p:txBody>
      </p:sp>
      <p:sp>
        <p:nvSpPr>
          <p:cNvPr id="25" name="Rechteck 7">
            <a:extLst>
              <a:ext uri="{FF2B5EF4-FFF2-40B4-BE49-F238E27FC236}">
                <a16:creationId xmlns:a16="http://schemas.microsoft.com/office/drawing/2014/main" id="{7406D4A9-89C0-40E0-EB9F-6FA3BCC01982}"/>
              </a:ext>
            </a:extLst>
          </p:cNvPr>
          <p:cNvSpPr/>
          <p:nvPr/>
        </p:nvSpPr>
        <p:spPr bwMode="gray">
          <a:xfrm>
            <a:off x="10030349" y="3348583"/>
            <a:ext cx="2882376" cy="2665194"/>
          </a:xfrm>
          <a:prstGeom prst="rect">
            <a:avLst/>
          </a:prstGeom>
          <a:no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A6AA6"/>
                </a:solidFill>
                <a:effectLst/>
                <a:uLnTx/>
                <a:uFillTx/>
                <a:latin typeface="Calibri"/>
                <a:ea typeface="+mn-ea"/>
                <a:cs typeface="+mn-cs"/>
              </a:rPr>
              <a:t>It should be extensively streamlined but if you have questions or ideas, please let us know</a:t>
            </a:r>
          </a:p>
        </p:txBody>
      </p:sp>
      <p:graphicFrame>
        <p:nvGraphicFramePr>
          <p:cNvPr id="3" name="Table 2">
            <a:extLst>
              <a:ext uri="{FF2B5EF4-FFF2-40B4-BE49-F238E27FC236}">
                <a16:creationId xmlns:a16="http://schemas.microsoft.com/office/drawing/2014/main" id="{3842E4E0-D042-AA23-7CF5-2B0FBD6114DC}"/>
              </a:ext>
            </a:extLst>
          </p:cNvPr>
          <p:cNvGraphicFramePr>
            <a:graphicFrameLocks noGrp="1"/>
          </p:cNvGraphicFramePr>
          <p:nvPr>
            <p:extLst>
              <p:ext uri="{D42A27DB-BD31-4B8C-83A1-F6EECF244321}">
                <p14:modId xmlns:p14="http://schemas.microsoft.com/office/powerpoint/2010/main" val="1715946130"/>
              </p:ext>
            </p:extLst>
          </p:nvPr>
        </p:nvGraphicFramePr>
        <p:xfrm>
          <a:off x="520314" y="1981200"/>
          <a:ext cx="9071570" cy="5039431"/>
        </p:xfrm>
        <a:graphic>
          <a:graphicData uri="http://schemas.openxmlformats.org/drawingml/2006/table">
            <a:tbl>
              <a:tblPr firstRow="1" firstCol="1" bandRow="1">
                <a:tableStyleId>{2D5ABB26-0587-4C30-8999-92F81FD0307C}</a:tableStyleId>
              </a:tblPr>
              <a:tblGrid>
                <a:gridCol w="1736665">
                  <a:extLst>
                    <a:ext uri="{9D8B030D-6E8A-4147-A177-3AD203B41FA5}">
                      <a16:colId xmlns:a16="http://schemas.microsoft.com/office/drawing/2014/main" val="2737904950"/>
                    </a:ext>
                  </a:extLst>
                </a:gridCol>
                <a:gridCol w="2808312">
                  <a:extLst>
                    <a:ext uri="{9D8B030D-6E8A-4147-A177-3AD203B41FA5}">
                      <a16:colId xmlns:a16="http://schemas.microsoft.com/office/drawing/2014/main" val="797001786"/>
                    </a:ext>
                  </a:extLst>
                </a:gridCol>
                <a:gridCol w="4526593">
                  <a:extLst>
                    <a:ext uri="{9D8B030D-6E8A-4147-A177-3AD203B41FA5}">
                      <a16:colId xmlns:a16="http://schemas.microsoft.com/office/drawing/2014/main" val="146856761"/>
                    </a:ext>
                  </a:extLst>
                </a:gridCol>
              </a:tblGrid>
              <a:tr h="342304">
                <a:tc>
                  <a:txBody>
                    <a:bodyPr/>
                    <a:lstStyle/>
                    <a:p>
                      <a:pPr algn="l">
                        <a:spcAft>
                          <a:spcPts val="360"/>
                        </a:spcAft>
                      </a:pPr>
                      <a:r>
                        <a:rPr lang="en-GB" sz="1600" b="1" dirty="0">
                          <a:solidFill>
                            <a:srgbClr val="FFFFFF"/>
                          </a:solidFill>
                          <a:effectLst/>
                          <a:latin typeface="Aptos Display" panose="020B0004020202020204" pitchFamily="34" charset="0"/>
                        </a:rPr>
                        <a:t>Phase</a:t>
                      </a:r>
                      <a:endParaRPr lang="en-GB" sz="1600" dirty="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B w="12700" cap="flat" cmpd="sng" algn="ctr">
                      <a:solidFill>
                        <a:schemeClr val="tx1"/>
                      </a:solidFill>
                      <a:prstDash val="solid"/>
                      <a:round/>
                      <a:headEnd type="none" w="med" len="med"/>
                      <a:tailEnd type="none" w="med" len="med"/>
                    </a:lnB>
                    <a:solidFill>
                      <a:srgbClr val="0A6AA6"/>
                    </a:solidFill>
                  </a:tcPr>
                </a:tc>
                <a:tc>
                  <a:txBody>
                    <a:bodyPr/>
                    <a:lstStyle/>
                    <a:p>
                      <a:pPr algn="l">
                        <a:spcAft>
                          <a:spcPts val="360"/>
                        </a:spcAft>
                      </a:pPr>
                      <a:r>
                        <a:rPr lang="en-GB" sz="1600" b="1">
                          <a:solidFill>
                            <a:srgbClr val="FFFFFF"/>
                          </a:solidFill>
                          <a:effectLst/>
                          <a:latin typeface="Aptos Display" panose="020B0004020202020204" pitchFamily="34" charset="0"/>
                        </a:rPr>
                        <a:t>Description</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B w="12700" cap="flat" cmpd="sng" algn="ctr">
                      <a:solidFill>
                        <a:schemeClr val="tx1"/>
                      </a:solidFill>
                      <a:prstDash val="solid"/>
                      <a:round/>
                      <a:headEnd type="none" w="med" len="med"/>
                      <a:tailEnd type="none" w="med" len="med"/>
                    </a:lnB>
                    <a:solidFill>
                      <a:srgbClr val="0A6AA6"/>
                    </a:solidFill>
                  </a:tcPr>
                </a:tc>
                <a:tc>
                  <a:txBody>
                    <a:bodyPr/>
                    <a:lstStyle/>
                    <a:p>
                      <a:pPr algn="l">
                        <a:spcAft>
                          <a:spcPts val="360"/>
                        </a:spcAft>
                      </a:pPr>
                      <a:r>
                        <a:rPr lang="en-GB" sz="1600" b="1">
                          <a:solidFill>
                            <a:srgbClr val="FFFFFF"/>
                          </a:solidFill>
                          <a:effectLst/>
                          <a:latin typeface="Aptos Display" panose="020B0004020202020204" pitchFamily="34" charset="0"/>
                        </a:rPr>
                        <a:t>Documents</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B w="12700" cap="flat" cmpd="sng" algn="ctr">
                      <a:solidFill>
                        <a:schemeClr val="tx1"/>
                      </a:solidFill>
                      <a:prstDash val="solid"/>
                      <a:round/>
                      <a:headEnd type="none" w="med" len="med"/>
                      <a:tailEnd type="none" w="med" len="med"/>
                    </a:lnB>
                    <a:solidFill>
                      <a:srgbClr val="0A6AA6"/>
                    </a:solidFill>
                  </a:tcPr>
                </a:tc>
                <a:extLst>
                  <a:ext uri="{0D108BD9-81ED-4DB2-BD59-A6C34878D82A}">
                    <a16:rowId xmlns:a16="http://schemas.microsoft.com/office/drawing/2014/main" val="3746110110"/>
                  </a:ext>
                </a:extLst>
              </a:tr>
              <a:tr h="882793">
                <a:tc>
                  <a:txBody>
                    <a:bodyPr/>
                    <a:lstStyle/>
                    <a:p>
                      <a:pPr algn="l">
                        <a:spcBef>
                          <a:spcPts val="200"/>
                        </a:spcBef>
                        <a:spcAft>
                          <a:spcPts val="360"/>
                        </a:spcAft>
                      </a:pPr>
                      <a:r>
                        <a:rPr lang="en-GB" sz="1600" b="1">
                          <a:solidFill>
                            <a:srgbClr val="000000"/>
                          </a:solidFill>
                          <a:effectLst/>
                          <a:latin typeface="Aptos Display" panose="020B0004020202020204" pitchFamily="34" charset="0"/>
                        </a:rPr>
                        <a:t>Call for Tenders</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Bef>
                          <a:spcPts val="200"/>
                        </a:spcBef>
                        <a:spcAft>
                          <a:spcPts val="360"/>
                        </a:spcAft>
                      </a:pPr>
                      <a:r>
                        <a:rPr lang="en-GB" sz="1600">
                          <a:solidFill>
                            <a:srgbClr val="000000"/>
                          </a:solidFill>
                          <a:effectLst/>
                          <a:latin typeface="Aptos Display" panose="020B0004020202020204" pitchFamily="34" charset="0"/>
                        </a:rPr>
                        <a:t>Central documents on conditions, content and challenge</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Bef>
                          <a:spcPts val="200"/>
                        </a:spcBef>
                        <a:spcAft>
                          <a:spcPts val="360"/>
                        </a:spcAft>
                      </a:pPr>
                      <a:r>
                        <a:rPr lang="en-GB" sz="1600" b="0" dirty="0">
                          <a:solidFill>
                            <a:srgbClr val="000000"/>
                          </a:solidFill>
                          <a:effectLst/>
                          <a:latin typeface="Aptos Display" panose="020B0004020202020204" pitchFamily="34" charset="0"/>
                        </a:rPr>
                        <a:t>TD1 Call for Tender</a:t>
                      </a:r>
                      <a:endParaRPr lang="en-GB" sz="1600" b="0" dirty="0">
                        <a:effectLst/>
                        <a:latin typeface="Aptos Display" panose="020B0004020202020204" pitchFamily="34" charset="0"/>
                      </a:endParaRPr>
                    </a:p>
                    <a:p>
                      <a:pPr algn="l">
                        <a:spcBef>
                          <a:spcPts val="200"/>
                        </a:spcBef>
                        <a:spcAft>
                          <a:spcPts val="360"/>
                        </a:spcAft>
                      </a:pPr>
                      <a:r>
                        <a:rPr lang="en-GB" sz="1600" dirty="0">
                          <a:solidFill>
                            <a:srgbClr val="000000"/>
                          </a:solidFill>
                          <a:effectLst/>
                          <a:latin typeface="Aptos Display" panose="020B0004020202020204" pitchFamily="34" charset="0"/>
                        </a:rPr>
                        <a:t>TD2 Challenge Brief (includes Annexes)</a:t>
                      </a:r>
                      <a:endParaRPr lang="en-GB" sz="1600" dirty="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1930630"/>
                  </a:ext>
                </a:extLst>
              </a:tr>
              <a:tr h="1165955">
                <a:tc rowSpan="2">
                  <a:txBody>
                    <a:bodyPr/>
                    <a:lstStyle/>
                    <a:p>
                      <a:pPr algn="l">
                        <a:spcBef>
                          <a:spcPts val="200"/>
                        </a:spcBef>
                        <a:spcAft>
                          <a:spcPts val="360"/>
                        </a:spcAft>
                      </a:pPr>
                      <a:r>
                        <a:rPr lang="en-GB" sz="1600" b="1">
                          <a:solidFill>
                            <a:srgbClr val="000000"/>
                          </a:solidFill>
                          <a:effectLst/>
                          <a:latin typeface="Aptos Display" panose="020B0004020202020204" pitchFamily="34" charset="0"/>
                        </a:rPr>
                        <a:t>Proposal</a:t>
                      </a:r>
                      <a:r>
                        <a:rPr lang="en-GB" sz="1600">
                          <a:solidFill>
                            <a:srgbClr val="000000"/>
                          </a:solidFill>
                          <a:effectLst/>
                          <a:latin typeface="Aptos Display" panose="020B0004020202020204" pitchFamily="34" charset="0"/>
                        </a:rPr>
                        <a:t> to be submitted</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Bef>
                          <a:spcPts val="200"/>
                        </a:spcBef>
                        <a:spcAft>
                          <a:spcPts val="360"/>
                        </a:spcAft>
                      </a:pPr>
                      <a:r>
                        <a:rPr lang="en-GB" sz="1600">
                          <a:solidFill>
                            <a:srgbClr val="000000"/>
                          </a:solidFill>
                          <a:effectLst/>
                          <a:latin typeface="Aptos Display" panose="020B0004020202020204" pitchFamily="34" charset="0"/>
                        </a:rPr>
                        <a:t>Administrative Forms to be filled by tenderers</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Bef>
                          <a:spcPts val="200"/>
                        </a:spcBef>
                        <a:spcAft>
                          <a:spcPts val="360"/>
                        </a:spcAft>
                      </a:pPr>
                      <a:r>
                        <a:rPr lang="en-GB" sz="1600">
                          <a:solidFill>
                            <a:srgbClr val="000000"/>
                          </a:solidFill>
                          <a:effectLst/>
                          <a:latin typeface="Aptos Display" panose="020B0004020202020204" pitchFamily="34" charset="0"/>
                        </a:rPr>
                        <a:t>TD3a Declaration of Honour - Exclusion Criteria</a:t>
                      </a:r>
                      <a:endParaRPr lang="en-GB" sz="1600">
                        <a:effectLst/>
                        <a:latin typeface="Aptos Display" panose="020B0004020202020204" pitchFamily="34" charset="0"/>
                      </a:endParaRPr>
                    </a:p>
                    <a:p>
                      <a:pPr algn="l">
                        <a:spcBef>
                          <a:spcPts val="200"/>
                        </a:spcBef>
                        <a:spcAft>
                          <a:spcPts val="360"/>
                        </a:spcAft>
                      </a:pPr>
                      <a:r>
                        <a:rPr lang="en-GB" sz="1600">
                          <a:solidFill>
                            <a:srgbClr val="000000"/>
                          </a:solidFill>
                          <a:effectLst/>
                          <a:latin typeface="Aptos Display" panose="020B0004020202020204" pitchFamily="34" charset="0"/>
                        </a:rPr>
                        <a:t>TD3b Declaration of Honour – On/off Award Criteria</a:t>
                      </a:r>
                      <a:endParaRPr lang="en-GB" sz="1600">
                        <a:effectLst/>
                        <a:latin typeface="Aptos Display" panose="020B0004020202020204" pitchFamily="34" charset="0"/>
                      </a:endParaRPr>
                    </a:p>
                    <a:p>
                      <a:pPr algn="l">
                        <a:spcBef>
                          <a:spcPts val="200"/>
                        </a:spcBef>
                        <a:spcAft>
                          <a:spcPts val="360"/>
                        </a:spcAft>
                      </a:pPr>
                      <a:r>
                        <a:rPr lang="en-GB" sz="1600">
                          <a:solidFill>
                            <a:srgbClr val="000000"/>
                          </a:solidFill>
                          <a:effectLst/>
                          <a:latin typeface="Aptos Display" panose="020B0004020202020204" pitchFamily="34" charset="0"/>
                        </a:rPr>
                        <a:t>TD4 Power of Attorney</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9486663"/>
                  </a:ext>
                </a:extLst>
              </a:tr>
              <a:tr h="1765586">
                <a:tc vMerge="1">
                  <a:txBody>
                    <a:bodyPr/>
                    <a:lstStyle/>
                    <a:p>
                      <a:endParaRPr lang="en-GB"/>
                    </a:p>
                  </a:txBody>
                  <a:tcPr/>
                </a:tc>
                <a:tc>
                  <a:txBody>
                    <a:bodyPr/>
                    <a:lstStyle/>
                    <a:p>
                      <a:pPr algn="l">
                        <a:spcBef>
                          <a:spcPts val="200"/>
                        </a:spcBef>
                        <a:spcAft>
                          <a:spcPts val="360"/>
                        </a:spcAft>
                      </a:pPr>
                      <a:r>
                        <a:rPr lang="en-GB" sz="1600">
                          <a:solidFill>
                            <a:srgbClr val="000000"/>
                          </a:solidFill>
                          <a:effectLst/>
                          <a:latin typeface="Aptos Display" panose="020B0004020202020204" pitchFamily="34" charset="0"/>
                        </a:rPr>
                        <a:t>Application Templates to be filled by tenderers</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Bef>
                          <a:spcPts val="200"/>
                        </a:spcBef>
                        <a:spcAft>
                          <a:spcPts val="360"/>
                        </a:spcAft>
                      </a:pPr>
                      <a:r>
                        <a:rPr lang="en-GB" sz="1600">
                          <a:solidFill>
                            <a:srgbClr val="000000"/>
                          </a:solidFill>
                          <a:effectLst/>
                          <a:latin typeface="Aptos Display" panose="020B0004020202020204" pitchFamily="34" charset="0"/>
                        </a:rPr>
                        <a:t>TD5 Tender Application Template – Administrative</a:t>
                      </a:r>
                      <a:endParaRPr lang="en-GB" sz="1600">
                        <a:effectLst/>
                        <a:latin typeface="Aptos Display" panose="020B0004020202020204" pitchFamily="34" charset="0"/>
                      </a:endParaRPr>
                    </a:p>
                    <a:p>
                      <a:pPr algn="l">
                        <a:spcBef>
                          <a:spcPts val="200"/>
                        </a:spcBef>
                        <a:spcAft>
                          <a:spcPts val="360"/>
                        </a:spcAft>
                      </a:pPr>
                      <a:r>
                        <a:rPr lang="en-GB" sz="1600">
                          <a:solidFill>
                            <a:srgbClr val="000000"/>
                          </a:solidFill>
                          <a:effectLst/>
                          <a:latin typeface="Aptos Display" panose="020B0004020202020204" pitchFamily="34" charset="0"/>
                        </a:rPr>
                        <a:t>TD6 Tender Application Template – Technical</a:t>
                      </a:r>
                      <a:endParaRPr lang="en-GB" sz="1600">
                        <a:effectLst/>
                        <a:latin typeface="Aptos Display" panose="020B0004020202020204" pitchFamily="34" charset="0"/>
                      </a:endParaRPr>
                    </a:p>
                    <a:p>
                      <a:pPr algn="l">
                        <a:spcBef>
                          <a:spcPts val="200"/>
                        </a:spcBef>
                        <a:spcAft>
                          <a:spcPts val="360"/>
                        </a:spcAft>
                      </a:pPr>
                      <a:r>
                        <a:rPr lang="en-GB" sz="1600">
                          <a:solidFill>
                            <a:srgbClr val="000000"/>
                          </a:solidFill>
                          <a:effectLst/>
                          <a:latin typeface="Aptos Display" panose="020B0004020202020204" pitchFamily="34" charset="0"/>
                        </a:rPr>
                        <a:t>TD7 Tender Application Template – Financial</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4206038"/>
                  </a:ext>
                </a:extLst>
              </a:tr>
              <a:tr h="882793">
                <a:tc>
                  <a:txBody>
                    <a:bodyPr/>
                    <a:lstStyle/>
                    <a:p>
                      <a:pPr algn="l">
                        <a:spcBef>
                          <a:spcPts val="200"/>
                        </a:spcBef>
                        <a:spcAft>
                          <a:spcPts val="360"/>
                        </a:spcAft>
                      </a:pPr>
                      <a:r>
                        <a:rPr lang="en-GB" sz="1600" b="1">
                          <a:solidFill>
                            <a:srgbClr val="000000"/>
                          </a:solidFill>
                          <a:effectLst/>
                          <a:latin typeface="Aptos Display" panose="020B0004020202020204" pitchFamily="34" charset="0"/>
                        </a:rPr>
                        <a:t>Project</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Bef>
                          <a:spcPts val="200"/>
                        </a:spcBef>
                        <a:spcAft>
                          <a:spcPts val="360"/>
                        </a:spcAft>
                      </a:pPr>
                      <a:r>
                        <a:rPr lang="en-GB" sz="1600">
                          <a:solidFill>
                            <a:srgbClr val="000000"/>
                          </a:solidFill>
                          <a:effectLst/>
                          <a:latin typeface="Aptos Display" panose="020B0004020202020204" pitchFamily="34" charset="0"/>
                        </a:rPr>
                        <a:t>Contract Templates to be signed by successful contractors</a:t>
                      </a:r>
                      <a:endParaRPr lang="en-GB" sz="160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Bef>
                          <a:spcPts val="200"/>
                        </a:spcBef>
                        <a:spcAft>
                          <a:spcPts val="360"/>
                        </a:spcAft>
                      </a:pPr>
                      <a:r>
                        <a:rPr lang="en-GB" sz="1600" dirty="0">
                          <a:solidFill>
                            <a:srgbClr val="000000"/>
                          </a:solidFill>
                          <a:effectLst/>
                          <a:latin typeface="Aptos Display" panose="020B0004020202020204" pitchFamily="34" charset="0"/>
                        </a:rPr>
                        <a:t>TD8 PCP Framework Agreement</a:t>
                      </a:r>
                      <a:endParaRPr lang="en-GB" sz="1600" dirty="0">
                        <a:effectLst/>
                        <a:latin typeface="Aptos Display" panose="020B0004020202020204" pitchFamily="34" charset="0"/>
                      </a:endParaRPr>
                    </a:p>
                    <a:p>
                      <a:pPr algn="l">
                        <a:spcBef>
                          <a:spcPts val="200"/>
                        </a:spcBef>
                        <a:spcAft>
                          <a:spcPts val="360"/>
                        </a:spcAft>
                      </a:pPr>
                      <a:r>
                        <a:rPr lang="en-GB" sz="1600" dirty="0">
                          <a:solidFill>
                            <a:srgbClr val="000000"/>
                          </a:solidFill>
                          <a:effectLst/>
                          <a:latin typeface="Aptos Display" panose="020B0004020202020204" pitchFamily="34" charset="0"/>
                        </a:rPr>
                        <a:t>TD9 PCP Specific Contract for Phase I-II-III</a:t>
                      </a:r>
                      <a:endParaRPr lang="en-GB" sz="1600" dirty="0">
                        <a:effectLst/>
                        <a:latin typeface="Aptos Display" panose="020B0004020202020204" pitchFamily="34" charset="0"/>
                        <a:ea typeface="Times New Roman" panose="02020603050405020304" pitchFamily="18" charset="0"/>
                        <a:cs typeface="Arial" panose="020B0604020202020204" pitchFamily="34" charset="0"/>
                      </a:endParaRPr>
                    </a:p>
                  </a:txBody>
                  <a:tcPr marL="36195" marR="361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3186258"/>
                  </a:ext>
                </a:extLst>
              </a:tr>
            </a:tbl>
          </a:graphicData>
        </a:graphic>
      </p:graphicFrame>
    </p:spTree>
    <p:extLst>
      <p:ext uri="{BB962C8B-B14F-4D97-AF65-F5344CB8AC3E}">
        <p14:creationId xmlns:p14="http://schemas.microsoft.com/office/powerpoint/2010/main" val="1698553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BEBEC728-810E-2BF7-BBC1-6C0F58AE2343}"/>
              </a:ext>
            </a:extLst>
          </p:cNvPr>
          <p:cNvSpPr>
            <a:spLocks noGrp="1"/>
          </p:cNvSpPr>
          <p:nvPr>
            <p:ph type="title"/>
          </p:nvPr>
        </p:nvSpPr>
        <p:spPr>
          <a:xfrm>
            <a:off x="530888" y="774944"/>
            <a:ext cx="5903250" cy="360000"/>
          </a:xfrm>
        </p:spPr>
        <p:txBody>
          <a:bodyPr/>
          <a:lstStyle/>
          <a:p>
            <a:r>
              <a:rPr lang="en-GB" dirty="0"/>
              <a:t>Tender documents (TDs) overview</a:t>
            </a:r>
          </a:p>
        </p:txBody>
      </p:sp>
      <p:sp>
        <p:nvSpPr>
          <p:cNvPr id="13" name="Text Placeholder 12">
            <a:extLst>
              <a:ext uri="{FF2B5EF4-FFF2-40B4-BE49-F238E27FC236}">
                <a16:creationId xmlns:a16="http://schemas.microsoft.com/office/drawing/2014/main" id="{FE5BB686-F067-DD94-1BB0-653AE881F35E}"/>
              </a:ext>
            </a:extLst>
          </p:cNvPr>
          <p:cNvSpPr>
            <a:spLocks noGrp="1"/>
          </p:cNvSpPr>
          <p:nvPr>
            <p:ph type="body" sz="quarter" idx="13"/>
          </p:nvPr>
        </p:nvSpPr>
        <p:spPr/>
        <p:txBody>
          <a:bodyPr/>
          <a:lstStyle/>
          <a:p>
            <a:endParaRPr lang="en-GB"/>
          </a:p>
        </p:txBody>
      </p:sp>
      <p:sp>
        <p:nvSpPr>
          <p:cNvPr id="9" name="Text Placeholder 8">
            <a:extLst>
              <a:ext uri="{FF2B5EF4-FFF2-40B4-BE49-F238E27FC236}">
                <a16:creationId xmlns:a16="http://schemas.microsoft.com/office/drawing/2014/main" id="{30680E0E-861B-3117-8792-23C9E89BA9D4}"/>
              </a:ext>
            </a:extLst>
          </p:cNvPr>
          <p:cNvSpPr>
            <a:spLocks noGrp="1"/>
          </p:cNvSpPr>
          <p:nvPr>
            <p:ph type="body" sz="quarter" idx="15"/>
          </p:nvPr>
        </p:nvSpPr>
        <p:spPr/>
        <p:txBody>
          <a:bodyPr/>
          <a:lstStyle/>
          <a:p>
            <a:r>
              <a:rPr lang="en-GB"/>
              <a:t>Tender summary</a:t>
            </a:r>
          </a:p>
        </p:txBody>
      </p:sp>
      <p:pic>
        <p:nvPicPr>
          <p:cNvPr id="41" name="Picture Placeholder 19" descr="Folder Search with solid fill">
            <a:extLst>
              <a:ext uri="{FF2B5EF4-FFF2-40B4-BE49-F238E27FC236}">
                <a16:creationId xmlns:a16="http://schemas.microsoft.com/office/drawing/2014/main" id="{471A2826-5042-6AFC-CC93-7180250CD30B}"/>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p:blipFill>
        <p:spPr/>
      </p:pic>
      <p:sp>
        <p:nvSpPr>
          <p:cNvPr id="2" name="Textplatzhalter 9">
            <a:extLst>
              <a:ext uri="{FF2B5EF4-FFF2-40B4-BE49-F238E27FC236}">
                <a16:creationId xmlns:a16="http://schemas.microsoft.com/office/drawing/2014/main" id="{B2BDB761-D6A5-ED91-45C7-FA25EBDAECF7}"/>
              </a:ext>
            </a:extLst>
          </p:cNvPr>
          <p:cNvSpPr txBox="1">
            <a:spLocks/>
          </p:cNvSpPr>
          <p:nvPr/>
        </p:nvSpPr>
        <p:spPr>
          <a:xfrm>
            <a:off x="5616452" y="2001600"/>
            <a:ext cx="2536740" cy="648000"/>
          </a:xfrm>
          <a:prstGeom prst="rect">
            <a:avLst/>
          </a:prstGeom>
          <a:solidFill>
            <a:srgbClr val="D95841"/>
          </a:solidFill>
        </p:spPr>
        <p:txBody>
          <a:bodyPr anchor="ctr"/>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ctr"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kumimoji="0" lang="en-GB" sz="1800" b="1" i="0" u="none" strike="noStrike" kern="1200" cap="none" spc="0" normalizeH="0" baseline="0" noProof="0" dirty="0">
                <a:ln>
                  <a:noFill/>
                </a:ln>
                <a:solidFill>
                  <a:prstClr val="white"/>
                </a:solidFill>
                <a:effectLst/>
                <a:uLnTx/>
                <a:uFillTx/>
                <a:latin typeface="Calibri"/>
                <a:ea typeface="+mn-ea"/>
                <a:cs typeface="+mn-cs"/>
              </a:rPr>
              <a:t>Submit with your tender</a:t>
            </a: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platzhalter 9">
            <a:extLst>
              <a:ext uri="{FF2B5EF4-FFF2-40B4-BE49-F238E27FC236}">
                <a16:creationId xmlns:a16="http://schemas.microsoft.com/office/drawing/2014/main" id="{C65CADA4-B65C-4313-967F-35AC2675BD52}"/>
              </a:ext>
            </a:extLst>
          </p:cNvPr>
          <p:cNvSpPr txBox="1">
            <a:spLocks/>
          </p:cNvSpPr>
          <p:nvPr/>
        </p:nvSpPr>
        <p:spPr>
          <a:xfrm>
            <a:off x="10931975" y="2001600"/>
            <a:ext cx="1980000" cy="648423"/>
          </a:xfrm>
          <a:prstGeom prst="rect">
            <a:avLst/>
          </a:prstGeom>
          <a:solidFill>
            <a:srgbClr val="D95841"/>
          </a:solidFill>
        </p:spPr>
        <p:txBody>
          <a:bodyPr anchor="ctr"/>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ctr"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kumimoji="0" lang="en-GB" sz="1800" b="1" i="0" u="none" strike="noStrike" kern="1200" cap="none" spc="0" normalizeH="0" baseline="0" noProof="0" dirty="0">
                <a:ln>
                  <a:noFill/>
                </a:ln>
                <a:solidFill>
                  <a:prstClr val="white"/>
                </a:solidFill>
                <a:effectLst/>
                <a:uLnTx/>
                <a:uFillTx/>
                <a:latin typeface="Calibri"/>
                <a:ea typeface="+mn-ea"/>
                <a:cs typeface="+mn-cs"/>
              </a:rPr>
              <a:t>Signed if you win</a:t>
            </a: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platzhalter 9">
            <a:extLst>
              <a:ext uri="{FF2B5EF4-FFF2-40B4-BE49-F238E27FC236}">
                <a16:creationId xmlns:a16="http://schemas.microsoft.com/office/drawing/2014/main" id="{B385F8F4-156C-A6B3-37F0-C1D8FEC0F982}"/>
              </a:ext>
            </a:extLst>
          </p:cNvPr>
          <p:cNvSpPr txBox="1">
            <a:spLocks/>
          </p:cNvSpPr>
          <p:nvPr/>
        </p:nvSpPr>
        <p:spPr>
          <a:xfrm>
            <a:off x="1170863" y="2050112"/>
            <a:ext cx="2803556" cy="648000"/>
          </a:xfrm>
          <a:prstGeom prst="rect">
            <a:avLst/>
          </a:prstGeom>
          <a:solidFill>
            <a:srgbClr val="D95841"/>
          </a:solidFill>
        </p:spPr>
        <p:txBody>
          <a:bodyPr anchor="ctr"/>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ctr"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kumimoji="0" lang="en-GB" sz="1800" b="1" i="0" u="none" strike="noStrike" kern="1200" cap="none" spc="0" normalizeH="0" baseline="0" noProof="0" dirty="0">
                <a:ln>
                  <a:noFill/>
                </a:ln>
                <a:solidFill>
                  <a:prstClr val="white"/>
                </a:solidFill>
                <a:effectLst/>
                <a:uLnTx/>
                <a:uFillTx/>
                <a:latin typeface="Calibri"/>
                <a:ea typeface="+mn-ea"/>
                <a:cs typeface="+mn-cs"/>
              </a:rPr>
              <a:t>Call for Tenders: procurer input  </a:t>
            </a: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hteck 10">
            <a:extLst>
              <a:ext uri="{FF2B5EF4-FFF2-40B4-BE49-F238E27FC236}">
                <a16:creationId xmlns:a16="http://schemas.microsoft.com/office/drawing/2014/main" id="{12533F5C-8BCC-0719-9BDE-7D67507BA93E}"/>
              </a:ext>
            </a:extLst>
          </p:cNvPr>
          <p:cNvSpPr/>
          <p:nvPr/>
        </p:nvSpPr>
        <p:spPr bwMode="gray">
          <a:xfrm>
            <a:off x="2750419" y="2954610"/>
            <a:ext cx="1224000" cy="1152000"/>
          </a:xfrm>
          <a:prstGeom prst="rect">
            <a:avLst/>
          </a:prstGeom>
          <a:solidFill>
            <a:srgbClr val="0A6AA6"/>
          </a:solidFill>
          <a:ln w="7620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Challenge Brief</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TD2 + annex</a:t>
            </a:r>
          </a:p>
        </p:txBody>
      </p:sp>
      <p:sp>
        <p:nvSpPr>
          <p:cNvPr id="6" name="Rechteck 15">
            <a:extLst>
              <a:ext uri="{FF2B5EF4-FFF2-40B4-BE49-F238E27FC236}">
                <a16:creationId xmlns:a16="http://schemas.microsoft.com/office/drawing/2014/main" id="{DA0280FF-2F15-E7E0-CC56-B023A52521BC}"/>
              </a:ext>
            </a:extLst>
          </p:cNvPr>
          <p:cNvSpPr/>
          <p:nvPr/>
        </p:nvSpPr>
        <p:spPr bwMode="gray">
          <a:xfrm>
            <a:off x="1170863" y="2954610"/>
            <a:ext cx="1224136" cy="115212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Call for Tenders, </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TD1</a:t>
            </a:r>
          </a:p>
        </p:txBody>
      </p:sp>
      <p:sp>
        <p:nvSpPr>
          <p:cNvPr id="17" name="Rechteck 21">
            <a:extLst>
              <a:ext uri="{FF2B5EF4-FFF2-40B4-BE49-F238E27FC236}">
                <a16:creationId xmlns:a16="http://schemas.microsoft.com/office/drawing/2014/main" id="{EEA2A9B4-86C2-DE45-A943-F04A2F6EAB7A}"/>
              </a:ext>
            </a:extLst>
          </p:cNvPr>
          <p:cNvSpPr/>
          <p:nvPr/>
        </p:nvSpPr>
        <p:spPr bwMode="gray">
          <a:xfrm>
            <a:off x="5616452" y="4419736"/>
            <a:ext cx="1224136" cy="115212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200" b="0"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Tender Application Template</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Admin</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TD5</a:t>
            </a:r>
          </a:p>
        </p:txBody>
      </p:sp>
      <p:sp>
        <p:nvSpPr>
          <p:cNvPr id="19" name="Rechteck 23">
            <a:extLst>
              <a:ext uri="{FF2B5EF4-FFF2-40B4-BE49-F238E27FC236}">
                <a16:creationId xmlns:a16="http://schemas.microsoft.com/office/drawing/2014/main" id="{7144D7EB-2E31-FD9A-AFBF-C0BED4072828}"/>
              </a:ext>
            </a:extLst>
          </p:cNvPr>
          <p:cNvSpPr/>
          <p:nvPr/>
        </p:nvSpPr>
        <p:spPr bwMode="gray">
          <a:xfrm>
            <a:off x="6929056" y="4415742"/>
            <a:ext cx="1224136" cy="115212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200" b="0"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Tender Application Template</a:t>
            </a:r>
            <a:r>
              <a:rPr kumimoji="0" lang="en-GB" sz="12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 </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Financial</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TD7</a:t>
            </a:r>
          </a:p>
        </p:txBody>
      </p:sp>
      <p:sp>
        <p:nvSpPr>
          <p:cNvPr id="26" name="Rechteck 17">
            <a:extLst>
              <a:ext uri="{FF2B5EF4-FFF2-40B4-BE49-F238E27FC236}">
                <a16:creationId xmlns:a16="http://schemas.microsoft.com/office/drawing/2014/main" id="{888D0DF0-C448-01A3-C4D0-F41AADF153A0}"/>
              </a:ext>
            </a:extLst>
          </p:cNvPr>
          <p:cNvSpPr/>
          <p:nvPr/>
        </p:nvSpPr>
        <p:spPr bwMode="gray">
          <a:xfrm>
            <a:off x="5616452" y="5825871"/>
            <a:ext cx="1224136" cy="115212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 Declaration of Honour</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TD3a/b</a:t>
            </a:r>
          </a:p>
        </p:txBody>
      </p:sp>
      <p:sp>
        <p:nvSpPr>
          <p:cNvPr id="27" name="Rechteck 19">
            <a:extLst>
              <a:ext uri="{FF2B5EF4-FFF2-40B4-BE49-F238E27FC236}">
                <a16:creationId xmlns:a16="http://schemas.microsoft.com/office/drawing/2014/main" id="{7225EAC7-0F5B-1515-FEF0-F5DAC298B20E}"/>
              </a:ext>
            </a:extLst>
          </p:cNvPr>
          <p:cNvSpPr/>
          <p:nvPr/>
        </p:nvSpPr>
        <p:spPr bwMode="gray">
          <a:xfrm>
            <a:off x="6932041" y="5807274"/>
            <a:ext cx="1224136" cy="115212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 Power of Attorney</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TD4</a:t>
            </a:r>
          </a:p>
        </p:txBody>
      </p:sp>
      <p:sp>
        <p:nvSpPr>
          <p:cNvPr id="31" name="Rechteck 20">
            <a:extLst>
              <a:ext uri="{FF2B5EF4-FFF2-40B4-BE49-F238E27FC236}">
                <a16:creationId xmlns:a16="http://schemas.microsoft.com/office/drawing/2014/main" id="{4C0922D8-2AF7-CB8A-CA41-EAA28E0137AE}"/>
              </a:ext>
            </a:extLst>
          </p:cNvPr>
          <p:cNvSpPr/>
          <p:nvPr/>
        </p:nvSpPr>
        <p:spPr bwMode="gray">
          <a:xfrm>
            <a:off x="11308275" y="4415742"/>
            <a:ext cx="1224136" cy="1152128"/>
          </a:xfrm>
          <a:prstGeom prst="rect">
            <a:avLst/>
          </a:prstGeom>
          <a:solidFill>
            <a:srgbClr val="6CAFD9"/>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schemeClr val="bg1"/>
                </a:solidFill>
                <a:effectLst/>
                <a:uLnTx/>
                <a:uFillTx/>
                <a:latin typeface="Calibri"/>
                <a:ea typeface="+mn-ea"/>
                <a:cs typeface="Calibri Light" panose="020F0302020204030204" pitchFamily="34" charset="0"/>
              </a:rPr>
              <a:t>PCP Framework Agreement</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a:ln>
                  <a:noFill/>
                </a:ln>
                <a:solidFill>
                  <a:schemeClr val="bg1"/>
                </a:solidFill>
                <a:effectLst/>
                <a:uLnTx/>
                <a:uFillTx/>
                <a:latin typeface="Calibri"/>
                <a:ea typeface="+mn-ea"/>
                <a:cs typeface="Calibri Light" panose="020F0302020204030204" pitchFamily="34" charset="0"/>
              </a:rPr>
              <a:t>TD8</a:t>
            </a:r>
          </a:p>
        </p:txBody>
      </p:sp>
      <p:sp>
        <p:nvSpPr>
          <p:cNvPr id="32" name="Rechteck 20">
            <a:extLst>
              <a:ext uri="{FF2B5EF4-FFF2-40B4-BE49-F238E27FC236}">
                <a16:creationId xmlns:a16="http://schemas.microsoft.com/office/drawing/2014/main" id="{8FCBCCD0-FEC3-6D14-9FDE-B48E25FFF4E0}"/>
              </a:ext>
            </a:extLst>
          </p:cNvPr>
          <p:cNvSpPr/>
          <p:nvPr/>
        </p:nvSpPr>
        <p:spPr bwMode="gray">
          <a:xfrm>
            <a:off x="11311841" y="2959082"/>
            <a:ext cx="1224136" cy="1152128"/>
          </a:xfrm>
          <a:prstGeom prst="rect">
            <a:avLst/>
          </a:prstGeom>
          <a:solidFill>
            <a:srgbClr val="6CAFD9"/>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500" b="1" i="0" u="none" strike="noStrike" kern="1200" cap="none" spc="0" normalizeH="0" baseline="0" noProof="0">
                <a:ln>
                  <a:noFill/>
                </a:ln>
                <a:solidFill>
                  <a:schemeClr val="bg1"/>
                </a:solidFill>
                <a:effectLst/>
                <a:uLnTx/>
                <a:uFillTx/>
                <a:latin typeface="Calibri"/>
                <a:ea typeface="+mn-ea"/>
                <a:cs typeface="Calibri Light" panose="020F0302020204030204" pitchFamily="34" charset="0"/>
              </a:rPr>
              <a:t>PCP Specific contract for phase I-II-III</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500" b="1" i="0" u="none" strike="noStrike" kern="1200" cap="none" spc="0" normalizeH="0" baseline="0" noProof="0">
                <a:ln>
                  <a:noFill/>
                </a:ln>
                <a:solidFill>
                  <a:schemeClr val="bg1"/>
                </a:solidFill>
                <a:effectLst/>
                <a:uLnTx/>
                <a:uFillTx/>
                <a:latin typeface="Calibri"/>
                <a:ea typeface="+mn-ea"/>
                <a:cs typeface="Calibri Light" panose="020F0302020204030204" pitchFamily="34" charset="0"/>
              </a:rPr>
              <a:t>TD9</a:t>
            </a:r>
          </a:p>
        </p:txBody>
      </p:sp>
      <p:sp>
        <p:nvSpPr>
          <p:cNvPr id="34" name="Rechteck 21">
            <a:extLst>
              <a:ext uri="{FF2B5EF4-FFF2-40B4-BE49-F238E27FC236}">
                <a16:creationId xmlns:a16="http://schemas.microsoft.com/office/drawing/2014/main" id="{0D3469EF-0549-9452-4D72-D19E95BAE768}"/>
              </a:ext>
            </a:extLst>
          </p:cNvPr>
          <p:cNvSpPr/>
          <p:nvPr/>
        </p:nvSpPr>
        <p:spPr bwMode="gray">
          <a:xfrm>
            <a:off x="6272754" y="2954610"/>
            <a:ext cx="1224136" cy="1152128"/>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Calibri Light" panose="020F0302020204030204" pitchFamily="34" charset="0"/>
              </a:rPr>
              <a:t>Tender Application Template</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Calibri Light" panose="020F0302020204030204" pitchFamily="34" charset="0"/>
              </a:rPr>
              <a:t>Technical</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Calibri Light" panose="020F0302020204030204" pitchFamily="34" charset="0"/>
              </a:rPr>
              <a:t>TD6</a:t>
            </a:r>
          </a:p>
        </p:txBody>
      </p:sp>
      <p:sp>
        <p:nvSpPr>
          <p:cNvPr id="36" name="Freeform 16">
            <a:extLst>
              <a:ext uri="{FF2B5EF4-FFF2-40B4-BE49-F238E27FC236}">
                <a16:creationId xmlns:a16="http://schemas.microsoft.com/office/drawing/2014/main" id="{82E38C0D-EE99-B446-5DD7-0D9D8BFFF5D9}"/>
              </a:ext>
            </a:extLst>
          </p:cNvPr>
          <p:cNvSpPr>
            <a:spLocks noChangeAspect="1"/>
          </p:cNvSpPr>
          <p:nvPr/>
        </p:nvSpPr>
        <p:spPr>
          <a:xfrm>
            <a:off x="9459327" y="3729069"/>
            <a:ext cx="720174" cy="1549596"/>
          </a:xfrm>
          <a:custGeom>
            <a:avLst/>
            <a:gdLst/>
            <a:ahLst/>
            <a:cxnLst/>
            <a:rect l="0" t="0" r="0" b="0"/>
            <a:pathLst>
              <a:path w="142082" h="269876">
                <a:moveTo>
                  <a:pt x="0" y="0"/>
                </a:moveTo>
                <a:lnTo>
                  <a:pt x="0" y="66675"/>
                </a:lnTo>
                <a:lnTo>
                  <a:pt x="69056" y="134938"/>
                </a:lnTo>
                <a:lnTo>
                  <a:pt x="0" y="206375"/>
                </a:lnTo>
                <a:lnTo>
                  <a:pt x="0" y="269875"/>
                </a:lnTo>
                <a:lnTo>
                  <a:pt x="142081" y="134938"/>
                </a:lnTo>
                <a:close/>
              </a:path>
            </a:pathLst>
          </a:custGeom>
          <a:solidFill>
            <a:srgbClr val="A9D94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901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xit"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7" grpId="0" animBg="1"/>
      <p:bldP spid="19" grpId="0" animBg="1"/>
      <p:bldP spid="26" grpId="0" animBg="1"/>
      <p:bldP spid="27" grpId="0" animBg="1"/>
      <p:bldP spid="31" grpId="0" animBg="1"/>
      <p:bldP spid="32" grpId="0" animBg="1"/>
      <p:bldP spid="34" grpId="0" animBg="1"/>
      <p:bldP spid="36" grpId="0" animBg="1"/>
      <p:bldP spid="3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B5F258-CF80-4B63-C264-716BE7B8D9A0}"/>
              </a:ext>
            </a:extLst>
          </p:cNvPr>
          <p:cNvSpPr>
            <a:spLocks noGrp="1"/>
          </p:cNvSpPr>
          <p:nvPr>
            <p:ph type="body" sz="quarter" idx="12"/>
          </p:nvPr>
        </p:nvSpPr>
        <p:spPr>
          <a:solidFill>
            <a:srgbClr val="0A6AA6"/>
          </a:solidFill>
        </p:spPr>
        <p:txBody>
          <a:bodyPr/>
          <a:lstStyle/>
          <a:p>
            <a:endParaRPr lang="en-GB"/>
          </a:p>
        </p:txBody>
      </p:sp>
      <p:sp>
        <p:nvSpPr>
          <p:cNvPr id="5" name="Text Placeholder 4">
            <a:extLst>
              <a:ext uri="{FF2B5EF4-FFF2-40B4-BE49-F238E27FC236}">
                <a16:creationId xmlns:a16="http://schemas.microsoft.com/office/drawing/2014/main" id="{B50DCB2D-B4D4-FC43-0480-22A3B3477B2F}"/>
              </a:ext>
            </a:extLst>
          </p:cNvPr>
          <p:cNvSpPr>
            <a:spLocks noGrp="1"/>
          </p:cNvSpPr>
          <p:nvPr>
            <p:ph type="body" sz="quarter" idx="14"/>
          </p:nvPr>
        </p:nvSpPr>
        <p:spPr/>
        <p:txBody>
          <a:bodyPr vert="horz" lIns="0" tIns="0" rIns="0" bIns="0" rtlCol="0" anchor="t">
            <a:noAutofit/>
          </a:bodyPr>
          <a:lstStyle/>
          <a:p>
            <a:r>
              <a:rPr lang="en-GB">
                <a:latin typeface="Grandview"/>
              </a:rPr>
              <a:t>Section 2.1.2 in TD1</a:t>
            </a:r>
            <a:endParaRPr lang="en-US"/>
          </a:p>
          <a:p>
            <a:endParaRPr lang="en-GB"/>
          </a:p>
        </p:txBody>
      </p:sp>
      <p:sp>
        <p:nvSpPr>
          <p:cNvPr id="6" name="Text Placeholder 5">
            <a:extLst>
              <a:ext uri="{FF2B5EF4-FFF2-40B4-BE49-F238E27FC236}">
                <a16:creationId xmlns:a16="http://schemas.microsoft.com/office/drawing/2014/main" id="{6084FFB4-8582-E4F3-5E3E-DFF415521FF1}"/>
              </a:ext>
            </a:extLst>
          </p:cNvPr>
          <p:cNvSpPr>
            <a:spLocks noGrp="1"/>
          </p:cNvSpPr>
          <p:nvPr>
            <p:ph type="body" sz="quarter" idx="15"/>
          </p:nvPr>
        </p:nvSpPr>
        <p:spPr>
          <a:xfrm>
            <a:off x="530224" y="5454946"/>
            <a:ext cx="3240000" cy="1535134"/>
          </a:xfrm>
        </p:spPr>
        <p:txBody>
          <a:bodyPr/>
          <a:lstStyle/>
          <a:p>
            <a:r>
              <a:rPr lang="de-DE" sz="1400">
                <a:latin typeface="Aptos Display" panose="020B0004020202020204" pitchFamily="34" charset="0"/>
              </a:rPr>
              <a:t>suHCO </a:t>
            </a:r>
            <a:r>
              <a:rPr lang="de-DE" sz="1400" err="1">
                <a:latin typeface="Aptos Display" panose="020B0004020202020204" pitchFamily="34" charset="0"/>
              </a:rPr>
              <a:t>Introduction</a:t>
            </a:r>
            <a:r>
              <a:rPr lang="de-DE" sz="1400">
                <a:latin typeface="Aptos Display" panose="020B0004020202020204" pitchFamily="34" charset="0"/>
              </a:rPr>
              <a:t> and </a:t>
            </a:r>
            <a:r>
              <a:rPr lang="de-DE" sz="1400" err="1">
                <a:latin typeface="Aptos Display" panose="020B0004020202020204" pitchFamily="34" charset="0"/>
              </a:rPr>
              <a:t>Context</a:t>
            </a:r>
            <a:endParaRPr lang="de-DE" sz="1400">
              <a:latin typeface="Aptos Display" panose="020B0004020202020204" pitchFamily="34" charset="0"/>
            </a:endParaRPr>
          </a:p>
          <a:p>
            <a:r>
              <a:rPr lang="de-DE" sz="1400">
                <a:latin typeface="Aptos Display" panose="020B0004020202020204" pitchFamily="34" charset="0"/>
              </a:rPr>
              <a:t>Tender Summary</a:t>
            </a:r>
          </a:p>
          <a:p>
            <a:r>
              <a:rPr lang="en-GB" sz="1400" b="1"/>
              <a:t>&gt;&gt; </a:t>
            </a:r>
            <a:r>
              <a:rPr lang="en-GB" sz="1400" b="1">
                <a:latin typeface="Aptos Display" panose="020B0004020202020204" pitchFamily="34" charset="0"/>
              </a:rPr>
              <a:t>Expected outcomes during Project</a:t>
            </a:r>
          </a:p>
          <a:p>
            <a:r>
              <a:rPr lang="en-GB" sz="1400">
                <a:latin typeface="Aptos Display" panose="020B0004020202020204" pitchFamily="34" charset="0"/>
              </a:rPr>
              <a:t>TD2 Challenge Brief</a:t>
            </a:r>
          </a:p>
          <a:p>
            <a:r>
              <a:rPr lang="en-GB" sz="1400">
                <a:latin typeface="Aptos Display" panose="020B0004020202020204" pitchFamily="34" charset="0"/>
              </a:rPr>
              <a:t>Technical Application Template TD6</a:t>
            </a:r>
          </a:p>
          <a:p>
            <a:r>
              <a:rPr lang="en-GB" sz="1400">
                <a:latin typeface="Aptos Display" panose="020B0004020202020204" pitchFamily="34" charset="0"/>
              </a:rPr>
              <a:t>Next Steps</a:t>
            </a:r>
          </a:p>
          <a:p>
            <a:endParaRPr lang="en-GB"/>
          </a:p>
          <a:p>
            <a:endParaRPr lang="en-GB"/>
          </a:p>
        </p:txBody>
      </p:sp>
      <p:pic>
        <p:nvPicPr>
          <p:cNvPr id="3" name="Picture Placeholder 2">
            <a:extLst>
              <a:ext uri="{FF2B5EF4-FFF2-40B4-BE49-F238E27FC236}">
                <a16:creationId xmlns:a16="http://schemas.microsoft.com/office/drawing/2014/main" id="{BD5CC693-7432-C390-E5CC-085FD7F8DA8A}"/>
              </a:ext>
            </a:extLst>
          </p:cNvPr>
          <p:cNvPicPr>
            <a:picLocks noGrp="1" noChangeAspect="1"/>
          </p:cNvPicPr>
          <p:nvPr>
            <p:ph type="pic" sz="quarter" idx="16"/>
          </p:nvPr>
        </p:nvPicPr>
        <p:blipFill>
          <a:blip>
            <a:extLst>
              <a:ext uri="{96DAC541-7B7A-43D3-8B79-37D633B846F1}">
                <asvg:svgBlip xmlns:asvg="http://schemas.microsoft.com/office/drawing/2016/SVG/main" r:embed="rId2"/>
              </a:ext>
            </a:extLst>
          </a:blip>
          <a:srcRect/>
          <a:stretch>
            <a:fillRect/>
          </a:stretch>
        </p:blipFill>
        <p:spPr/>
      </p:pic>
      <p:sp>
        <p:nvSpPr>
          <p:cNvPr id="8" name="Text Placeholder 7">
            <a:extLst>
              <a:ext uri="{FF2B5EF4-FFF2-40B4-BE49-F238E27FC236}">
                <a16:creationId xmlns:a16="http://schemas.microsoft.com/office/drawing/2014/main" id="{077A8B72-22DE-FCEA-A0E6-C42C2032AAAC}"/>
              </a:ext>
            </a:extLst>
          </p:cNvPr>
          <p:cNvSpPr>
            <a:spLocks noGrp="1"/>
          </p:cNvSpPr>
          <p:nvPr>
            <p:ph type="body" sz="quarter" idx="19"/>
          </p:nvPr>
        </p:nvSpPr>
        <p:spPr/>
        <p:txBody>
          <a:bodyPr vert="horz" lIns="0" tIns="0" rIns="0" bIns="0" rtlCol="0" anchor="t">
            <a:noAutofit/>
          </a:bodyPr>
          <a:lstStyle/>
          <a:p>
            <a:r>
              <a:rPr lang="en-GB">
                <a:latin typeface="Grandview"/>
              </a:rPr>
              <a:t>Expected outcomes during Project</a:t>
            </a:r>
            <a:endParaRPr lang="en-GB"/>
          </a:p>
        </p:txBody>
      </p:sp>
    </p:spTree>
    <p:extLst>
      <p:ext uri="{BB962C8B-B14F-4D97-AF65-F5344CB8AC3E}">
        <p14:creationId xmlns:p14="http://schemas.microsoft.com/office/powerpoint/2010/main" val="2078862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06887" y="554492"/>
            <a:ext cx="9073515" cy="604901"/>
          </a:xfrm>
          <a:prstGeom prst="rect">
            <a:avLst/>
          </a:prstGeom>
          <a:noFill/>
          <a:ln/>
        </p:spPr>
        <p:txBody>
          <a:bodyPr wrap="square" rtlCol="0" anchor="ctr"/>
          <a:lstStyle/>
          <a:p>
            <a:r>
              <a:rPr lang="en-US" sz="3087" b="1" dirty="0">
                <a:solidFill>
                  <a:srgbClr val="243F60"/>
                </a:solidFill>
                <a:latin typeface="Arial" pitchFamily="34" charset="0"/>
                <a:ea typeface="Arial" pitchFamily="34" charset="-122"/>
                <a:cs typeface="Arial" pitchFamily="34" charset="-120"/>
              </a:rPr>
              <a:t>The challenge, in four parts</a:t>
            </a:r>
            <a:endParaRPr lang="en-US" sz="3087" dirty="0"/>
          </a:p>
        </p:txBody>
      </p:sp>
      <p:sp>
        <p:nvSpPr>
          <p:cNvPr id="3" name="Text 1"/>
          <p:cNvSpPr/>
          <p:nvPr/>
        </p:nvSpPr>
        <p:spPr>
          <a:xfrm>
            <a:off x="806887" y="1209802"/>
            <a:ext cx="11593936" cy="504084"/>
          </a:xfrm>
          <a:prstGeom prst="rect">
            <a:avLst/>
          </a:prstGeom>
          <a:noFill/>
          <a:ln/>
        </p:spPr>
        <p:txBody>
          <a:bodyPr wrap="square" rtlCol="0" anchor="ctr"/>
          <a:lstStyle/>
          <a:p>
            <a:r>
              <a:rPr lang="en-US" sz="1654" dirty="0">
                <a:solidFill>
                  <a:srgbClr val="5C6B73"/>
                </a:solidFill>
                <a:latin typeface="Arial" pitchFamily="34" charset="0"/>
                <a:ea typeface="Arial" pitchFamily="34" charset="-122"/>
                <a:cs typeface="Arial" pitchFamily="34" charset="-120"/>
              </a:rPr>
              <a:t>One coherent AI-enabled platform covering four areas of need — described separately, but not separable.</a:t>
            </a:r>
            <a:endParaRPr lang="en-US" sz="1654" dirty="0"/>
          </a:p>
        </p:txBody>
      </p:sp>
      <p:sp>
        <p:nvSpPr>
          <p:cNvPr id="4" name="Shape 2"/>
          <p:cNvSpPr/>
          <p:nvPr/>
        </p:nvSpPr>
        <p:spPr>
          <a:xfrm>
            <a:off x="806887" y="2167562"/>
            <a:ext cx="2873280" cy="3125322"/>
          </a:xfrm>
          <a:prstGeom prst="roundRect">
            <a:avLst>
              <a:gd name="adj" fmla="val 2807"/>
            </a:avLst>
          </a:prstGeom>
          <a:solidFill>
            <a:srgbClr val="F4F6F7"/>
          </a:solidFill>
          <a:ln/>
        </p:spPr>
        <p:txBody>
          <a:bodyPr/>
          <a:lstStyle/>
          <a:p>
            <a:endParaRPr lang="en-GB" sz="2315"/>
          </a:p>
        </p:txBody>
      </p:sp>
      <p:sp>
        <p:nvSpPr>
          <p:cNvPr id="5" name="Shape 3"/>
          <p:cNvSpPr/>
          <p:nvPr/>
        </p:nvSpPr>
        <p:spPr>
          <a:xfrm>
            <a:off x="806887" y="2167562"/>
            <a:ext cx="2873280" cy="120980"/>
          </a:xfrm>
          <a:prstGeom prst="roundRect">
            <a:avLst/>
          </a:prstGeom>
          <a:solidFill>
            <a:srgbClr val="0A6AA6"/>
          </a:solidFill>
          <a:ln/>
        </p:spPr>
        <p:txBody>
          <a:bodyPr/>
          <a:lstStyle/>
          <a:p>
            <a:endParaRPr lang="en-GB" sz="2315"/>
          </a:p>
        </p:txBody>
      </p:sp>
      <p:sp>
        <p:nvSpPr>
          <p:cNvPr id="6" name="Text 4"/>
          <p:cNvSpPr/>
          <p:nvPr/>
        </p:nvSpPr>
        <p:spPr>
          <a:xfrm>
            <a:off x="1028684" y="2520421"/>
            <a:ext cx="2429686" cy="856943"/>
          </a:xfrm>
          <a:prstGeom prst="rect">
            <a:avLst/>
          </a:prstGeom>
          <a:noFill/>
          <a:ln/>
        </p:spPr>
        <p:txBody>
          <a:bodyPr wrap="square" rtlCol="0" anchor="ctr"/>
          <a:lstStyle/>
          <a:p>
            <a:r>
              <a:rPr lang="en-US" sz="1819" b="1" dirty="0">
                <a:solidFill>
                  <a:srgbClr val="1B2430"/>
                </a:solidFill>
                <a:latin typeface="Arial" pitchFamily="34" charset="0"/>
                <a:ea typeface="Arial" pitchFamily="34" charset="-122"/>
                <a:cs typeface="Arial" pitchFamily="34" charset="-120"/>
              </a:rPr>
              <a:t>Information</a:t>
            </a:r>
            <a:endParaRPr lang="en-US" sz="1819" dirty="0"/>
          </a:p>
        </p:txBody>
      </p:sp>
      <p:sp>
        <p:nvSpPr>
          <p:cNvPr id="7" name="Text 5"/>
          <p:cNvSpPr/>
          <p:nvPr/>
        </p:nvSpPr>
        <p:spPr>
          <a:xfrm>
            <a:off x="1028684" y="3377363"/>
            <a:ext cx="2429686" cy="1764295"/>
          </a:xfrm>
          <a:prstGeom prst="rect">
            <a:avLst/>
          </a:prstGeom>
          <a:noFill/>
          <a:ln/>
        </p:spPr>
        <p:txBody>
          <a:bodyPr wrap="square" rtlCol="0" anchor="ctr"/>
          <a:lstStyle/>
          <a:p>
            <a:r>
              <a:rPr lang="en-US" sz="1323" dirty="0">
                <a:solidFill>
                  <a:srgbClr val="5C6B73"/>
                </a:solidFill>
                <a:latin typeface="Arial" pitchFamily="34" charset="0"/>
                <a:ea typeface="Arial" pitchFamily="34" charset="-122"/>
                <a:cs typeface="Arial" pitchFamily="34" charset="-120"/>
              </a:rPr>
              <a:t>Find, trust and localise sustainability knowledge</a:t>
            </a:r>
            <a:endParaRPr lang="en-US" sz="1323" dirty="0"/>
          </a:p>
        </p:txBody>
      </p:sp>
      <p:sp>
        <p:nvSpPr>
          <p:cNvPr id="8" name="Shape 6"/>
          <p:cNvSpPr/>
          <p:nvPr/>
        </p:nvSpPr>
        <p:spPr>
          <a:xfrm>
            <a:off x="3841474" y="2167562"/>
            <a:ext cx="2873280" cy="3125322"/>
          </a:xfrm>
          <a:prstGeom prst="roundRect">
            <a:avLst>
              <a:gd name="adj" fmla="val 2807"/>
            </a:avLst>
          </a:prstGeom>
          <a:solidFill>
            <a:srgbClr val="F4F6F7"/>
          </a:solidFill>
          <a:ln/>
        </p:spPr>
        <p:txBody>
          <a:bodyPr/>
          <a:lstStyle/>
          <a:p>
            <a:endParaRPr lang="en-GB" sz="2315"/>
          </a:p>
        </p:txBody>
      </p:sp>
      <p:sp>
        <p:nvSpPr>
          <p:cNvPr id="9" name="Shape 7"/>
          <p:cNvSpPr/>
          <p:nvPr/>
        </p:nvSpPr>
        <p:spPr>
          <a:xfrm>
            <a:off x="3841474" y="2167562"/>
            <a:ext cx="2873280" cy="120980"/>
          </a:xfrm>
          <a:prstGeom prst="roundRect">
            <a:avLst/>
          </a:prstGeom>
          <a:solidFill>
            <a:srgbClr val="339A9A"/>
          </a:solidFill>
          <a:ln/>
        </p:spPr>
        <p:txBody>
          <a:bodyPr/>
          <a:lstStyle/>
          <a:p>
            <a:endParaRPr lang="en-GB" sz="2315"/>
          </a:p>
        </p:txBody>
      </p:sp>
      <p:sp>
        <p:nvSpPr>
          <p:cNvPr id="10" name="Text 8"/>
          <p:cNvSpPr/>
          <p:nvPr/>
        </p:nvSpPr>
        <p:spPr>
          <a:xfrm>
            <a:off x="4063271" y="2520421"/>
            <a:ext cx="2429686" cy="856943"/>
          </a:xfrm>
          <a:prstGeom prst="rect">
            <a:avLst/>
          </a:prstGeom>
          <a:noFill/>
          <a:ln/>
        </p:spPr>
        <p:txBody>
          <a:bodyPr wrap="square" rtlCol="0" anchor="ctr"/>
          <a:lstStyle/>
          <a:p>
            <a:r>
              <a:rPr lang="en-US" sz="1819" b="1" dirty="0">
                <a:solidFill>
                  <a:srgbClr val="1B2430"/>
                </a:solidFill>
                <a:latin typeface="Arial" pitchFamily="34" charset="0"/>
                <a:ea typeface="Arial" pitchFamily="34" charset="-122"/>
                <a:cs typeface="Arial" pitchFamily="34" charset="-120"/>
              </a:rPr>
              <a:t>Operation</a:t>
            </a:r>
            <a:endParaRPr lang="en-US" sz="1819" dirty="0"/>
          </a:p>
        </p:txBody>
      </p:sp>
      <p:sp>
        <p:nvSpPr>
          <p:cNvPr id="11" name="Text 9"/>
          <p:cNvSpPr/>
          <p:nvPr/>
        </p:nvSpPr>
        <p:spPr>
          <a:xfrm>
            <a:off x="4063271" y="3377363"/>
            <a:ext cx="2429686" cy="1764295"/>
          </a:xfrm>
          <a:prstGeom prst="rect">
            <a:avLst/>
          </a:prstGeom>
          <a:noFill/>
          <a:ln/>
        </p:spPr>
        <p:txBody>
          <a:bodyPr wrap="square" rtlCol="0" anchor="ctr"/>
          <a:lstStyle/>
          <a:p>
            <a:r>
              <a:rPr lang="en-US" sz="1323" dirty="0">
                <a:solidFill>
                  <a:srgbClr val="5C6B73"/>
                </a:solidFill>
                <a:latin typeface="Arial" pitchFamily="34" charset="0"/>
                <a:ea typeface="Arial" pitchFamily="34" charset="-122"/>
                <a:cs typeface="Arial" pitchFamily="34" charset="-120"/>
              </a:rPr>
              <a:t>Turn strategy into workflows, procurement and reporting</a:t>
            </a:r>
            <a:endParaRPr lang="en-US" sz="1323" dirty="0"/>
          </a:p>
        </p:txBody>
      </p:sp>
      <p:sp>
        <p:nvSpPr>
          <p:cNvPr id="12" name="Shape 10"/>
          <p:cNvSpPr/>
          <p:nvPr/>
        </p:nvSpPr>
        <p:spPr>
          <a:xfrm>
            <a:off x="6876061" y="2167562"/>
            <a:ext cx="2873280" cy="3125322"/>
          </a:xfrm>
          <a:prstGeom prst="roundRect">
            <a:avLst>
              <a:gd name="adj" fmla="val 2807"/>
            </a:avLst>
          </a:prstGeom>
          <a:solidFill>
            <a:srgbClr val="F4F6F7"/>
          </a:solidFill>
          <a:ln/>
        </p:spPr>
        <p:txBody>
          <a:bodyPr/>
          <a:lstStyle/>
          <a:p>
            <a:endParaRPr lang="en-GB" sz="2315"/>
          </a:p>
        </p:txBody>
      </p:sp>
      <p:sp>
        <p:nvSpPr>
          <p:cNvPr id="13" name="Shape 11"/>
          <p:cNvSpPr/>
          <p:nvPr/>
        </p:nvSpPr>
        <p:spPr>
          <a:xfrm>
            <a:off x="6876061" y="2167562"/>
            <a:ext cx="2873280" cy="120980"/>
          </a:xfrm>
          <a:prstGeom prst="roundRect">
            <a:avLst/>
          </a:prstGeom>
          <a:solidFill>
            <a:srgbClr val="243F60"/>
          </a:solidFill>
          <a:ln/>
        </p:spPr>
        <p:txBody>
          <a:bodyPr/>
          <a:lstStyle/>
          <a:p>
            <a:endParaRPr lang="en-GB" sz="2315"/>
          </a:p>
        </p:txBody>
      </p:sp>
      <p:sp>
        <p:nvSpPr>
          <p:cNvPr id="14" name="Text 12"/>
          <p:cNvSpPr/>
          <p:nvPr/>
        </p:nvSpPr>
        <p:spPr>
          <a:xfrm>
            <a:off x="7097858" y="2520421"/>
            <a:ext cx="2429686" cy="856943"/>
          </a:xfrm>
          <a:prstGeom prst="rect">
            <a:avLst/>
          </a:prstGeom>
          <a:noFill/>
          <a:ln/>
        </p:spPr>
        <p:txBody>
          <a:bodyPr wrap="square" rtlCol="0" anchor="ctr"/>
          <a:lstStyle/>
          <a:p>
            <a:r>
              <a:rPr lang="en-US" sz="1819" b="1" dirty="0">
                <a:solidFill>
                  <a:srgbClr val="1B2430"/>
                </a:solidFill>
                <a:latin typeface="Arial" pitchFamily="34" charset="0"/>
                <a:ea typeface="Arial" pitchFamily="34" charset="-122"/>
                <a:cs typeface="Arial" pitchFamily="34" charset="-120"/>
              </a:rPr>
              <a:t>Organisation</a:t>
            </a:r>
            <a:endParaRPr lang="en-US" sz="1819" dirty="0"/>
          </a:p>
        </p:txBody>
      </p:sp>
      <p:sp>
        <p:nvSpPr>
          <p:cNvPr id="15" name="Text 13"/>
          <p:cNvSpPr/>
          <p:nvPr/>
        </p:nvSpPr>
        <p:spPr>
          <a:xfrm>
            <a:off x="7097858" y="3377363"/>
            <a:ext cx="2429686" cy="1764295"/>
          </a:xfrm>
          <a:prstGeom prst="rect">
            <a:avLst/>
          </a:prstGeom>
          <a:noFill/>
          <a:ln/>
        </p:spPr>
        <p:txBody>
          <a:bodyPr wrap="square" rtlCol="0" anchor="ctr"/>
          <a:lstStyle/>
          <a:p>
            <a:r>
              <a:rPr lang="en-US" sz="1323" dirty="0">
                <a:solidFill>
                  <a:srgbClr val="5C6B73"/>
                </a:solidFill>
                <a:latin typeface="Arial" pitchFamily="34" charset="0"/>
                <a:ea typeface="Arial" pitchFamily="34" charset="-122"/>
                <a:cs typeface="Arial" pitchFamily="34" charset="-120"/>
              </a:rPr>
              <a:t>Coordinate across departments, suppliers, decision-makers</a:t>
            </a:r>
            <a:endParaRPr lang="en-US" sz="1323" dirty="0"/>
          </a:p>
        </p:txBody>
      </p:sp>
      <p:sp>
        <p:nvSpPr>
          <p:cNvPr id="16" name="Shape 14"/>
          <p:cNvSpPr/>
          <p:nvPr/>
        </p:nvSpPr>
        <p:spPr>
          <a:xfrm>
            <a:off x="9910647" y="2167562"/>
            <a:ext cx="2873280" cy="3125322"/>
          </a:xfrm>
          <a:prstGeom prst="roundRect">
            <a:avLst>
              <a:gd name="adj" fmla="val 2807"/>
            </a:avLst>
          </a:prstGeom>
          <a:solidFill>
            <a:srgbClr val="F4F6F7"/>
          </a:solidFill>
          <a:ln/>
        </p:spPr>
        <p:txBody>
          <a:bodyPr/>
          <a:lstStyle/>
          <a:p>
            <a:endParaRPr lang="en-GB" sz="2315"/>
          </a:p>
        </p:txBody>
      </p:sp>
      <p:sp>
        <p:nvSpPr>
          <p:cNvPr id="17" name="Shape 15"/>
          <p:cNvSpPr/>
          <p:nvPr/>
        </p:nvSpPr>
        <p:spPr>
          <a:xfrm>
            <a:off x="9910647" y="2167562"/>
            <a:ext cx="2873280" cy="120980"/>
          </a:xfrm>
          <a:prstGeom prst="roundRect">
            <a:avLst/>
          </a:prstGeom>
          <a:solidFill>
            <a:srgbClr val="A9D941"/>
          </a:solidFill>
          <a:ln/>
        </p:spPr>
        <p:txBody>
          <a:bodyPr/>
          <a:lstStyle/>
          <a:p>
            <a:endParaRPr lang="en-GB" sz="2315"/>
          </a:p>
        </p:txBody>
      </p:sp>
      <p:sp>
        <p:nvSpPr>
          <p:cNvPr id="18" name="Text 16"/>
          <p:cNvSpPr/>
          <p:nvPr/>
        </p:nvSpPr>
        <p:spPr>
          <a:xfrm>
            <a:off x="10132444" y="2520421"/>
            <a:ext cx="2429686" cy="856943"/>
          </a:xfrm>
          <a:prstGeom prst="rect">
            <a:avLst/>
          </a:prstGeom>
          <a:noFill/>
          <a:ln/>
        </p:spPr>
        <p:txBody>
          <a:bodyPr wrap="square" rtlCol="0" anchor="ctr"/>
          <a:lstStyle/>
          <a:p>
            <a:r>
              <a:rPr lang="en-US" sz="1819" b="1" dirty="0">
                <a:solidFill>
                  <a:srgbClr val="1B2430"/>
                </a:solidFill>
                <a:latin typeface="Arial" pitchFamily="34" charset="0"/>
                <a:ea typeface="Arial" pitchFamily="34" charset="-122"/>
                <a:cs typeface="Arial" pitchFamily="34" charset="-120"/>
              </a:rPr>
              <a:t>Change &amp; Upskilling</a:t>
            </a:r>
            <a:endParaRPr lang="en-US" sz="1819" dirty="0"/>
          </a:p>
        </p:txBody>
      </p:sp>
      <p:sp>
        <p:nvSpPr>
          <p:cNvPr id="19" name="Text 17"/>
          <p:cNvSpPr/>
          <p:nvPr/>
        </p:nvSpPr>
        <p:spPr>
          <a:xfrm>
            <a:off x="10132444" y="3377363"/>
            <a:ext cx="2429686" cy="1764295"/>
          </a:xfrm>
          <a:prstGeom prst="rect">
            <a:avLst/>
          </a:prstGeom>
          <a:noFill/>
          <a:ln/>
        </p:spPr>
        <p:txBody>
          <a:bodyPr wrap="square" rtlCol="0" anchor="ctr"/>
          <a:lstStyle/>
          <a:p>
            <a:r>
              <a:rPr lang="en-US" sz="1323" dirty="0">
                <a:solidFill>
                  <a:srgbClr val="5C6B73"/>
                </a:solidFill>
                <a:latin typeface="Arial" pitchFamily="34" charset="0"/>
                <a:ea typeface="Arial" pitchFamily="34" charset="-122"/>
                <a:cs typeface="Arial" pitchFamily="34" charset="-120"/>
              </a:rPr>
              <a:t>Build the skills and habits that make it stick</a:t>
            </a:r>
            <a:endParaRPr lang="en-US" sz="1323" dirty="0"/>
          </a:p>
        </p:txBody>
      </p:sp>
      <p:sp>
        <p:nvSpPr>
          <p:cNvPr id="21" name="Text 19"/>
          <p:cNvSpPr/>
          <p:nvPr/>
        </p:nvSpPr>
        <p:spPr>
          <a:xfrm>
            <a:off x="504437" y="7057178"/>
            <a:ext cx="5040842" cy="302451"/>
          </a:xfrm>
          <a:prstGeom prst="rect">
            <a:avLst/>
          </a:prstGeom>
          <a:noFill/>
          <a:ln/>
        </p:spPr>
        <p:txBody>
          <a:bodyPr wrap="square" rtlCol="0" anchor="ctr"/>
          <a:lstStyle/>
          <a:p>
            <a:r>
              <a:rPr lang="en-US" sz="1103" dirty="0">
                <a:solidFill>
                  <a:srgbClr val="5C6B73"/>
                </a:solidFill>
                <a:latin typeface="Arial" pitchFamily="34" charset="0"/>
                <a:ea typeface="Arial" pitchFamily="34" charset="-122"/>
                <a:cs typeface="Arial" pitchFamily="34" charset="-120"/>
              </a:rPr>
              <a:t>suHCO  |  Bidder Webinar</a:t>
            </a:r>
            <a:endParaRPr lang="en-US" sz="1103" dirty="0"/>
          </a:p>
        </p:txBody>
      </p:sp>
      <p:sp>
        <p:nvSpPr>
          <p:cNvPr id="22" name="Text 20"/>
          <p:cNvSpPr/>
          <p:nvPr/>
        </p:nvSpPr>
        <p:spPr>
          <a:xfrm>
            <a:off x="12733519" y="7057178"/>
            <a:ext cx="403267" cy="302451"/>
          </a:xfrm>
          <a:prstGeom prst="rect">
            <a:avLst/>
          </a:prstGeom>
          <a:noFill/>
          <a:ln/>
        </p:spPr>
        <p:txBody>
          <a:bodyPr wrap="square" rtlCol="0" anchor="ctr"/>
          <a:lstStyle/>
          <a:p>
            <a:pPr algn="r"/>
            <a:r>
              <a:rPr lang="en-US" sz="1103" dirty="0">
                <a:solidFill>
                  <a:srgbClr val="5C6B73"/>
                </a:solidFill>
                <a:latin typeface="Arial" pitchFamily="34" charset="0"/>
                <a:ea typeface="Arial" pitchFamily="34" charset="-122"/>
                <a:cs typeface="Arial" pitchFamily="34" charset="-120"/>
              </a:rPr>
              <a:t>4</a:t>
            </a:r>
            <a:endParaRPr lang="en-US" sz="1103"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06888" y="554492"/>
            <a:ext cx="10081683" cy="604901"/>
          </a:xfrm>
          <a:prstGeom prst="rect">
            <a:avLst/>
          </a:prstGeom>
          <a:noFill/>
          <a:ln/>
        </p:spPr>
        <p:txBody>
          <a:bodyPr wrap="square" rtlCol="0" anchor="ctr"/>
          <a:lstStyle/>
          <a:p>
            <a:r>
              <a:rPr lang="en-US" sz="3087" b="1" dirty="0">
                <a:solidFill>
                  <a:srgbClr val="243F60"/>
                </a:solidFill>
                <a:latin typeface="Arial" pitchFamily="34" charset="0"/>
                <a:ea typeface="Arial" pitchFamily="34" charset="-122"/>
                <a:cs typeface="Arial" pitchFamily="34" charset="-120"/>
              </a:rPr>
              <a:t>Expected outcomes, phase by phase</a:t>
            </a:r>
            <a:endParaRPr lang="en-US" sz="3087" dirty="0"/>
          </a:p>
        </p:txBody>
      </p:sp>
      <p:sp>
        <p:nvSpPr>
          <p:cNvPr id="3" name="Text 1"/>
          <p:cNvSpPr/>
          <p:nvPr/>
        </p:nvSpPr>
        <p:spPr>
          <a:xfrm>
            <a:off x="806887" y="1209802"/>
            <a:ext cx="11089852" cy="403267"/>
          </a:xfrm>
          <a:prstGeom prst="rect">
            <a:avLst/>
          </a:prstGeom>
          <a:noFill/>
          <a:ln/>
        </p:spPr>
        <p:txBody>
          <a:bodyPr wrap="square" rtlCol="0" anchor="ctr"/>
          <a:lstStyle/>
          <a:p>
            <a:r>
              <a:rPr lang="en-US" sz="1544" dirty="0">
                <a:solidFill>
                  <a:srgbClr val="5C6B73"/>
                </a:solidFill>
                <a:latin typeface="Arial" pitchFamily="34" charset="0"/>
                <a:ea typeface="Arial" pitchFamily="34" charset="-122"/>
                <a:cs typeface="Arial" pitchFamily="34" charset="-120"/>
              </a:rPr>
              <a:t>TD1 defines the deliverables. TD2 explains the substance behind them.</a:t>
            </a:r>
            <a:endParaRPr lang="en-US" sz="1544" dirty="0"/>
          </a:p>
        </p:txBody>
      </p:sp>
      <p:sp>
        <p:nvSpPr>
          <p:cNvPr id="4" name="Shape 2"/>
          <p:cNvSpPr/>
          <p:nvPr/>
        </p:nvSpPr>
        <p:spPr>
          <a:xfrm>
            <a:off x="806888" y="2117153"/>
            <a:ext cx="3780631" cy="3578998"/>
          </a:xfrm>
          <a:prstGeom prst="roundRect">
            <a:avLst>
              <a:gd name="adj" fmla="val 2254"/>
            </a:avLst>
          </a:prstGeom>
          <a:solidFill>
            <a:srgbClr val="F4F6F7"/>
          </a:solidFill>
          <a:ln/>
        </p:spPr>
        <p:txBody>
          <a:bodyPr/>
          <a:lstStyle/>
          <a:p>
            <a:endParaRPr lang="en-GB" sz="2315"/>
          </a:p>
        </p:txBody>
      </p:sp>
      <p:sp>
        <p:nvSpPr>
          <p:cNvPr id="5" name="Shape 3"/>
          <p:cNvSpPr/>
          <p:nvPr/>
        </p:nvSpPr>
        <p:spPr>
          <a:xfrm>
            <a:off x="1008521" y="2338950"/>
            <a:ext cx="1159394" cy="403267"/>
          </a:xfrm>
          <a:prstGeom prst="roundRect">
            <a:avLst>
              <a:gd name="adj" fmla="val 50000"/>
            </a:avLst>
          </a:prstGeom>
          <a:solidFill>
            <a:srgbClr val="0A6AA6"/>
          </a:solidFill>
          <a:ln/>
        </p:spPr>
        <p:txBody>
          <a:bodyPr/>
          <a:lstStyle/>
          <a:p>
            <a:endParaRPr lang="en-GB" sz="2315"/>
          </a:p>
        </p:txBody>
      </p:sp>
      <p:sp>
        <p:nvSpPr>
          <p:cNvPr id="6" name="Text 4"/>
          <p:cNvSpPr/>
          <p:nvPr/>
        </p:nvSpPr>
        <p:spPr>
          <a:xfrm>
            <a:off x="1008521" y="2338950"/>
            <a:ext cx="1159394" cy="403267"/>
          </a:xfrm>
          <a:prstGeom prst="rect">
            <a:avLst/>
          </a:prstGeom>
          <a:noFill/>
          <a:ln/>
        </p:spPr>
        <p:txBody>
          <a:bodyPr wrap="square" rtlCol="0" anchor="ctr"/>
          <a:lstStyle/>
          <a:p>
            <a:pPr algn="ctr"/>
            <a:r>
              <a:rPr lang="en-US" sz="1378" b="1" dirty="0">
                <a:solidFill>
                  <a:srgbClr val="FFFFFF"/>
                </a:solidFill>
                <a:latin typeface="Arial" pitchFamily="34" charset="0"/>
                <a:ea typeface="Arial" pitchFamily="34" charset="-122"/>
                <a:cs typeface="Arial" pitchFamily="34" charset="-120"/>
              </a:rPr>
              <a:t>Phase I</a:t>
            </a:r>
            <a:endParaRPr lang="en-US" sz="1378" dirty="0"/>
          </a:p>
        </p:txBody>
      </p:sp>
      <p:sp>
        <p:nvSpPr>
          <p:cNvPr id="7" name="Text 5"/>
          <p:cNvSpPr/>
          <p:nvPr/>
        </p:nvSpPr>
        <p:spPr>
          <a:xfrm>
            <a:off x="1008521" y="2943851"/>
            <a:ext cx="3377364" cy="453676"/>
          </a:xfrm>
          <a:prstGeom prst="rect">
            <a:avLst/>
          </a:prstGeom>
          <a:noFill/>
          <a:ln/>
        </p:spPr>
        <p:txBody>
          <a:bodyPr wrap="square" rtlCol="0" anchor="ctr"/>
          <a:lstStyle/>
          <a:p>
            <a:r>
              <a:rPr lang="en-US" sz="1985" b="1" dirty="0">
                <a:solidFill>
                  <a:srgbClr val="1B2430"/>
                </a:solidFill>
                <a:latin typeface="Arial" pitchFamily="34" charset="0"/>
                <a:ea typeface="Arial" pitchFamily="34" charset="-122"/>
                <a:cs typeface="Arial" pitchFamily="34" charset="-120"/>
              </a:rPr>
              <a:t>Design</a:t>
            </a:r>
            <a:endParaRPr lang="en-US" sz="1985" dirty="0"/>
          </a:p>
        </p:txBody>
      </p:sp>
      <p:sp>
        <p:nvSpPr>
          <p:cNvPr id="8" name="Text 6"/>
          <p:cNvSpPr/>
          <p:nvPr/>
        </p:nvSpPr>
        <p:spPr>
          <a:xfrm>
            <a:off x="1008521" y="3447935"/>
            <a:ext cx="3377364" cy="2117154"/>
          </a:xfrm>
          <a:prstGeom prst="rect">
            <a:avLst/>
          </a:prstGeom>
          <a:noFill/>
          <a:ln/>
        </p:spPr>
        <p:txBody>
          <a:bodyPr wrap="square" rtlCol="0" anchor="ctr"/>
          <a:lstStyle/>
          <a:p>
            <a:r>
              <a:rPr lang="en-US" sz="1378" dirty="0">
                <a:solidFill>
                  <a:srgbClr val="5C6B73"/>
                </a:solidFill>
                <a:latin typeface="Arial" pitchFamily="34" charset="0"/>
                <a:ea typeface="Arial" pitchFamily="34" charset="-122"/>
                <a:cs typeface="Arial" pitchFamily="34" charset="-120"/>
              </a:rPr>
              <a:t>A validated solution design and Co‑Design plan for all three pilot sites -  not a working system yet.</a:t>
            </a:r>
            <a:endParaRPr lang="en-US" sz="1378" dirty="0"/>
          </a:p>
        </p:txBody>
      </p:sp>
      <p:sp>
        <p:nvSpPr>
          <p:cNvPr id="9" name="Shape 7"/>
          <p:cNvSpPr/>
          <p:nvPr/>
        </p:nvSpPr>
        <p:spPr>
          <a:xfrm>
            <a:off x="4789152" y="2117153"/>
            <a:ext cx="3780631" cy="3578998"/>
          </a:xfrm>
          <a:prstGeom prst="roundRect">
            <a:avLst>
              <a:gd name="adj" fmla="val 2254"/>
            </a:avLst>
          </a:prstGeom>
          <a:solidFill>
            <a:srgbClr val="F4F6F7"/>
          </a:solidFill>
          <a:ln/>
        </p:spPr>
        <p:txBody>
          <a:bodyPr/>
          <a:lstStyle/>
          <a:p>
            <a:endParaRPr lang="en-GB" sz="2315"/>
          </a:p>
        </p:txBody>
      </p:sp>
      <p:sp>
        <p:nvSpPr>
          <p:cNvPr id="10" name="Shape 8"/>
          <p:cNvSpPr/>
          <p:nvPr/>
        </p:nvSpPr>
        <p:spPr>
          <a:xfrm>
            <a:off x="4990786" y="2338950"/>
            <a:ext cx="1159394" cy="403267"/>
          </a:xfrm>
          <a:prstGeom prst="roundRect">
            <a:avLst>
              <a:gd name="adj" fmla="val 50000"/>
            </a:avLst>
          </a:prstGeom>
          <a:solidFill>
            <a:srgbClr val="339A9A"/>
          </a:solidFill>
          <a:ln/>
        </p:spPr>
        <p:txBody>
          <a:bodyPr/>
          <a:lstStyle/>
          <a:p>
            <a:endParaRPr lang="en-GB" sz="2315"/>
          </a:p>
        </p:txBody>
      </p:sp>
      <p:sp>
        <p:nvSpPr>
          <p:cNvPr id="11" name="Text 9"/>
          <p:cNvSpPr/>
          <p:nvPr/>
        </p:nvSpPr>
        <p:spPr>
          <a:xfrm>
            <a:off x="4990786" y="2338950"/>
            <a:ext cx="1159394" cy="403267"/>
          </a:xfrm>
          <a:prstGeom prst="rect">
            <a:avLst/>
          </a:prstGeom>
          <a:noFill/>
          <a:ln/>
        </p:spPr>
        <p:txBody>
          <a:bodyPr wrap="square" rtlCol="0" anchor="ctr"/>
          <a:lstStyle/>
          <a:p>
            <a:pPr algn="ctr"/>
            <a:r>
              <a:rPr lang="en-US" sz="1378" b="1" dirty="0">
                <a:solidFill>
                  <a:srgbClr val="FFFFFF"/>
                </a:solidFill>
                <a:latin typeface="Arial" pitchFamily="34" charset="0"/>
                <a:ea typeface="Arial" pitchFamily="34" charset="-122"/>
                <a:cs typeface="Arial" pitchFamily="34" charset="-120"/>
              </a:rPr>
              <a:t>Phase II</a:t>
            </a:r>
            <a:endParaRPr lang="en-US" sz="1378" dirty="0"/>
          </a:p>
        </p:txBody>
      </p:sp>
      <p:sp>
        <p:nvSpPr>
          <p:cNvPr id="12" name="Text 10"/>
          <p:cNvSpPr/>
          <p:nvPr/>
        </p:nvSpPr>
        <p:spPr>
          <a:xfrm>
            <a:off x="4990786" y="2943851"/>
            <a:ext cx="3377364" cy="453676"/>
          </a:xfrm>
          <a:prstGeom prst="rect">
            <a:avLst/>
          </a:prstGeom>
          <a:noFill/>
          <a:ln/>
        </p:spPr>
        <p:txBody>
          <a:bodyPr wrap="square" rtlCol="0" anchor="ctr"/>
          <a:lstStyle/>
          <a:p>
            <a:r>
              <a:rPr lang="en-US" sz="1985" b="1" dirty="0">
                <a:solidFill>
                  <a:srgbClr val="1B2430"/>
                </a:solidFill>
                <a:latin typeface="Arial" pitchFamily="34" charset="0"/>
                <a:ea typeface="Arial" pitchFamily="34" charset="-122"/>
                <a:cs typeface="Arial" pitchFamily="34" charset="-120"/>
              </a:rPr>
              <a:t>Prototype</a:t>
            </a:r>
            <a:endParaRPr lang="en-US" sz="1985" dirty="0"/>
          </a:p>
        </p:txBody>
      </p:sp>
      <p:sp>
        <p:nvSpPr>
          <p:cNvPr id="13" name="Text 11"/>
          <p:cNvSpPr/>
          <p:nvPr/>
        </p:nvSpPr>
        <p:spPr>
          <a:xfrm>
            <a:off x="4990786" y="3447935"/>
            <a:ext cx="3377364" cy="2117154"/>
          </a:xfrm>
          <a:prstGeom prst="rect">
            <a:avLst/>
          </a:prstGeom>
          <a:noFill/>
          <a:ln/>
        </p:spPr>
        <p:txBody>
          <a:bodyPr wrap="square" rtlCol="0" anchor="ctr"/>
          <a:lstStyle/>
          <a:p>
            <a:r>
              <a:rPr lang="en-US" sz="1378" dirty="0">
                <a:solidFill>
                  <a:srgbClr val="5C6B73"/>
                </a:solidFill>
                <a:latin typeface="Arial" pitchFamily="34" charset="0"/>
                <a:ea typeface="Arial" pitchFamily="34" charset="-122"/>
                <a:cs typeface="Arial" pitchFamily="34" charset="-120"/>
              </a:rPr>
              <a:t>A tested prototype, evaluated with end‑user groups at each site. Usability and technical feasibility evidence.</a:t>
            </a:r>
            <a:endParaRPr lang="en-US" sz="1378" dirty="0"/>
          </a:p>
        </p:txBody>
      </p:sp>
      <p:sp>
        <p:nvSpPr>
          <p:cNvPr id="14" name="Shape 12"/>
          <p:cNvSpPr/>
          <p:nvPr/>
        </p:nvSpPr>
        <p:spPr>
          <a:xfrm>
            <a:off x="8771417" y="2117153"/>
            <a:ext cx="3780631" cy="3578998"/>
          </a:xfrm>
          <a:prstGeom prst="roundRect">
            <a:avLst>
              <a:gd name="adj" fmla="val 2254"/>
            </a:avLst>
          </a:prstGeom>
          <a:solidFill>
            <a:srgbClr val="F4F6F7"/>
          </a:solidFill>
          <a:ln/>
        </p:spPr>
        <p:txBody>
          <a:bodyPr/>
          <a:lstStyle/>
          <a:p>
            <a:endParaRPr lang="en-GB" sz="2315"/>
          </a:p>
        </p:txBody>
      </p:sp>
      <p:sp>
        <p:nvSpPr>
          <p:cNvPr id="15" name="Shape 13"/>
          <p:cNvSpPr/>
          <p:nvPr/>
        </p:nvSpPr>
        <p:spPr>
          <a:xfrm>
            <a:off x="8973051" y="2338950"/>
            <a:ext cx="1159394" cy="403267"/>
          </a:xfrm>
          <a:prstGeom prst="roundRect">
            <a:avLst>
              <a:gd name="adj" fmla="val 50000"/>
            </a:avLst>
          </a:prstGeom>
          <a:solidFill>
            <a:srgbClr val="243F60"/>
          </a:solidFill>
          <a:ln/>
        </p:spPr>
        <p:txBody>
          <a:bodyPr/>
          <a:lstStyle/>
          <a:p>
            <a:endParaRPr lang="en-GB" sz="2315"/>
          </a:p>
        </p:txBody>
      </p:sp>
      <p:sp>
        <p:nvSpPr>
          <p:cNvPr id="16" name="Text 14"/>
          <p:cNvSpPr/>
          <p:nvPr/>
        </p:nvSpPr>
        <p:spPr>
          <a:xfrm>
            <a:off x="8973051" y="2338950"/>
            <a:ext cx="1159394" cy="403267"/>
          </a:xfrm>
          <a:prstGeom prst="rect">
            <a:avLst/>
          </a:prstGeom>
          <a:noFill/>
          <a:ln/>
        </p:spPr>
        <p:txBody>
          <a:bodyPr wrap="square" rtlCol="0" anchor="ctr"/>
          <a:lstStyle/>
          <a:p>
            <a:pPr algn="ctr"/>
            <a:r>
              <a:rPr lang="en-US" sz="1378" b="1" dirty="0">
                <a:solidFill>
                  <a:srgbClr val="FFFFFF"/>
                </a:solidFill>
                <a:latin typeface="Arial" pitchFamily="34" charset="0"/>
                <a:ea typeface="Arial" pitchFamily="34" charset="-122"/>
                <a:cs typeface="Arial" pitchFamily="34" charset="-120"/>
              </a:rPr>
              <a:t>Phase III</a:t>
            </a:r>
            <a:endParaRPr lang="en-US" sz="1378" dirty="0"/>
          </a:p>
        </p:txBody>
      </p:sp>
      <p:sp>
        <p:nvSpPr>
          <p:cNvPr id="17" name="Text 15"/>
          <p:cNvSpPr/>
          <p:nvPr/>
        </p:nvSpPr>
        <p:spPr>
          <a:xfrm>
            <a:off x="8973051" y="2943851"/>
            <a:ext cx="3377364" cy="453676"/>
          </a:xfrm>
          <a:prstGeom prst="rect">
            <a:avLst/>
          </a:prstGeom>
          <a:noFill/>
          <a:ln/>
        </p:spPr>
        <p:txBody>
          <a:bodyPr wrap="square" rtlCol="0" anchor="ctr"/>
          <a:lstStyle/>
          <a:p>
            <a:r>
              <a:rPr lang="en-US" sz="1985" b="1" dirty="0">
                <a:solidFill>
                  <a:srgbClr val="1B2430"/>
                </a:solidFill>
                <a:latin typeface="Arial" pitchFamily="34" charset="0"/>
                <a:ea typeface="Arial" pitchFamily="34" charset="-122"/>
                <a:cs typeface="Arial" pitchFamily="34" charset="-120"/>
              </a:rPr>
              <a:t>Pilot</a:t>
            </a:r>
            <a:endParaRPr lang="en-US" sz="1985" dirty="0"/>
          </a:p>
        </p:txBody>
      </p:sp>
      <p:sp>
        <p:nvSpPr>
          <p:cNvPr id="18" name="Text 16"/>
          <p:cNvSpPr/>
          <p:nvPr/>
        </p:nvSpPr>
        <p:spPr>
          <a:xfrm>
            <a:off x="8973051" y="3447935"/>
            <a:ext cx="3377364" cy="2117154"/>
          </a:xfrm>
          <a:prstGeom prst="rect">
            <a:avLst/>
          </a:prstGeom>
          <a:noFill/>
          <a:ln/>
        </p:spPr>
        <p:txBody>
          <a:bodyPr wrap="square" rtlCol="0" anchor="ctr"/>
          <a:lstStyle/>
          <a:p>
            <a:r>
              <a:rPr lang="en-US" sz="1378" dirty="0">
                <a:solidFill>
                  <a:srgbClr val="5C6B73"/>
                </a:solidFill>
                <a:latin typeface="Arial" pitchFamily="34" charset="0"/>
                <a:ea typeface="Arial" pitchFamily="34" charset="-122"/>
                <a:cs typeface="Arial" pitchFamily="34" charset="-120"/>
              </a:rPr>
              <a:t>Operational piloting at all three sites, with measured impact against site baselines;  the evidence base for post‑PCP follow‑up.</a:t>
            </a:r>
            <a:endParaRPr lang="en-US" sz="1378" dirty="0"/>
          </a:p>
        </p:txBody>
      </p:sp>
      <p:sp>
        <p:nvSpPr>
          <p:cNvPr id="19" name="Text 17"/>
          <p:cNvSpPr/>
          <p:nvPr/>
        </p:nvSpPr>
        <p:spPr>
          <a:xfrm>
            <a:off x="806887" y="5948193"/>
            <a:ext cx="11795570" cy="604901"/>
          </a:xfrm>
          <a:prstGeom prst="rect">
            <a:avLst/>
          </a:prstGeom>
          <a:noFill/>
          <a:ln/>
        </p:spPr>
        <p:txBody>
          <a:bodyPr wrap="square" rtlCol="0" anchor="ctr"/>
          <a:lstStyle/>
          <a:p>
            <a:r>
              <a:rPr lang="en-US" sz="1488" b="1" dirty="0">
                <a:solidFill>
                  <a:srgbClr val="243F60"/>
                </a:solidFill>
                <a:latin typeface="Arial" pitchFamily="34" charset="0"/>
                <a:ea typeface="Arial" pitchFamily="34" charset="-122"/>
                <a:cs typeface="Arial" pitchFamily="34" charset="-120"/>
              </a:rPr>
              <a:t>Co‑Design starts in Phase I: </a:t>
            </a:r>
            <a:r>
              <a:rPr lang="en-US" sz="1488" dirty="0">
                <a:solidFill>
                  <a:srgbClr val="1B2430"/>
                </a:solidFill>
                <a:latin typeface="Arial" pitchFamily="34" charset="0"/>
                <a:ea typeface="Arial" pitchFamily="34" charset="-122"/>
                <a:cs typeface="Arial" pitchFamily="34" charset="-120"/>
              </a:rPr>
              <a:t>the Buyers Group facilitates access to end‑users at each pilot site from day one</a:t>
            </a:r>
            <a:r>
              <a:rPr lang="en-US" sz="1488">
                <a:solidFill>
                  <a:srgbClr val="1B2430"/>
                </a:solidFill>
                <a:latin typeface="Arial" pitchFamily="34" charset="0"/>
                <a:ea typeface="Arial" pitchFamily="34" charset="-122"/>
                <a:cs typeface="Arial" pitchFamily="34" charset="-120"/>
              </a:rPr>
              <a:t>,</a:t>
            </a:r>
            <a:r>
              <a:rPr lang="en-US" sz="1488" dirty="0">
                <a:solidFill>
                  <a:srgbClr val="1B2430"/>
                </a:solidFill>
                <a:latin typeface="Arial" pitchFamily="34" charset="0"/>
                <a:ea typeface="Arial" pitchFamily="34" charset="-122"/>
                <a:cs typeface="Arial" pitchFamily="34" charset="-120"/>
              </a:rPr>
              <a:t> not just during testing in Phases II and III.</a:t>
            </a:r>
            <a:endParaRPr lang="en-US" sz="1488" dirty="0"/>
          </a:p>
        </p:txBody>
      </p:sp>
      <p:sp>
        <p:nvSpPr>
          <p:cNvPr id="20" name="Text 18"/>
          <p:cNvSpPr/>
          <p:nvPr/>
        </p:nvSpPr>
        <p:spPr>
          <a:xfrm>
            <a:off x="504437" y="7057178"/>
            <a:ext cx="5040842" cy="302451"/>
          </a:xfrm>
          <a:prstGeom prst="rect">
            <a:avLst/>
          </a:prstGeom>
          <a:noFill/>
          <a:ln/>
        </p:spPr>
        <p:txBody>
          <a:bodyPr wrap="square" rtlCol="0" anchor="ctr"/>
          <a:lstStyle/>
          <a:p>
            <a:r>
              <a:rPr lang="en-US" sz="1103" dirty="0">
                <a:solidFill>
                  <a:srgbClr val="5C6B73"/>
                </a:solidFill>
                <a:latin typeface="Arial" pitchFamily="34" charset="0"/>
                <a:ea typeface="Arial" pitchFamily="34" charset="-122"/>
                <a:cs typeface="Arial" pitchFamily="34" charset="-120"/>
              </a:rPr>
              <a:t>suHCO  |  Bidder Webinar</a:t>
            </a:r>
            <a:endParaRPr lang="en-US" sz="1103" dirty="0"/>
          </a:p>
        </p:txBody>
      </p:sp>
      <p:sp>
        <p:nvSpPr>
          <p:cNvPr id="21" name="Text 19"/>
          <p:cNvSpPr/>
          <p:nvPr/>
        </p:nvSpPr>
        <p:spPr>
          <a:xfrm>
            <a:off x="12733519" y="7057178"/>
            <a:ext cx="403267" cy="302451"/>
          </a:xfrm>
          <a:prstGeom prst="rect">
            <a:avLst/>
          </a:prstGeom>
          <a:noFill/>
          <a:ln/>
        </p:spPr>
        <p:txBody>
          <a:bodyPr wrap="square" rtlCol="0" anchor="ctr"/>
          <a:lstStyle/>
          <a:p>
            <a:pPr algn="r"/>
            <a:r>
              <a:rPr lang="en-US" sz="1103" dirty="0">
                <a:solidFill>
                  <a:srgbClr val="5C6B73"/>
                </a:solidFill>
                <a:latin typeface="Arial" pitchFamily="34" charset="0"/>
                <a:ea typeface="Arial" pitchFamily="34" charset="-122"/>
                <a:cs typeface="Arial" pitchFamily="34" charset="-120"/>
              </a:rPr>
              <a:t>9</a:t>
            </a:r>
            <a:endParaRPr lang="en-US" sz="1103"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25991A-D914-A0BC-333F-D3B313CBC403}"/>
              </a:ext>
            </a:extLst>
          </p:cNvPr>
          <p:cNvSpPr>
            <a:spLocks noGrp="1"/>
          </p:cNvSpPr>
          <p:nvPr>
            <p:ph type="body" sz="quarter" idx="14"/>
          </p:nvPr>
        </p:nvSpPr>
        <p:spPr>
          <a:xfrm>
            <a:off x="530225" y="980624"/>
            <a:ext cx="12382501" cy="249298"/>
          </a:xfrm>
        </p:spPr>
        <p:txBody>
          <a:bodyPr/>
          <a:lstStyle/>
          <a:p>
            <a:r>
              <a:rPr lang="en-GB"/>
              <a:t>Table 1 (of TD1 (2.1.2)) describes the progress on R&amp;D documented in the deliverables depicted below</a:t>
            </a:r>
          </a:p>
        </p:txBody>
      </p:sp>
      <p:sp>
        <p:nvSpPr>
          <p:cNvPr id="3" name="Title 2">
            <a:extLst>
              <a:ext uri="{FF2B5EF4-FFF2-40B4-BE49-F238E27FC236}">
                <a16:creationId xmlns:a16="http://schemas.microsoft.com/office/drawing/2014/main" id="{7B9D2CEF-19CF-27FB-2EFF-C164F5968D7E}"/>
              </a:ext>
            </a:extLst>
          </p:cNvPr>
          <p:cNvSpPr>
            <a:spLocks noGrp="1"/>
          </p:cNvSpPr>
          <p:nvPr>
            <p:ph type="title"/>
          </p:nvPr>
        </p:nvSpPr>
        <p:spPr/>
        <p:txBody>
          <a:bodyPr lIns="0" tIns="0" rIns="0" bIns="0" anchor="t"/>
          <a:lstStyle/>
          <a:p>
            <a:r>
              <a:rPr lang="en-GB">
                <a:latin typeface="Grandview"/>
              </a:rPr>
              <a:t>Deliverables </a:t>
            </a:r>
            <a:endParaRPr lang="en-GB"/>
          </a:p>
        </p:txBody>
      </p:sp>
      <p:sp>
        <p:nvSpPr>
          <p:cNvPr id="97" name="Text Placeholder 96">
            <a:extLst>
              <a:ext uri="{FF2B5EF4-FFF2-40B4-BE49-F238E27FC236}">
                <a16:creationId xmlns:a16="http://schemas.microsoft.com/office/drawing/2014/main" id="{95EF9884-B79A-E166-EF48-7D9E76EE309A}"/>
              </a:ext>
            </a:extLst>
          </p:cNvPr>
          <p:cNvSpPr>
            <a:spLocks noGrp="1"/>
          </p:cNvSpPr>
          <p:nvPr>
            <p:ph type="body" sz="quarter" idx="13"/>
          </p:nvPr>
        </p:nvSpPr>
        <p:spPr/>
        <p:txBody>
          <a:bodyPr/>
          <a:lstStyle/>
          <a:p>
            <a:endParaRPr lang="en-GB"/>
          </a:p>
        </p:txBody>
      </p:sp>
      <p:sp>
        <p:nvSpPr>
          <p:cNvPr id="4" name="Text Placeholder 3">
            <a:extLst>
              <a:ext uri="{FF2B5EF4-FFF2-40B4-BE49-F238E27FC236}">
                <a16:creationId xmlns:a16="http://schemas.microsoft.com/office/drawing/2014/main" id="{8D0A95FD-4578-485B-C337-257B36A74C66}"/>
              </a:ext>
            </a:extLst>
          </p:cNvPr>
          <p:cNvSpPr>
            <a:spLocks noGrp="1"/>
          </p:cNvSpPr>
          <p:nvPr>
            <p:ph type="body" sz="quarter" idx="15"/>
          </p:nvPr>
        </p:nvSpPr>
        <p:spPr/>
        <p:txBody>
          <a:bodyPr/>
          <a:lstStyle/>
          <a:p>
            <a:r>
              <a:rPr lang="en-GB"/>
              <a:t>Expected outcomes</a:t>
            </a:r>
          </a:p>
        </p:txBody>
      </p:sp>
      <p:pic>
        <p:nvPicPr>
          <p:cNvPr id="92" name="Picture Placeholder 2">
            <a:extLst>
              <a:ext uri="{FF2B5EF4-FFF2-40B4-BE49-F238E27FC236}">
                <a16:creationId xmlns:a16="http://schemas.microsoft.com/office/drawing/2014/main" id="{2BB2616B-AA47-21B8-FB3C-E1EA963B55FB}"/>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p:blipFill>
        <p:spPr/>
      </p:pic>
      <p:sp>
        <p:nvSpPr>
          <p:cNvPr id="88" name="Rechteck 7">
            <a:extLst>
              <a:ext uri="{FF2B5EF4-FFF2-40B4-BE49-F238E27FC236}">
                <a16:creationId xmlns:a16="http://schemas.microsoft.com/office/drawing/2014/main" id="{7945A1BD-B526-AD8D-9696-87D6134A2EA3}"/>
              </a:ext>
            </a:extLst>
          </p:cNvPr>
          <p:cNvSpPr/>
          <p:nvPr/>
        </p:nvSpPr>
        <p:spPr bwMode="gray">
          <a:xfrm>
            <a:off x="11005120" y="1786941"/>
            <a:ext cx="1980538" cy="1657722"/>
          </a:xfrm>
          <a:prstGeom prst="rect">
            <a:avLst/>
          </a:prstGeom>
          <a:solidFill>
            <a:schemeClr val="bg1"/>
          </a:solid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A6AA6"/>
                </a:solidFill>
                <a:effectLst/>
                <a:uLnTx/>
                <a:uFillTx/>
                <a:latin typeface="Calibri"/>
                <a:ea typeface="+mn-ea"/>
                <a:cs typeface="+mn-cs"/>
              </a:rPr>
              <a:t>Graphic represents evolution of key documents to be delivered</a:t>
            </a:r>
          </a:p>
        </p:txBody>
      </p:sp>
      <p:sp>
        <p:nvSpPr>
          <p:cNvPr id="203" name="Text 2">
            <a:extLst>
              <a:ext uri="{FF2B5EF4-FFF2-40B4-BE49-F238E27FC236}">
                <a16:creationId xmlns:a16="http://schemas.microsoft.com/office/drawing/2014/main" id="{4E72A6F5-3633-5D02-1B5F-FD73E67D6569}"/>
              </a:ext>
            </a:extLst>
          </p:cNvPr>
          <p:cNvSpPr/>
          <p:nvPr/>
        </p:nvSpPr>
        <p:spPr>
          <a:xfrm>
            <a:off x="1928388" y="1714553"/>
            <a:ext cx="1007152" cy="419859"/>
          </a:xfrm>
          <a:prstGeom prst="rect">
            <a:avLst/>
          </a:prstGeom>
          <a:solidFill>
            <a:srgbClr val="92D050"/>
          </a:solidFill>
          <a:ln w="7620">
            <a:solidFill>
              <a:srgbClr val="A9D941"/>
            </a:solidFill>
          </a:ln>
        </p:spPr>
        <p:txBody>
          <a:bodyPr wrap="square" lIns="508" tIns="508" rIns="508" bIns="508" rtlCol="0" anchor="ctr">
            <a:normAutofit/>
          </a:bodyPr>
          <a:lstStyle/>
          <a:p>
            <a:pPr marL="0" indent="0" algn="ctr">
              <a:buNone/>
            </a:pPr>
            <a:r>
              <a:rPr lang="en-US" sz="1050" b="1">
                <a:solidFill>
                  <a:srgbClr val="FFFFFF"/>
                </a:solidFill>
                <a:latin typeface="Aptos" pitchFamily="34" charset="0"/>
                <a:ea typeface="Aptos" pitchFamily="34" charset="-122"/>
                <a:cs typeface="Aptos" pitchFamily="34" charset="-120"/>
              </a:rPr>
              <a:t>Tender</a:t>
            </a:r>
            <a:endParaRPr lang="en-US" sz="1000"/>
          </a:p>
        </p:txBody>
      </p:sp>
      <p:sp>
        <p:nvSpPr>
          <p:cNvPr id="205" name="Text 3">
            <a:extLst>
              <a:ext uri="{FF2B5EF4-FFF2-40B4-BE49-F238E27FC236}">
                <a16:creationId xmlns:a16="http://schemas.microsoft.com/office/drawing/2014/main" id="{689908D2-7965-C9BF-FAA1-8EC8DE2C6EAA}"/>
              </a:ext>
            </a:extLst>
          </p:cNvPr>
          <p:cNvSpPr/>
          <p:nvPr/>
        </p:nvSpPr>
        <p:spPr>
          <a:xfrm>
            <a:off x="3227118" y="1723696"/>
            <a:ext cx="1558935" cy="419859"/>
          </a:xfrm>
          <a:prstGeom prst="rect">
            <a:avLst/>
          </a:prstGeom>
          <a:solidFill>
            <a:srgbClr val="92D050"/>
          </a:solidFill>
          <a:ln w="7620">
            <a:solidFill>
              <a:srgbClr val="A9D941"/>
            </a:solidFill>
          </a:ln>
        </p:spPr>
        <p:txBody>
          <a:bodyPr wrap="square" lIns="508" tIns="508" rIns="508" bIns="508" rtlCol="0" anchor="ctr">
            <a:normAutofit/>
          </a:bodyPr>
          <a:lstStyle/>
          <a:p>
            <a:pPr marL="0" indent="0" algn="ctr">
              <a:buNone/>
            </a:pPr>
            <a:r>
              <a:rPr lang="en-US" sz="900" b="1">
                <a:solidFill>
                  <a:srgbClr val="FFFFFF"/>
                </a:solidFill>
                <a:latin typeface="Aptos" pitchFamily="34" charset="0"/>
                <a:ea typeface="Aptos" pitchFamily="34" charset="-122"/>
                <a:cs typeface="Aptos" pitchFamily="34" charset="-120"/>
              </a:rPr>
              <a:t>Phase I</a:t>
            </a:r>
            <a:endParaRPr lang="en-US" sz="900"/>
          </a:p>
          <a:p>
            <a:pPr marL="0" indent="0" algn="ctr">
              <a:buNone/>
            </a:pPr>
            <a:r>
              <a:rPr lang="en-US" sz="900" b="1">
                <a:solidFill>
                  <a:srgbClr val="FFFFFF"/>
                </a:solidFill>
                <a:latin typeface="Aptos" pitchFamily="34" charset="0"/>
                <a:ea typeface="Aptos" pitchFamily="34" charset="-122"/>
                <a:cs typeface="Aptos" pitchFamily="34" charset="-120"/>
              </a:rPr>
              <a:t>Design &amp; Feasibility</a:t>
            </a:r>
            <a:endParaRPr lang="en-US" sz="900"/>
          </a:p>
        </p:txBody>
      </p:sp>
      <p:sp>
        <p:nvSpPr>
          <p:cNvPr id="207" name="Text 4">
            <a:extLst>
              <a:ext uri="{FF2B5EF4-FFF2-40B4-BE49-F238E27FC236}">
                <a16:creationId xmlns:a16="http://schemas.microsoft.com/office/drawing/2014/main" id="{09A3E4A9-5283-5EF9-BD60-9B439DDB2E62}"/>
              </a:ext>
            </a:extLst>
          </p:cNvPr>
          <p:cNvSpPr/>
          <p:nvPr/>
        </p:nvSpPr>
        <p:spPr>
          <a:xfrm>
            <a:off x="5200716" y="1732841"/>
            <a:ext cx="2268073" cy="429003"/>
          </a:xfrm>
          <a:prstGeom prst="rect">
            <a:avLst/>
          </a:prstGeom>
          <a:solidFill>
            <a:srgbClr val="92D050"/>
          </a:solidFill>
          <a:ln w="7620">
            <a:solidFill>
              <a:srgbClr val="A9D941"/>
            </a:solidFill>
          </a:ln>
        </p:spPr>
        <p:txBody>
          <a:bodyPr wrap="square" lIns="508" tIns="508" rIns="508" bIns="508" rtlCol="0" anchor="ctr">
            <a:normAutofit/>
          </a:bodyPr>
          <a:lstStyle/>
          <a:p>
            <a:pPr marL="0" indent="0" algn="ctr">
              <a:buNone/>
            </a:pPr>
            <a:r>
              <a:rPr lang="en-US" sz="900" b="1">
                <a:solidFill>
                  <a:srgbClr val="FFFFFF"/>
                </a:solidFill>
                <a:latin typeface="Aptos" pitchFamily="34" charset="0"/>
                <a:ea typeface="Aptos" pitchFamily="34" charset="-122"/>
                <a:cs typeface="Aptos" pitchFamily="34" charset="-120"/>
              </a:rPr>
              <a:t>Phase II</a:t>
            </a:r>
            <a:endParaRPr lang="en-US" sz="900"/>
          </a:p>
          <a:p>
            <a:pPr marL="0" indent="0" algn="ctr">
              <a:buNone/>
            </a:pPr>
            <a:r>
              <a:rPr lang="en-US" sz="900" b="1">
                <a:solidFill>
                  <a:srgbClr val="FFFFFF"/>
                </a:solidFill>
                <a:latin typeface="Aptos" pitchFamily="34" charset="0"/>
                <a:ea typeface="Aptos" pitchFamily="34" charset="-122"/>
                <a:cs typeface="Aptos" pitchFamily="34" charset="-120"/>
              </a:rPr>
              <a:t>Prototype Development</a:t>
            </a:r>
            <a:endParaRPr lang="en-US" sz="900"/>
          </a:p>
        </p:txBody>
      </p:sp>
      <p:sp>
        <p:nvSpPr>
          <p:cNvPr id="209" name="Text 5">
            <a:extLst>
              <a:ext uri="{FF2B5EF4-FFF2-40B4-BE49-F238E27FC236}">
                <a16:creationId xmlns:a16="http://schemas.microsoft.com/office/drawing/2014/main" id="{7D46D815-FC28-A451-960E-92A7CFD8AF1D}"/>
              </a:ext>
            </a:extLst>
          </p:cNvPr>
          <p:cNvSpPr/>
          <p:nvPr/>
        </p:nvSpPr>
        <p:spPr>
          <a:xfrm>
            <a:off x="7939888" y="1714553"/>
            <a:ext cx="2772624" cy="447291"/>
          </a:xfrm>
          <a:prstGeom prst="rect">
            <a:avLst/>
          </a:prstGeom>
          <a:solidFill>
            <a:srgbClr val="92D050"/>
          </a:solidFill>
          <a:ln w="7620">
            <a:solidFill>
              <a:srgbClr val="A9D941"/>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Phase III</a:t>
            </a:r>
            <a:endParaRPr lang="en-US" sz="1000"/>
          </a:p>
          <a:p>
            <a:pPr marL="0" indent="0" algn="ctr">
              <a:buNone/>
            </a:pPr>
            <a:r>
              <a:rPr lang="en-US" sz="840" b="1">
                <a:solidFill>
                  <a:srgbClr val="FFFFFF"/>
                </a:solidFill>
                <a:latin typeface="Aptos" pitchFamily="34" charset="0"/>
                <a:ea typeface="Aptos" pitchFamily="34" charset="-122"/>
                <a:cs typeface="Aptos" pitchFamily="34" charset="-120"/>
              </a:rPr>
              <a:t>Pilot Systems &amp; Real-Life Testing</a:t>
            </a:r>
            <a:endParaRPr lang="en-US" sz="840"/>
          </a:p>
        </p:txBody>
      </p:sp>
      <p:sp>
        <p:nvSpPr>
          <p:cNvPr id="211" name="Shape 6">
            <a:extLst>
              <a:ext uri="{FF2B5EF4-FFF2-40B4-BE49-F238E27FC236}">
                <a16:creationId xmlns:a16="http://schemas.microsoft.com/office/drawing/2014/main" id="{FB6D32E4-163F-14E1-6E39-437A9C58C26C}"/>
              </a:ext>
            </a:extLst>
          </p:cNvPr>
          <p:cNvSpPr/>
          <p:nvPr/>
        </p:nvSpPr>
        <p:spPr>
          <a:xfrm>
            <a:off x="1833688" y="2271572"/>
            <a:ext cx="8887968" cy="685800"/>
          </a:xfrm>
          <a:prstGeom prst="rect">
            <a:avLst/>
          </a:prstGeom>
          <a:solidFill>
            <a:schemeClr val="tx1">
              <a:lumMod val="50000"/>
              <a:lumOff val="50000"/>
            </a:schemeClr>
          </a:solidFill>
          <a:ln w="12700">
            <a:solidFill>
              <a:srgbClr val="DADADA">
                <a:alpha val="0"/>
              </a:srgbClr>
            </a:solidFill>
            <a:prstDash val="solid"/>
          </a:ln>
        </p:spPr>
        <p:txBody>
          <a:bodyPr/>
          <a:lstStyle/>
          <a:p>
            <a:endParaRPr lang="en-GB"/>
          </a:p>
        </p:txBody>
      </p:sp>
      <p:sp>
        <p:nvSpPr>
          <p:cNvPr id="213" name="Text 7">
            <a:extLst>
              <a:ext uri="{FF2B5EF4-FFF2-40B4-BE49-F238E27FC236}">
                <a16:creationId xmlns:a16="http://schemas.microsoft.com/office/drawing/2014/main" id="{8F66E354-1A8D-0C34-9BAA-357EBBFE889E}"/>
              </a:ext>
            </a:extLst>
          </p:cNvPr>
          <p:cNvSpPr/>
          <p:nvPr/>
        </p:nvSpPr>
        <p:spPr>
          <a:xfrm>
            <a:off x="530225" y="2271571"/>
            <a:ext cx="1266887" cy="732799"/>
          </a:xfrm>
          <a:prstGeom prst="rect">
            <a:avLst/>
          </a:prstGeom>
          <a:solidFill>
            <a:srgbClr val="828282"/>
          </a:solidFill>
          <a:ln w="7620">
            <a:solidFill>
              <a:srgbClr val="828282">
                <a:alpha val="0"/>
              </a:srgbClr>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Offers</a:t>
            </a:r>
            <a:endParaRPr lang="en-US" sz="1000"/>
          </a:p>
        </p:txBody>
      </p:sp>
      <p:sp>
        <p:nvSpPr>
          <p:cNvPr id="215" name="Shape 8">
            <a:extLst>
              <a:ext uri="{FF2B5EF4-FFF2-40B4-BE49-F238E27FC236}">
                <a16:creationId xmlns:a16="http://schemas.microsoft.com/office/drawing/2014/main" id="{6F3E8CB1-D527-3459-747B-0DF49975F835}"/>
              </a:ext>
            </a:extLst>
          </p:cNvPr>
          <p:cNvSpPr/>
          <p:nvPr/>
        </p:nvSpPr>
        <p:spPr>
          <a:xfrm>
            <a:off x="1833688" y="3067100"/>
            <a:ext cx="8887968" cy="685800"/>
          </a:xfrm>
          <a:prstGeom prst="rect">
            <a:avLst/>
          </a:prstGeom>
          <a:solidFill>
            <a:srgbClr val="6CAFD9"/>
          </a:solidFill>
          <a:ln w="12700">
            <a:solidFill>
              <a:srgbClr val="D7F5D1">
                <a:alpha val="0"/>
              </a:srgbClr>
            </a:solidFill>
            <a:prstDash val="solid"/>
          </a:ln>
        </p:spPr>
        <p:txBody>
          <a:bodyPr/>
          <a:lstStyle/>
          <a:p>
            <a:endParaRPr lang="en-GB"/>
          </a:p>
        </p:txBody>
      </p:sp>
      <p:sp>
        <p:nvSpPr>
          <p:cNvPr id="217" name="Text 9">
            <a:extLst>
              <a:ext uri="{FF2B5EF4-FFF2-40B4-BE49-F238E27FC236}">
                <a16:creationId xmlns:a16="http://schemas.microsoft.com/office/drawing/2014/main" id="{B56F08FD-BB7A-67F0-EBA6-0984484FC5F7}"/>
              </a:ext>
            </a:extLst>
          </p:cNvPr>
          <p:cNvSpPr/>
          <p:nvPr/>
        </p:nvSpPr>
        <p:spPr>
          <a:xfrm>
            <a:off x="521524" y="3067100"/>
            <a:ext cx="1275588" cy="704854"/>
          </a:xfrm>
          <a:prstGeom prst="rect">
            <a:avLst/>
          </a:prstGeom>
          <a:solidFill>
            <a:srgbClr val="0A6AA6"/>
          </a:solidFill>
          <a:ln w="7620">
            <a:solidFill>
              <a:srgbClr val="159B4F">
                <a:alpha val="0"/>
              </a:srgbClr>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Core</a:t>
            </a:r>
            <a:endParaRPr lang="en-US" sz="1000"/>
          </a:p>
          <a:p>
            <a:pPr marL="0" indent="0" algn="ctr">
              <a:buNone/>
            </a:pPr>
            <a:r>
              <a:rPr lang="en-US" sz="1000" b="1">
                <a:solidFill>
                  <a:srgbClr val="FFFFFF"/>
                </a:solidFill>
                <a:latin typeface="Aptos" pitchFamily="34" charset="0"/>
                <a:ea typeface="Aptos" pitchFamily="34" charset="-122"/>
                <a:cs typeface="Aptos" pitchFamily="34" charset="-120"/>
              </a:rPr>
              <a:t>solution</a:t>
            </a:r>
            <a:endParaRPr lang="en-US" sz="1000"/>
          </a:p>
        </p:txBody>
      </p:sp>
      <p:sp>
        <p:nvSpPr>
          <p:cNvPr id="219" name="Shape 10">
            <a:extLst>
              <a:ext uri="{FF2B5EF4-FFF2-40B4-BE49-F238E27FC236}">
                <a16:creationId xmlns:a16="http://schemas.microsoft.com/office/drawing/2014/main" id="{93D66EB8-5672-AC13-414B-AC3C2F0D952A}"/>
              </a:ext>
            </a:extLst>
          </p:cNvPr>
          <p:cNvSpPr/>
          <p:nvPr/>
        </p:nvSpPr>
        <p:spPr>
          <a:xfrm>
            <a:off x="1833688" y="3862628"/>
            <a:ext cx="8887968" cy="685800"/>
          </a:xfrm>
          <a:prstGeom prst="rect">
            <a:avLst/>
          </a:prstGeom>
          <a:solidFill>
            <a:srgbClr val="6CAFD9"/>
          </a:solidFill>
          <a:ln w="12700">
            <a:solidFill>
              <a:srgbClr val="D7F5D1">
                <a:alpha val="0"/>
              </a:srgbClr>
            </a:solidFill>
            <a:prstDash val="solid"/>
          </a:ln>
        </p:spPr>
        <p:txBody>
          <a:bodyPr/>
          <a:lstStyle/>
          <a:p>
            <a:endParaRPr lang="en-GB"/>
          </a:p>
        </p:txBody>
      </p:sp>
      <p:sp>
        <p:nvSpPr>
          <p:cNvPr id="221" name="Text 11">
            <a:extLst>
              <a:ext uri="{FF2B5EF4-FFF2-40B4-BE49-F238E27FC236}">
                <a16:creationId xmlns:a16="http://schemas.microsoft.com/office/drawing/2014/main" id="{D9E21BC4-A3ED-3437-FA21-1DA7D1B16335}"/>
              </a:ext>
            </a:extLst>
          </p:cNvPr>
          <p:cNvSpPr/>
          <p:nvPr/>
        </p:nvSpPr>
        <p:spPr>
          <a:xfrm>
            <a:off x="530225" y="3862628"/>
            <a:ext cx="1266887" cy="704854"/>
          </a:xfrm>
          <a:prstGeom prst="rect">
            <a:avLst/>
          </a:prstGeom>
          <a:solidFill>
            <a:srgbClr val="0A6AA6"/>
          </a:solidFill>
          <a:ln w="7620">
            <a:solidFill>
              <a:srgbClr val="159B4F">
                <a:alpha val="0"/>
              </a:srgbClr>
            </a:solidFill>
          </a:ln>
        </p:spPr>
        <p:txBody>
          <a:bodyPr wrap="square" lIns="508" tIns="508" rIns="508" bIns="508" rtlCol="0" anchor="ctr">
            <a:normAutofit/>
          </a:bodyPr>
          <a:lstStyle/>
          <a:p>
            <a:pPr marL="0" indent="0" algn="ctr">
              <a:buNone/>
            </a:pPr>
            <a:r>
              <a:rPr lang="en-US" sz="1000" b="1" dirty="0">
                <a:solidFill>
                  <a:srgbClr val="FFFFFF"/>
                </a:solidFill>
                <a:latin typeface="Aptos" pitchFamily="34" charset="0"/>
                <a:ea typeface="Aptos" pitchFamily="34" charset="-122"/>
                <a:cs typeface="Aptos" pitchFamily="34" charset="-120"/>
              </a:rPr>
              <a:t>Testing &amp;</a:t>
            </a:r>
            <a:endParaRPr lang="en-US" sz="1000" dirty="0"/>
          </a:p>
          <a:p>
            <a:pPr marL="0" indent="0" algn="ctr">
              <a:buNone/>
            </a:pPr>
            <a:r>
              <a:rPr lang="en-US" sz="1000" b="1" dirty="0">
                <a:solidFill>
                  <a:srgbClr val="FFFFFF"/>
                </a:solidFill>
                <a:latin typeface="Aptos" pitchFamily="34" charset="0"/>
                <a:ea typeface="Aptos" pitchFamily="34" charset="-122"/>
                <a:cs typeface="Aptos" pitchFamily="34" charset="-120"/>
              </a:rPr>
              <a:t>validation</a:t>
            </a:r>
            <a:endParaRPr lang="en-US" sz="1000" dirty="0"/>
          </a:p>
        </p:txBody>
      </p:sp>
      <p:sp>
        <p:nvSpPr>
          <p:cNvPr id="223" name="Shape 12">
            <a:extLst>
              <a:ext uri="{FF2B5EF4-FFF2-40B4-BE49-F238E27FC236}">
                <a16:creationId xmlns:a16="http://schemas.microsoft.com/office/drawing/2014/main" id="{8257B4F5-BD53-31E7-50D5-24570F7D3D2D}"/>
              </a:ext>
            </a:extLst>
          </p:cNvPr>
          <p:cNvSpPr/>
          <p:nvPr/>
        </p:nvSpPr>
        <p:spPr>
          <a:xfrm>
            <a:off x="1833688" y="4658156"/>
            <a:ext cx="8887968" cy="685800"/>
          </a:xfrm>
          <a:prstGeom prst="rect">
            <a:avLst/>
          </a:prstGeom>
          <a:solidFill>
            <a:srgbClr val="6CAFD9"/>
          </a:solidFill>
          <a:ln w="12700">
            <a:solidFill>
              <a:srgbClr val="D7F5D1">
                <a:alpha val="0"/>
              </a:srgbClr>
            </a:solidFill>
            <a:prstDash val="solid"/>
          </a:ln>
        </p:spPr>
        <p:txBody>
          <a:bodyPr/>
          <a:lstStyle/>
          <a:p>
            <a:endParaRPr lang="en-GB"/>
          </a:p>
        </p:txBody>
      </p:sp>
      <p:sp>
        <p:nvSpPr>
          <p:cNvPr id="225" name="Text 13">
            <a:extLst>
              <a:ext uri="{FF2B5EF4-FFF2-40B4-BE49-F238E27FC236}">
                <a16:creationId xmlns:a16="http://schemas.microsoft.com/office/drawing/2014/main" id="{7F55E917-F265-09EF-0229-33F1FAF023B1}"/>
              </a:ext>
            </a:extLst>
          </p:cNvPr>
          <p:cNvSpPr/>
          <p:nvPr/>
        </p:nvSpPr>
        <p:spPr>
          <a:xfrm>
            <a:off x="521524" y="4658156"/>
            <a:ext cx="1275588" cy="704854"/>
          </a:xfrm>
          <a:prstGeom prst="rect">
            <a:avLst/>
          </a:prstGeom>
          <a:solidFill>
            <a:srgbClr val="0A6AA6"/>
          </a:solidFill>
          <a:ln w="7620">
            <a:solidFill>
              <a:srgbClr val="159B4F">
                <a:alpha val="0"/>
              </a:srgbClr>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Compliance</a:t>
            </a:r>
            <a:endParaRPr lang="en-US" sz="1000"/>
          </a:p>
        </p:txBody>
      </p:sp>
      <p:sp>
        <p:nvSpPr>
          <p:cNvPr id="227" name="Shape 14">
            <a:extLst>
              <a:ext uri="{FF2B5EF4-FFF2-40B4-BE49-F238E27FC236}">
                <a16:creationId xmlns:a16="http://schemas.microsoft.com/office/drawing/2014/main" id="{80B71BA7-191A-49E2-680C-AC207D308262}"/>
              </a:ext>
            </a:extLst>
          </p:cNvPr>
          <p:cNvSpPr/>
          <p:nvPr/>
        </p:nvSpPr>
        <p:spPr>
          <a:xfrm>
            <a:off x="1833688" y="5453684"/>
            <a:ext cx="8897750" cy="721098"/>
          </a:xfrm>
          <a:prstGeom prst="rect">
            <a:avLst/>
          </a:prstGeom>
          <a:solidFill>
            <a:schemeClr val="tx1">
              <a:lumMod val="50000"/>
              <a:lumOff val="50000"/>
            </a:schemeClr>
          </a:solidFill>
          <a:ln w="12700">
            <a:solidFill>
              <a:srgbClr val="DADADA">
                <a:alpha val="0"/>
              </a:srgbClr>
            </a:solidFill>
            <a:prstDash val="solid"/>
          </a:ln>
        </p:spPr>
        <p:txBody>
          <a:bodyPr/>
          <a:lstStyle/>
          <a:p>
            <a:endParaRPr lang="en-GB"/>
          </a:p>
        </p:txBody>
      </p:sp>
      <p:sp>
        <p:nvSpPr>
          <p:cNvPr id="229" name="Text 15">
            <a:extLst>
              <a:ext uri="{FF2B5EF4-FFF2-40B4-BE49-F238E27FC236}">
                <a16:creationId xmlns:a16="http://schemas.microsoft.com/office/drawing/2014/main" id="{378C22B4-5E0D-0AB4-539E-1AD45A660EAF}"/>
              </a:ext>
            </a:extLst>
          </p:cNvPr>
          <p:cNvSpPr/>
          <p:nvPr/>
        </p:nvSpPr>
        <p:spPr>
          <a:xfrm>
            <a:off x="530225" y="5453684"/>
            <a:ext cx="1266887" cy="676549"/>
          </a:xfrm>
          <a:prstGeom prst="rect">
            <a:avLst/>
          </a:prstGeom>
          <a:solidFill>
            <a:srgbClr val="828282"/>
          </a:solidFill>
          <a:ln w="7620">
            <a:solidFill>
              <a:srgbClr val="828282">
                <a:alpha val="0"/>
              </a:srgbClr>
            </a:solidFill>
          </a:ln>
        </p:spPr>
        <p:txBody>
          <a:bodyPr wrap="square" lIns="508" tIns="508" rIns="508" bIns="508" rtlCol="0" anchor="ctr">
            <a:normAutofit/>
          </a:bodyPr>
          <a:lstStyle/>
          <a:p>
            <a:pPr marL="0" indent="0" algn="ctr">
              <a:buNone/>
            </a:pPr>
            <a:r>
              <a:rPr lang="en-US" sz="900" b="1">
                <a:solidFill>
                  <a:srgbClr val="FFFFFF"/>
                </a:solidFill>
                <a:latin typeface="Aptos" pitchFamily="34" charset="0"/>
                <a:ea typeface="Aptos" pitchFamily="34" charset="-122"/>
                <a:cs typeface="Aptos" pitchFamily="34" charset="-120"/>
              </a:rPr>
              <a:t>Reports &amp;</a:t>
            </a:r>
            <a:endParaRPr lang="en-US" sz="900"/>
          </a:p>
          <a:p>
            <a:pPr marL="0" indent="0" algn="ctr">
              <a:buNone/>
            </a:pPr>
            <a:r>
              <a:rPr lang="en-US" sz="1000" b="1">
                <a:solidFill>
                  <a:srgbClr val="FFFFFF"/>
                </a:solidFill>
                <a:latin typeface="Aptos" pitchFamily="34" charset="0"/>
                <a:ea typeface="Aptos" pitchFamily="34" charset="-122"/>
                <a:cs typeface="Aptos" pitchFamily="34" charset="-120"/>
              </a:rPr>
              <a:t>publication</a:t>
            </a:r>
            <a:endParaRPr lang="en-US" sz="900"/>
          </a:p>
        </p:txBody>
      </p:sp>
      <p:sp>
        <p:nvSpPr>
          <p:cNvPr id="231" name="Text 16">
            <a:extLst>
              <a:ext uri="{FF2B5EF4-FFF2-40B4-BE49-F238E27FC236}">
                <a16:creationId xmlns:a16="http://schemas.microsoft.com/office/drawing/2014/main" id="{1F65492C-F563-4BB0-257B-97D381ED1274}"/>
              </a:ext>
            </a:extLst>
          </p:cNvPr>
          <p:cNvSpPr/>
          <p:nvPr/>
        </p:nvSpPr>
        <p:spPr>
          <a:xfrm>
            <a:off x="1947988" y="2417876"/>
            <a:ext cx="960120" cy="1984248"/>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50" b="1">
                <a:solidFill>
                  <a:srgbClr val="FFFFFF"/>
                </a:solidFill>
                <a:latin typeface="Aptos" pitchFamily="34" charset="0"/>
                <a:ea typeface="Aptos" pitchFamily="34" charset="-122"/>
                <a:cs typeface="Aptos" pitchFamily="34" charset="-120"/>
              </a:rPr>
              <a:t>Technical</a:t>
            </a:r>
            <a:endParaRPr lang="en-US" sz="1050"/>
          </a:p>
          <a:p>
            <a:pPr marL="0" indent="0" algn="ctr">
              <a:buNone/>
            </a:pPr>
            <a:r>
              <a:rPr lang="en-US" sz="1050" b="1">
                <a:solidFill>
                  <a:srgbClr val="FFFFFF"/>
                </a:solidFill>
                <a:latin typeface="Aptos" pitchFamily="34" charset="0"/>
                <a:ea typeface="Aptos" pitchFamily="34" charset="-122"/>
                <a:cs typeface="Aptos" pitchFamily="34" charset="-120"/>
              </a:rPr>
              <a:t>offer</a:t>
            </a:r>
            <a:endParaRPr lang="en-US" sz="1050"/>
          </a:p>
          <a:p>
            <a:pPr marL="0" indent="0" algn="ctr">
              <a:buNone/>
            </a:pPr>
            <a:r>
              <a:rPr lang="en-US" sz="1050" b="1">
                <a:solidFill>
                  <a:srgbClr val="FFFFFF"/>
                </a:solidFill>
                <a:latin typeface="Aptos" pitchFamily="34" charset="0"/>
                <a:ea typeface="Aptos" pitchFamily="34" charset="-122"/>
                <a:cs typeface="Aptos" pitchFamily="34" charset="-120"/>
              </a:rPr>
              <a:t>(based on TD6)</a:t>
            </a:r>
            <a:endParaRPr lang="en-US" sz="1050"/>
          </a:p>
        </p:txBody>
      </p:sp>
      <p:sp>
        <p:nvSpPr>
          <p:cNvPr id="233" name="Shape 17">
            <a:extLst>
              <a:ext uri="{FF2B5EF4-FFF2-40B4-BE49-F238E27FC236}">
                <a16:creationId xmlns:a16="http://schemas.microsoft.com/office/drawing/2014/main" id="{7ADF4910-8BAD-CDBF-DD63-27C0CBD8AECA}"/>
              </a:ext>
            </a:extLst>
          </p:cNvPr>
          <p:cNvSpPr/>
          <p:nvPr/>
        </p:nvSpPr>
        <p:spPr>
          <a:xfrm>
            <a:off x="3022408" y="2500172"/>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35" name="Text 18">
            <a:extLst>
              <a:ext uri="{FF2B5EF4-FFF2-40B4-BE49-F238E27FC236}">
                <a16:creationId xmlns:a16="http://schemas.microsoft.com/office/drawing/2014/main" id="{FEDCD9E3-7965-476B-DC98-D2422C34FCD0}"/>
              </a:ext>
            </a:extLst>
          </p:cNvPr>
          <p:cNvSpPr/>
          <p:nvPr/>
        </p:nvSpPr>
        <p:spPr>
          <a:xfrm>
            <a:off x="3424744" y="2363012"/>
            <a:ext cx="822960" cy="438912"/>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800" b="1">
                <a:solidFill>
                  <a:srgbClr val="FFFFFF"/>
                </a:solidFill>
                <a:latin typeface="Aptos" pitchFamily="34" charset="0"/>
                <a:ea typeface="Aptos" pitchFamily="34" charset="-122"/>
                <a:cs typeface="Aptos" pitchFamily="34" charset="-120"/>
              </a:rPr>
              <a:t>Offer for</a:t>
            </a:r>
            <a:endParaRPr lang="en-US" sz="800"/>
          </a:p>
          <a:p>
            <a:pPr marL="0" indent="0" algn="ctr">
              <a:buNone/>
            </a:pPr>
            <a:r>
              <a:rPr lang="en-US" sz="800" b="1">
                <a:solidFill>
                  <a:srgbClr val="FFFFFF"/>
                </a:solidFill>
                <a:latin typeface="Aptos" pitchFamily="34" charset="0"/>
                <a:ea typeface="Aptos" pitchFamily="34" charset="-122"/>
                <a:cs typeface="Aptos" pitchFamily="34" charset="-120"/>
              </a:rPr>
              <a:t>Phase II</a:t>
            </a:r>
            <a:endParaRPr lang="en-US" sz="800"/>
          </a:p>
        </p:txBody>
      </p:sp>
      <p:sp>
        <p:nvSpPr>
          <p:cNvPr id="237" name="Shape 19">
            <a:extLst>
              <a:ext uri="{FF2B5EF4-FFF2-40B4-BE49-F238E27FC236}">
                <a16:creationId xmlns:a16="http://schemas.microsoft.com/office/drawing/2014/main" id="{9B4E4FB7-49EC-B8C9-BF64-C10A4C363321}"/>
              </a:ext>
            </a:extLst>
          </p:cNvPr>
          <p:cNvSpPr/>
          <p:nvPr/>
        </p:nvSpPr>
        <p:spPr>
          <a:xfrm>
            <a:off x="4311712" y="2500172"/>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39" name="Text 20">
            <a:extLst>
              <a:ext uri="{FF2B5EF4-FFF2-40B4-BE49-F238E27FC236}">
                <a16:creationId xmlns:a16="http://schemas.microsoft.com/office/drawing/2014/main" id="{11FE6CA1-F5AD-AE7C-A6A1-06A1B20E247A}"/>
              </a:ext>
            </a:extLst>
          </p:cNvPr>
          <p:cNvSpPr/>
          <p:nvPr/>
        </p:nvSpPr>
        <p:spPr>
          <a:xfrm>
            <a:off x="5549044" y="2381300"/>
            <a:ext cx="868680" cy="438912"/>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800" b="1">
                <a:solidFill>
                  <a:srgbClr val="FFFFFF"/>
                </a:solidFill>
                <a:latin typeface="Aptos" pitchFamily="34" charset="0"/>
                <a:ea typeface="Aptos" pitchFamily="34" charset="-122"/>
                <a:cs typeface="Aptos" pitchFamily="34" charset="-120"/>
              </a:rPr>
              <a:t>Offer for</a:t>
            </a:r>
            <a:endParaRPr lang="en-US" sz="800"/>
          </a:p>
          <a:p>
            <a:pPr marL="0" indent="0" algn="ctr">
              <a:buNone/>
            </a:pPr>
            <a:r>
              <a:rPr lang="en-US" sz="800" b="1">
                <a:solidFill>
                  <a:srgbClr val="FFFFFF"/>
                </a:solidFill>
                <a:latin typeface="Aptos" pitchFamily="34" charset="0"/>
                <a:ea typeface="Aptos" pitchFamily="34" charset="-122"/>
                <a:cs typeface="Aptos" pitchFamily="34" charset="-120"/>
              </a:rPr>
              <a:t>Phase III</a:t>
            </a:r>
            <a:endParaRPr lang="en-US" sz="800"/>
          </a:p>
        </p:txBody>
      </p:sp>
      <p:sp>
        <p:nvSpPr>
          <p:cNvPr id="241" name="Text 22">
            <a:extLst>
              <a:ext uri="{FF2B5EF4-FFF2-40B4-BE49-F238E27FC236}">
                <a16:creationId xmlns:a16="http://schemas.microsoft.com/office/drawing/2014/main" id="{746F7D73-BA1D-93D1-008C-FDE03F874762}"/>
              </a:ext>
            </a:extLst>
          </p:cNvPr>
          <p:cNvSpPr/>
          <p:nvPr/>
        </p:nvSpPr>
        <p:spPr>
          <a:xfrm>
            <a:off x="3122992" y="3204260"/>
            <a:ext cx="804672" cy="41148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900" b="1">
                <a:solidFill>
                  <a:srgbClr val="FFFFFF"/>
                </a:solidFill>
                <a:latin typeface="Aptos" pitchFamily="34" charset="0"/>
                <a:ea typeface="Aptos" pitchFamily="34" charset="-122"/>
                <a:cs typeface="Aptos" pitchFamily="34" charset="-120"/>
              </a:rPr>
              <a:t>SD1.1</a:t>
            </a:r>
            <a:endParaRPr lang="en-US" sz="900"/>
          </a:p>
          <a:p>
            <a:pPr marL="0" indent="0" algn="ctr">
              <a:buNone/>
            </a:pPr>
            <a:r>
              <a:rPr lang="en-US" sz="800" b="1">
                <a:solidFill>
                  <a:srgbClr val="FFFFFF"/>
                </a:solidFill>
                <a:latin typeface="Aptos" pitchFamily="34" charset="0"/>
                <a:ea typeface="Aptos" pitchFamily="34" charset="-122"/>
                <a:cs typeface="Aptos" pitchFamily="34" charset="-120"/>
              </a:rPr>
              <a:t>Improved</a:t>
            </a:r>
            <a:endParaRPr lang="en-US" sz="800"/>
          </a:p>
          <a:p>
            <a:pPr marL="0" indent="0" algn="ctr">
              <a:buNone/>
            </a:pPr>
            <a:r>
              <a:rPr lang="en-US" sz="800" b="1">
                <a:solidFill>
                  <a:srgbClr val="FFFFFF"/>
                </a:solidFill>
                <a:latin typeface="Aptos" pitchFamily="34" charset="0"/>
                <a:ea typeface="Aptos" pitchFamily="34" charset="-122"/>
                <a:cs typeface="Aptos" pitchFamily="34" charset="-120"/>
              </a:rPr>
              <a:t>solution design</a:t>
            </a:r>
            <a:endParaRPr lang="en-US" sz="800"/>
          </a:p>
        </p:txBody>
      </p:sp>
      <p:sp>
        <p:nvSpPr>
          <p:cNvPr id="243" name="Shape 23">
            <a:extLst>
              <a:ext uri="{FF2B5EF4-FFF2-40B4-BE49-F238E27FC236}">
                <a16:creationId xmlns:a16="http://schemas.microsoft.com/office/drawing/2014/main" id="{63A1909A-86F7-C6BE-7742-5FF20EF1F7AD}"/>
              </a:ext>
            </a:extLst>
          </p:cNvPr>
          <p:cNvSpPr/>
          <p:nvPr/>
        </p:nvSpPr>
        <p:spPr>
          <a:xfrm>
            <a:off x="4028248" y="3295700"/>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45" name="Text 24">
            <a:extLst>
              <a:ext uri="{FF2B5EF4-FFF2-40B4-BE49-F238E27FC236}">
                <a16:creationId xmlns:a16="http://schemas.microsoft.com/office/drawing/2014/main" id="{4EB0080E-56A9-4D43-C83B-8E217EB197DC}"/>
              </a:ext>
            </a:extLst>
          </p:cNvPr>
          <p:cNvSpPr/>
          <p:nvPr/>
        </p:nvSpPr>
        <p:spPr>
          <a:xfrm>
            <a:off x="4403152" y="3204260"/>
            <a:ext cx="841248" cy="41148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900" b="1">
                <a:solidFill>
                  <a:srgbClr val="FFFFFF"/>
                </a:solidFill>
                <a:latin typeface="Aptos" pitchFamily="34" charset="0"/>
                <a:ea typeface="Aptos" pitchFamily="34" charset="-122"/>
                <a:cs typeface="Aptos" pitchFamily="34" charset="-120"/>
              </a:rPr>
              <a:t>SD2.1</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Prototype v1</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key components</a:t>
            </a:r>
            <a:endParaRPr lang="en-US" sz="710"/>
          </a:p>
        </p:txBody>
      </p:sp>
      <p:sp>
        <p:nvSpPr>
          <p:cNvPr id="247" name="Shape 25">
            <a:extLst>
              <a:ext uri="{FF2B5EF4-FFF2-40B4-BE49-F238E27FC236}">
                <a16:creationId xmlns:a16="http://schemas.microsoft.com/office/drawing/2014/main" id="{400478EE-06A3-25B1-46F8-42D4DC53C4C9}"/>
              </a:ext>
            </a:extLst>
          </p:cNvPr>
          <p:cNvSpPr/>
          <p:nvPr/>
        </p:nvSpPr>
        <p:spPr>
          <a:xfrm>
            <a:off x="5335840" y="3295700"/>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49" name="Text 26">
            <a:extLst>
              <a:ext uri="{FF2B5EF4-FFF2-40B4-BE49-F238E27FC236}">
                <a16:creationId xmlns:a16="http://schemas.microsoft.com/office/drawing/2014/main" id="{7ADE99D3-2F88-2EA5-A36D-79B389F893FB}"/>
              </a:ext>
            </a:extLst>
          </p:cNvPr>
          <p:cNvSpPr/>
          <p:nvPr/>
        </p:nvSpPr>
        <p:spPr>
          <a:xfrm>
            <a:off x="5747320" y="3204260"/>
            <a:ext cx="841248" cy="41148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SD2.2</a:t>
            </a:r>
            <a:endParaRPr lang="en-US" sz="720"/>
          </a:p>
          <a:p>
            <a:pPr marL="0" indent="0" algn="ctr">
              <a:buNone/>
            </a:pPr>
            <a:r>
              <a:rPr lang="en-US" sz="720" b="1">
                <a:solidFill>
                  <a:srgbClr val="FFFFFF"/>
                </a:solidFill>
                <a:latin typeface="Aptos" pitchFamily="34" charset="0"/>
                <a:ea typeface="Aptos" pitchFamily="34" charset="-122"/>
                <a:cs typeface="Aptos" pitchFamily="34" charset="-120"/>
              </a:rPr>
              <a:t>Functional</a:t>
            </a:r>
            <a:endParaRPr lang="en-US" sz="720"/>
          </a:p>
          <a:p>
            <a:pPr marL="0" indent="0" algn="ctr">
              <a:buNone/>
            </a:pPr>
            <a:r>
              <a:rPr lang="en-US" sz="720" b="1">
                <a:solidFill>
                  <a:srgbClr val="FFFFFF"/>
                </a:solidFill>
                <a:latin typeface="Aptos" pitchFamily="34" charset="0"/>
                <a:ea typeface="Aptos" pitchFamily="34" charset="-122"/>
                <a:cs typeface="Aptos" pitchFamily="34" charset="-120"/>
              </a:rPr>
              <a:t>prototype v2</a:t>
            </a:r>
            <a:endParaRPr lang="en-US" sz="720"/>
          </a:p>
        </p:txBody>
      </p:sp>
      <p:sp>
        <p:nvSpPr>
          <p:cNvPr id="251" name="Shape 27">
            <a:extLst>
              <a:ext uri="{FF2B5EF4-FFF2-40B4-BE49-F238E27FC236}">
                <a16:creationId xmlns:a16="http://schemas.microsoft.com/office/drawing/2014/main" id="{6ACA3B59-F84C-2D97-8C04-BCAB6942545E}"/>
              </a:ext>
            </a:extLst>
          </p:cNvPr>
          <p:cNvSpPr/>
          <p:nvPr/>
        </p:nvSpPr>
        <p:spPr>
          <a:xfrm>
            <a:off x="6680008" y="3295700"/>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53" name="Text 28">
            <a:extLst>
              <a:ext uri="{FF2B5EF4-FFF2-40B4-BE49-F238E27FC236}">
                <a16:creationId xmlns:a16="http://schemas.microsoft.com/office/drawing/2014/main" id="{E7914385-76CA-4575-0A5C-C6CF9B6DEB51}"/>
              </a:ext>
            </a:extLst>
          </p:cNvPr>
          <p:cNvSpPr/>
          <p:nvPr/>
        </p:nvSpPr>
        <p:spPr>
          <a:xfrm>
            <a:off x="7246936" y="3204260"/>
            <a:ext cx="804672" cy="411480"/>
          </a:xfrm>
          <a:prstGeom prst="rect">
            <a:avLst/>
          </a:prstGeom>
          <a:solidFill>
            <a:srgbClr val="59C879"/>
          </a:solidFill>
          <a:ln w="7620">
            <a:solidFill>
              <a:srgbClr val="59C879"/>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SD3.1</a:t>
            </a:r>
            <a:endParaRPr lang="en-US" sz="720"/>
          </a:p>
          <a:p>
            <a:pPr marL="0" indent="0" algn="ctr">
              <a:buNone/>
            </a:pPr>
            <a:r>
              <a:rPr lang="en-US" sz="720" b="1">
                <a:solidFill>
                  <a:srgbClr val="FFFFFF"/>
                </a:solidFill>
                <a:latin typeface="Aptos" pitchFamily="34" charset="0"/>
                <a:ea typeface="Aptos" pitchFamily="34" charset="-122"/>
                <a:cs typeface="Aptos" pitchFamily="34" charset="-120"/>
              </a:rPr>
              <a:t>Development</a:t>
            </a:r>
            <a:endParaRPr lang="en-US" sz="720"/>
          </a:p>
          <a:p>
            <a:pPr marL="0" indent="0" algn="ctr">
              <a:buNone/>
            </a:pPr>
            <a:r>
              <a:rPr lang="en-US" sz="720" b="1">
                <a:solidFill>
                  <a:srgbClr val="FFFFFF"/>
                </a:solidFill>
                <a:latin typeface="Aptos" pitchFamily="34" charset="0"/>
                <a:ea typeface="Aptos" pitchFamily="34" charset="-122"/>
                <a:cs typeface="Aptos" pitchFamily="34" charset="-120"/>
              </a:rPr>
              <a:t>progress</a:t>
            </a:r>
            <a:endParaRPr lang="en-US" sz="720"/>
          </a:p>
        </p:txBody>
      </p:sp>
      <p:sp>
        <p:nvSpPr>
          <p:cNvPr id="255" name="Shape 29">
            <a:extLst>
              <a:ext uri="{FF2B5EF4-FFF2-40B4-BE49-F238E27FC236}">
                <a16:creationId xmlns:a16="http://schemas.microsoft.com/office/drawing/2014/main" id="{60DD316B-74D1-04BD-2CBE-84EB4CD0DCD8}"/>
              </a:ext>
            </a:extLst>
          </p:cNvPr>
          <p:cNvSpPr/>
          <p:nvPr/>
        </p:nvSpPr>
        <p:spPr>
          <a:xfrm>
            <a:off x="8124760" y="3295700"/>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57" name="Text 30">
            <a:extLst>
              <a:ext uri="{FF2B5EF4-FFF2-40B4-BE49-F238E27FC236}">
                <a16:creationId xmlns:a16="http://schemas.microsoft.com/office/drawing/2014/main" id="{6A589F76-6963-BF2A-BDC6-284F2FA8DA28}"/>
              </a:ext>
            </a:extLst>
          </p:cNvPr>
          <p:cNvSpPr/>
          <p:nvPr/>
        </p:nvSpPr>
        <p:spPr>
          <a:xfrm>
            <a:off x="8380792" y="3204260"/>
            <a:ext cx="987552" cy="41148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SD3.2</a:t>
            </a:r>
            <a:endParaRPr lang="en-US" sz="650"/>
          </a:p>
          <a:p>
            <a:pPr marL="0" indent="0" algn="ctr">
              <a:buNone/>
            </a:pPr>
            <a:r>
              <a:rPr lang="en-US" sz="650" b="1">
                <a:solidFill>
                  <a:srgbClr val="FFFFFF"/>
                </a:solidFill>
                <a:latin typeface="Aptos" pitchFamily="34" charset="0"/>
                <a:ea typeface="Aptos" pitchFamily="34" charset="-122"/>
                <a:cs typeface="Aptos" pitchFamily="34" charset="-120"/>
              </a:rPr>
              <a:t>Pilot presentation &amp;</a:t>
            </a:r>
            <a:endParaRPr lang="en-US" sz="650"/>
          </a:p>
          <a:p>
            <a:pPr marL="0" indent="0" algn="ctr">
              <a:buNone/>
            </a:pPr>
            <a:r>
              <a:rPr lang="en-US" sz="650" b="1">
                <a:solidFill>
                  <a:srgbClr val="FFFFFF"/>
                </a:solidFill>
                <a:latin typeface="Aptos" pitchFamily="34" charset="0"/>
                <a:ea typeface="Aptos" pitchFamily="34" charset="-122"/>
                <a:cs typeface="Aptos" pitchFamily="34" charset="-120"/>
              </a:rPr>
              <a:t>connection testing</a:t>
            </a:r>
            <a:endParaRPr lang="en-US" sz="650"/>
          </a:p>
        </p:txBody>
      </p:sp>
      <p:sp>
        <p:nvSpPr>
          <p:cNvPr id="259" name="Shape 31">
            <a:extLst>
              <a:ext uri="{FF2B5EF4-FFF2-40B4-BE49-F238E27FC236}">
                <a16:creationId xmlns:a16="http://schemas.microsoft.com/office/drawing/2014/main" id="{F8C7B22A-1B2A-86D7-5D8A-549E5692D2E8}"/>
              </a:ext>
            </a:extLst>
          </p:cNvPr>
          <p:cNvSpPr/>
          <p:nvPr/>
        </p:nvSpPr>
        <p:spPr>
          <a:xfrm>
            <a:off x="9441496" y="3295700"/>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61" name="Text 32">
            <a:extLst>
              <a:ext uri="{FF2B5EF4-FFF2-40B4-BE49-F238E27FC236}">
                <a16:creationId xmlns:a16="http://schemas.microsoft.com/office/drawing/2014/main" id="{CCBD6159-FBE2-0817-6979-3EE3C383485F}"/>
              </a:ext>
            </a:extLst>
          </p:cNvPr>
          <p:cNvSpPr/>
          <p:nvPr/>
        </p:nvSpPr>
        <p:spPr>
          <a:xfrm>
            <a:off x="9660952" y="3204260"/>
            <a:ext cx="868680" cy="41148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700" b="1">
                <a:solidFill>
                  <a:srgbClr val="FFFFFF"/>
                </a:solidFill>
                <a:latin typeface="Aptos" pitchFamily="34" charset="0"/>
                <a:ea typeface="Aptos" pitchFamily="34" charset="-122"/>
                <a:cs typeface="Aptos" pitchFamily="34" charset="-120"/>
              </a:rPr>
              <a:t>Pilot operation</a:t>
            </a:r>
            <a:endParaRPr lang="en-US" sz="700"/>
          </a:p>
          <a:p>
            <a:pPr marL="0" indent="0" algn="ctr">
              <a:buNone/>
            </a:pPr>
            <a:r>
              <a:rPr lang="en-US" sz="700" b="1">
                <a:solidFill>
                  <a:srgbClr val="FFFFFF"/>
                </a:solidFill>
                <a:latin typeface="Aptos" pitchFamily="34" charset="0"/>
                <a:ea typeface="Aptos" pitchFamily="34" charset="-122"/>
                <a:cs typeface="Aptos" pitchFamily="34" charset="-120"/>
              </a:rPr>
              <a:t>&amp; evaluation</a:t>
            </a:r>
            <a:endParaRPr lang="en-US" sz="700"/>
          </a:p>
        </p:txBody>
      </p:sp>
      <p:sp>
        <p:nvSpPr>
          <p:cNvPr id="263" name="Text 33">
            <a:extLst>
              <a:ext uri="{FF2B5EF4-FFF2-40B4-BE49-F238E27FC236}">
                <a16:creationId xmlns:a16="http://schemas.microsoft.com/office/drawing/2014/main" id="{BC943E7A-32DE-08CE-B846-0ADC8F19B0B8}"/>
              </a:ext>
            </a:extLst>
          </p:cNvPr>
          <p:cNvSpPr/>
          <p:nvPr/>
        </p:nvSpPr>
        <p:spPr>
          <a:xfrm>
            <a:off x="3214432" y="3670604"/>
            <a:ext cx="548640" cy="256032"/>
          </a:xfrm>
          <a:prstGeom prst="rect">
            <a:avLst/>
          </a:prstGeom>
          <a:solidFill>
            <a:srgbClr val="D95841"/>
          </a:solidFill>
          <a:ln w="7620">
            <a:solidFill>
              <a:srgbClr val="D95841"/>
            </a:solidFill>
          </a:ln>
        </p:spPr>
        <p:txBody>
          <a:bodyPr wrap="square" lIns="508" tIns="508" rIns="508" bIns="508" rtlCol="0" anchor="ctr">
            <a:normAutofit/>
          </a:bodyPr>
          <a:lstStyle/>
          <a:p>
            <a:pPr marL="0" indent="0" algn="ctr">
              <a:buNone/>
            </a:pPr>
            <a:r>
              <a:rPr lang="en-US" sz="800" b="1">
                <a:solidFill>
                  <a:srgbClr val="FFFFFF"/>
                </a:solidFill>
                <a:latin typeface="Aptos" pitchFamily="34" charset="0"/>
                <a:ea typeface="Aptos" pitchFamily="34" charset="-122"/>
                <a:cs typeface="Aptos" pitchFamily="34" charset="-120"/>
              </a:rPr>
              <a:t>M1.1</a:t>
            </a:r>
            <a:endParaRPr lang="en-US" sz="800"/>
          </a:p>
        </p:txBody>
      </p:sp>
      <p:sp>
        <p:nvSpPr>
          <p:cNvPr id="265" name="Text 34">
            <a:extLst>
              <a:ext uri="{FF2B5EF4-FFF2-40B4-BE49-F238E27FC236}">
                <a16:creationId xmlns:a16="http://schemas.microsoft.com/office/drawing/2014/main" id="{3C831753-6F06-65FE-82E4-E8A6927E5138}"/>
              </a:ext>
            </a:extLst>
          </p:cNvPr>
          <p:cNvSpPr/>
          <p:nvPr/>
        </p:nvSpPr>
        <p:spPr>
          <a:xfrm>
            <a:off x="4558600" y="3670604"/>
            <a:ext cx="548640" cy="256032"/>
          </a:xfrm>
          <a:prstGeom prst="rect">
            <a:avLst/>
          </a:prstGeom>
          <a:solidFill>
            <a:srgbClr val="D95841"/>
          </a:solidFill>
          <a:ln w="7620">
            <a:solidFill>
              <a:srgbClr val="D95841"/>
            </a:solidFill>
          </a:ln>
        </p:spPr>
        <p:txBody>
          <a:bodyPr wrap="square" lIns="508" tIns="508" rIns="508" bIns="508" rtlCol="0" anchor="ctr">
            <a:normAutofit/>
          </a:bodyPr>
          <a:lstStyle/>
          <a:p>
            <a:pPr marL="0" indent="0" algn="ctr">
              <a:buNone/>
            </a:pPr>
            <a:r>
              <a:rPr lang="en-US" sz="800" b="1">
                <a:solidFill>
                  <a:srgbClr val="FFFFFF"/>
                </a:solidFill>
                <a:latin typeface="Aptos" pitchFamily="34" charset="0"/>
                <a:ea typeface="Aptos" pitchFamily="34" charset="-122"/>
                <a:cs typeface="Aptos" pitchFamily="34" charset="-120"/>
              </a:rPr>
              <a:t>M2.1</a:t>
            </a:r>
            <a:endParaRPr lang="en-US" sz="800"/>
          </a:p>
        </p:txBody>
      </p:sp>
      <p:sp>
        <p:nvSpPr>
          <p:cNvPr id="267" name="Text 35">
            <a:extLst>
              <a:ext uri="{FF2B5EF4-FFF2-40B4-BE49-F238E27FC236}">
                <a16:creationId xmlns:a16="http://schemas.microsoft.com/office/drawing/2014/main" id="{EA33503F-23E9-E0CC-8DF1-BD669DE55E75}"/>
              </a:ext>
            </a:extLst>
          </p:cNvPr>
          <p:cNvSpPr/>
          <p:nvPr/>
        </p:nvSpPr>
        <p:spPr>
          <a:xfrm>
            <a:off x="5902768" y="3670604"/>
            <a:ext cx="548640" cy="256032"/>
          </a:xfrm>
          <a:prstGeom prst="rect">
            <a:avLst/>
          </a:prstGeom>
          <a:solidFill>
            <a:srgbClr val="D95841"/>
          </a:solidFill>
          <a:ln w="7620">
            <a:solidFill>
              <a:srgbClr val="D95841"/>
            </a:solidFill>
          </a:ln>
        </p:spPr>
        <p:txBody>
          <a:bodyPr wrap="square" lIns="508" tIns="508" rIns="508" bIns="508" rtlCol="0" anchor="ctr">
            <a:normAutofit/>
          </a:bodyPr>
          <a:lstStyle/>
          <a:p>
            <a:pPr marL="0" indent="0" algn="ctr">
              <a:buNone/>
            </a:pPr>
            <a:r>
              <a:rPr lang="en-US" sz="800" b="1">
                <a:solidFill>
                  <a:srgbClr val="FFFFFF"/>
                </a:solidFill>
                <a:latin typeface="Aptos" pitchFamily="34" charset="0"/>
                <a:ea typeface="Aptos" pitchFamily="34" charset="-122"/>
                <a:cs typeface="Aptos" pitchFamily="34" charset="-120"/>
              </a:rPr>
              <a:t>M2.2</a:t>
            </a:r>
            <a:endParaRPr lang="en-US" sz="800"/>
          </a:p>
        </p:txBody>
      </p:sp>
      <p:sp>
        <p:nvSpPr>
          <p:cNvPr id="269" name="Text 36">
            <a:extLst>
              <a:ext uri="{FF2B5EF4-FFF2-40B4-BE49-F238E27FC236}">
                <a16:creationId xmlns:a16="http://schemas.microsoft.com/office/drawing/2014/main" id="{1C0D9286-6E2F-C5BE-EEC5-7480EE13A543}"/>
              </a:ext>
            </a:extLst>
          </p:cNvPr>
          <p:cNvSpPr/>
          <p:nvPr/>
        </p:nvSpPr>
        <p:spPr>
          <a:xfrm>
            <a:off x="8490520" y="3670604"/>
            <a:ext cx="475488" cy="256032"/>
          </a:xfrm>
          <a:prstGeom prst="rect">
            <a:avLst/>
          </a:prstGeom>
          <a:solidFill>
            <a:srgbClr val="D95841"/>
          </a:solidFill>
          <a:ln w="7620">
            <a:solidFill>
              <a:srgbClr val="D95841"/>
            </a:solidFill>
          </a:ln>
        </p:spPr>
        <p:txBody>
          <a:bodyPr wrap="square" lIns="508" tIns="508" rIns="508" bIns="508" rtlCol="0" anchor="ctr">
            <a:normAutofit/>
          </a:bodyPr>
          <a:lstStyle/>
          <a:p>
            <a:pPr marL="0" indent="0" algn="ctr">
              <a:buNone/>
            </a:pPr>
            <a:r>
              <a:rPr lang="en-US" sz="760" b="1">
                <a:solidFill>
                  <a:srgbClr val="FFFFFF"/>
                </a:solidFill>
                <a:latin typeface="Aptos" pitchFamily="34" charset="0"/>
                <a:ea typeface="Aptos" pitchFamily="34" charset="-122"/>
                <a:cs typeface="Aptos" pitchFamily="34" charset="-120"/>
              </a:rPr>
              <a:t>M3.1</a:t>
            </a:r>
            <a:endParaRPr lang="en-US" sz="760"/>
          </a:p>
        </p:txBody>
      </p:sp>
      <p:sp>
        <p:nvSpPr>
          <p:cNvPr id="271" name="Text 37">
            <a:extLst>
              <a:ext uri="{FF2B5EF4-FFF2-40B4-BE49-F238E27FC236}">
                <a16:creationId xmlns:a16="http://schemas.microsoft.com/office/drawing/2014/main" id="{FD14FD3E-A9F2-FA2B-A044-C29422CED22D}"/>
              </a:ext>
            </a:extLst>
          </p:cNvPr>
          <p:cNvSpPr/>
          <p:nvPr/>
        </p:nvSpPr>
        <p:spPr>
          <a:xfrm>
            <a:off x="9011728" y="3670604"/>
            <a:ext cx="475488" cy="256032"/>
          </a:xfrm>
          <a:prstGeom prst="rect">
            <a:avLst/>
          </a:prstGeom>
          <a:solidFill>
            <a:srgbClr val="D95841"/>
          </a:solidFill>
          <a:ln w="7620">
            <a:solidFill>
              <a:srgbClr val="D95841"/>
            </a:solidFill>
          </a:ln>
        </p:spPr>
        <p:txBody>
          <a:bodyPr wrap="square" lIns="508" tIns="508" rIns="508" bIns="508" rtlCol="0" anchor="ctr">
            <a:normAutofit/>
          </a:bodyPr>
          <a:lstStyle/>
          <a:p>
            <a:pPr marL="0" indent="0" algn="ctr">
              <a:buNone/>
            </a:pPr>
            <a:r>
              <a:rPr lang="en-US" sz="760" b="1">
                <a:solidFill>
                  <a:srgbClr val="FFFFFF"/>
                </a:solidFill>
                <a:latin typeface="Aptos" pitchFamily="34" charset="0"/>
                <a:ea typeface="Aptos" pitchFamily="34" charset="-122"/>
                <a:cs typeface="Aptos" pitchFamily="34" charset="-120"/>
              </a:rPr>
              <a:t>M3.2</a:t>
            </a:r>
            <a:endParaRPr lang="en-US" sz="760"/>
          </a:p>
        </p:txBody>
      </p:sp>
      <p:sp>
        <p:nvSpPr>
          <p:cNvPr id="273" name="Text 38">
            <a:extLst>
              <a:ext uri="{FF2B5EF4-FFF2-40B4-BE49-F238E27FC236}">
                <a16:creationId xmlns:a16="http://schemas.microsoft.com/office/drawing/2014/main" id="{CC5062BA-D560-FD4E-D123-CC231E4C6462}"/>
              </a:ext>
            </a:extLst>
          </p:cNvPr>
          <p:cNvSpPr/>
          <p:nvPr/>
        </p:nvSpPr>
        <p:spPr>
          <a:xfrm>
            <a:off x="9587800" y="3670604"/>
            <a:ext cx="475488" cy="256032"/>
          </a:xfrm>
          <a:prstGeom prst="rect">
            <a:avLst/>
          </a:prstGeom>
          <a:solidFill>
            <a:srgbClr val="D95841"/>
          </a:solidFill>
          <a:ln w="7620">
            <a:solidFill>
              <a:srgbClr val="D95841"/>
            </a:solidFill>
          </a:ln>
        </p:spPr>
        <p:txBody>
          <a:bodyPr wrap="square" lIns="508" tIns="508" rIns="508" bIns="508" rtlCol="0" anchor="ctr">
            <a:normAutofit/>
          </a:bodyPr>
          <a:lstStyle/>
          <a:p>
            <a:pPr marL="0" indent="0" algn="ctr">
              <a:buNone/>
            </a:pPr>
            <a:r>
              <a:rPr lang="en-US" sz="760" b="1">
                <a:solidFill>
                  <a:srgbClr val="FFFFFF"/>
                </a:solidFill>
                <a:latin typeface="Aptos" pitchFamily="34" charset="0"/>
                <a:ea typeface="Aptos" pitchFamily="34" charset="-122"/>
                <a:cs typeface="Aptos" pitchFamily="34" charset="-120"/>
              </a:rPr>
              <a:t>M3.3</a:t>
            </a:r>
            <a:endParaRPr lang="en-US" sz="760"/>
          </a:p>
        </p:txBody>
      </p:sp>
      <p:sp>
        <p:nvSpPr>
          <p:cNvPr id="275" name="Text 39">
            <a:extLst>
              <a:ext uri="{FF2B5EF4-FFF2-40B4-BE49-F238E27FC236}">
                <a16:creationId xmlns:a16="http://schemas.microsoft.com/office/drawing/2014/main" id="{0A5E9E32-3A5E-6D63-84FB-916295CE4138}"/>
              </a:ext>
            </a:extLst>
          </p:cNvPr>
          <p:cNvSpPr/>
          <p:nvPr/>
        </p:nvSpPr>
        <p:spPr>
          <a:xfrm>
            <a:off x="10154728" y="3670604"/>
            <a:ext cx="475488" cy="256032"/>
          </a:xfrm>
          <a:prstGeom prst="rect">
            <a:avLst/>
          </a:prstGeom>
          <a:solidFill>
            <a:srgbClr val="D95841"/>
          </a:solidFill>
          <a:ln w="7620">
            <a:solidFill>
              <a:srgbClr val="D95841"/>
            </a:solidFill>
          </a:ln>
        </p:spPr>
        <p:txBody>
          <a:bodyPr wrap="square" lIns="508" tIns="508" rIns="508" bIns="508" rtlCol="0" anchor="ctr">
            <a:normAutofit/>
          </a:bodyPr>
          <a:lstStyle/>
          <a:p>
            <a:pPr marL="0" indent="0" algn="ctr">
              <a:buNone/>
            </a:pPr>
            <a:r>
              <a:rPr lang="en-US" sz="760" b="1">
                <a:solidFill>
                  <a:srgbClr val="FFFFFF"/>
                </a:solidFill>
                <a:latin typeface="Aptos" pitchFamily="34" charset="0"/>
                <a:ea typeface="Aptos" pitchFamily="34" charset="-122"/>
                <a:cs typeface="Aptos" pitchFamily="34" charset="-120"/>
              </a:rPr>
              <a:t>M3.4</a:t>
            </a:r>
            <a:endParaRPr lang="en-US" sz="760"/>
          </a:p>
        </p:txBody>
      </p:sp>
      <p:sp>
        <p:nvSpPr>
          <p:cNvPr id="277" name="Text 40">
            <a:extLst>
              <a:ext uri="{FF2B5EF4-FFF2-40B4-BE49-F238E27FC236}">
                <a16:creationId xmlns:a16="http://schemas.microsoft.com/office/drawing/2014/main" id="{59403C1E-E44D-1E92-F30B-F0FE991AC452}"/>
              </a:ext>
            </a:extLst>
          </p:cNvPr>
          <p:cNvSpPr/>
          <p:nvPr/>
        </p:nvSpPr>
        <p:spPr>
          <a:xfrm>
            <a:off x="2876104" y="4036364"/>
            <a:ext cx="731520" cy="256032"/>
          </a:xfrm>
          <a:prstGeom prst="rect">
            <a:avLst/>
          </a:prstGeom>
          <a:noFill/>
          <a:ln/>
        </p:spPr>
        <p:txBody>
          <a:bodyPr wrap="square" lIns="254" tIns="254" rIns="254" bIns="254" rtlCol="0" anchor="ctr">
            <a:normAutofit/>
          </a:bodyPr>
          <a:lstStyle/>
          <a:p>
            <a:pPr marL="0" indent="0" algn="ctr">
              <a:buNone/>
            </a:pPr>
            <a:r>
              <a:rPr lang="en-US" sz="750" b="1">
                <a:solidFill>
                  <a:srgbClr val="365B3E"/>
                </a:solidFill>
                <a:latin typeface="Aptos" pitchFamily="34" charset="0"/>
                <a:ea typeface="Aptos" pitchFamily="34" charset="-122"/>
                <a:cs typeface="Aptos" pitchFamily="34" charset="-120"/>
              </a:rPr>
              <a:t>Feasibility</a:t>
            </a:r>
            <a:endParaRPr lang="en-US" sz="750"/>
          </a:p>
          <a:p>
            <a:pPr marL="0" indent="0" algn="ctr">
              <a:buNone/>
            </a:pPr>
            <a:r>
              <a:rPr lang="en-US" sz="750" b="1">
                <a:solidFill>
                  <a:srgbClr val="365B3E"/>
                </a:solidFill>
                <a:latin typeface="Aptos" pitchFamily="34" charset="0"/>
                <a:ea typeface="Aptos" pitchFamily="34" charset="-122"/>
                <a:cs typeface="Aptos" pitchFamily="34" charset="-120"/>
              </a:rPr>
              <a:t>&amp; approach</a:t>
            </a:r>
            <a:endParaRPr lang="en-US" sz="750"/>
          </a:p>
        </p:txBody>
      </p:sp>
      <p:sp>
        <p:nvSpPr>
          <p:cNvPr id="279" name="Shape 41">
            <a:extLst>
              <a:ext uri="{FF2B5EF4-FFF2-40B4-BE49-F238E27FC236}">
                <a16:creationId xmlns:a16="http://schemas.microsoft.com/office/drawing/2014/main" id="{8CDE1ADD-5141-F0B6-4733-98A2043EFB07}"/>
              </a:ext>
            </a:extLst>
          </p:cNvPr>
          <p:cNvSpPr/>
          <p:nvPr/>
        </p:nvSpPr>
        <p:spPr>
          <a:xfrm>
            <a:off x="3763072" y="4082084"/>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81" name="Text 42">
            <a:extLst>
              <a:ext uri="{FF2B5EF4-FFF2-40B4-BE49-F238E27FC236}">
                <a16:creationId xmlns:a16="http://schemas.microsoft.com/office/drawing/2014/main" id="{4F2D8678-F3F2-8122-970F-070A26075A2A}"/>
              </a:ext>
            </a:extLst>
          </p:cNvPr>
          <p:cNvSpPr/>
          <p:nvPr/>
        </p:nvSpPr>
        <p:spPr>
          <a:xfrm>
            <a:off x="4311712" y="3990644"/>
            <a:ext cx="822960" cy="41148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SD2.1a</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Testing</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protocol v1</a:t>
            </a:r>
            <a:endParaRPr lang="en-US" sz="710"/>
          </a:p>
        </p:txBody>
      </p:sp>
      <p:sp>
        <p:nvSpPr>
          <p:cNvPr id="283" name="Shape 43">
            <a:extLst>
              <a:ext uri="{FF2B5EF4-FFF2-40B4-BE49-F238E27FC236}">
                <a16:creationId xmlns:a16="http://schemas.microsoft.com/office/drawing/2014/main" id="{DA90FE0A-5272-6E88-6122-003295A6AE01}"/>
              </a:ext>
            </a:extLst>
          </p:cNvPr>
          <p:cNvSpPr/>
          <p:nvPr/>
        </p:nvSpPr>
        <p:spPr>
          <a:xfrm>
            <a:off x="5226112" y="4082084"/>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85" name="Text 44">
            <a:extLst>
              <a:ext uri="{FF2B5EF4-FFF2-40B4-BE49-F238E27FC236}">
                <a16:creationId xmlns:a16="http://schemas.microsoft.com/office/drawing/2014/main" id="{FF4DE389-31DD-6EB6-DB6A-16A8551F15DB}"/>
              </a:ext>
            </a:extLst>
          </p:cNvPr>
          <p:cNvSpPr/>
          <p:nvPr/>
        </p:nvSpPr>
        <p:spPr>
          <a:xfrm>
            <a:off x="5655880" y="3990644"/>
            <a:ext cx="822960" cy="41148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SD2.2a</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Testing</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protocol v2</a:t>
            </a:r>
            <a:endParaRPr lang="en-US" sz="710"/>
          </a:p>
        </p:txBody>
      </p:sp>
      <p:sp>
        <p:nvSpPr>
          <p:cNvPr id="287" name="Shape 45">
            <a:extLst>
              <a:ext uri="{FF2B5EF4-FFF2-40B4-BE49-F238E27FC236}">
                <a16:creationId xmlns:a16="http://schemas.microsoft.com/office/drawing/2014/main" id="{480D45E0-96C4-5AC5-6529-5610CB56D6F0}"/>
              </a:ext>
            </a:extLst>
          </p:cNvPr>
          <p:cNvSpPr/>
          <p:nvPr/>
        </p:nvSpPr>
        <p:spPr>
          <a:xfrm>
            <a:off x="6570280" y="4082084"/>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89" name="Text 46">
            <a:extLst>
              <a:ext uri="{FF2B5EF4-FFF2-40B4-BE49-F238E27FC236}">
                <a16:creationId xmlns:a16="http://schemas.microsoft.com/office/drawing/2014/main" id="{747F7DFA-0CA8-8457-E827-03703EBC80CC}"/>
              </a:ext>
            </a:extLst>
          </p:cNvPr>
          <p:cNvSpPr/>
          <p:nvPr/>
        </p:nvSpPr>
        <p:spPr>
          <a:xfrm>
            <a:off x="7493824" y="3990644"/>
            <a:ext cx="822960" cy="411480"/>
          </a:xfrm>
          <a:prstGeom prst="rect">
            <a:avLst/>
          </a:prstGeom>
          <a:solidFill>
            <a:srgbClr val="59C879"/>
          </a:solidFill>
          <a:ln w="7620">
            <a:solidFill>
              <a:srgbClr val="59C879"/>
            </a:solidFill>
          </a:ln>
        </p:spPr>
        <p:txBody>
          <a:bodyPr wrap="square" lIns="508" tIns="508" rIns="508" bIns="508" rtlCol="0" anchor="ctr">
            <a:normAutofit/>
          </a:bodyPr>
          <a:lstStyle/>
          <a:p>
            <a:pPr marL="0" indent="0" algn="ctr">
              <a:buNone/>
            </a:pPr>
            <a:r>
              <a:rPr lang="en-US" sz="730" b="1">
                <a:solidFill>
                  <a:srgbClr val="FFFFFF"/>
                </a:solidFill>
                <a:latin typeface="Aptos" pitchFamily="34" charset="0"/>
                <a:ea typeface="Aptos" pitchFamily="34" charset="-122"/>
                <a:cs typeface="Aptos" pitchFamily="34" charset="-120"/>
              </a:rPr>
              <a:t>On-site</a:t>
            </a:r>
            <a:endParaRPr lang="en-US" sz="730"/>
          </a:p>
          <a:p>
            <a:pPr marL="0" indent="0" algn="ctr">
              <a:buNone/>
            </a:pPr>
            <a:r>
              <a:rPr lang="en-US" sz="730" b="1">
                <a:solidFill>
                  <a:srgbClr val="FFFFFF"/>
                </a:solidFill>
                <a:latin typeface="Aptos" pitchFamily="34" charset="0"/>
                <a:ea typeface="Aptos" pitchFamily="34" charset="-122"/>
                <a:cs typeface="Aptos" pitchFamily="34" charset="-120"/>
              </a:rPr>
              <a:t>testing</a:t>
            </a:r>
            <a:endParaRPr lang="en-US" sz="730"/>
          </a:p>
        </p:txBody>
      </p:sp>
      <p:sp>
        <p:nvSpPr>
          <p:cNvPr id="291" name="Shape 47">
            <a:extLst>
              <a:ext uri="{FF2B5EF4-FFF2-40B4-BE49-F238E27FC236}">
                <a16:creationId xmlns:a16="http://schemas.microsoft.com/office/drawing/2014/main" id="{123020E1-89ED-E937-CF59-3E4734721E6D}"/>
              </a:ext>
            </a:extLst>
          </p:cNvPr>
          <p:cNvSpPr/>
          <p:nvPr/>
        </p:nvSpPr>
        <p:spPr>
          <a:xfrm>
            <a:off x="8408224" y="4082084"/>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93" name="Text 48">
            <a:extLst>
              <a:ext uri="{FF2B5EF4-FFF2-40B4-BE49-F238E27FC236}">
                <a16:creationId xmlns:a16="http://schemas.microsoft.com/office/drawing/2014/main" id="{32953E67-0C79-9105-C468-E9E69241B199}"/>
              </a:ext>
            </a:extLst>
          </p:cNvPr>
          <p:cNvSpPr/>
          <p:nvPr/>
        </p:nvSpPr>
        <p:spPr>
          <a:xfrm>
            <a:off x="8929432" y="3963212"/>
            <a:ext cx="841248" cy="45720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710" b="1">
                <a:solidFill>
                  <a:srgbClr val="FFFFFF"/>
                </a:solidFill>
                <a:latin typeface="Aptos" pitchFamily="34" charset="0"/>
                <a:ea typeface="Aptos" pitchFamily="34" charset="-122"/>
                <a:cs typeface="Aptos" pitchFamily="34" charset="-120"/>
              </a:rPr>
              <a:t>Real-life</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pilot</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evaluation</a:t>
            </a:r>
            <a:endParaRPr lang="en-US" sz="710"/>
          </a:p>
        </p:txBody>
      </p:sp>
      <p:sp>
        <p:nvSpPr>
          <p:cNvPr id="295" name="Text 49">
            <a:extLst>
              <a:ext uri="{FF2B5EF4-FFF2-40B4-BE49-F238E27FC236}">
                <a16:creationId xmlns:a16="http://schemas.microsoft.com/office/drawing/2014/main" id="{6E9B810A-47E6-B82A-2804-42AF16EC3DD1}"/>
              </a:ext>
            </a:extLst>
          </p:cNvPr>
          <p:cNvSpPr/>
          <p:nvPr/>
        </p:nvSpPr>
        <p:spPr>
          <a:xfrm>
            <a:off x="2821240" y="4831892"/>
            <a:ext cx="749808" cy="256032"/>
          </a:xfrm>
          <a:prstGeom prst="rect">
            <a:avLst/>
          </a:prstGeom>
          <a:noFill/>
          <a:ln/>
        </p:spPr>
        <p:txBody>
          <a:bodyPr wrap="square" lIns="254" tIns="254" rIns="254" bIns="254" rtlCol="0" anchor="ctr">
            <a:normAutofit/>
          </a:bodyPr>
          <a:lstStyle/>
          <a:p>
            <a:pPr marL="0" indent="0" algn="ctr">
              <a:buNone/>
            </a:pPr>
            <a:r>
              <a:rPr lang="en-US" sz="750" b="1">
                <a:solidFill>
                  <a:srgbClr val="365B3E"/>
                </a:solidFill>
                <a:latin typeface="Aptos" pitchFamily="34" charset="0"/>
                <a:ea typeface="Aptos" pitchFamily="34" charset="-122"/>
                <a:cs typeface="Aptos" pitchFamily="34" charset="-120"/>
              </a:rPr>
              <a:t>Requirements</a:t>
            </a:r>
            <a:endParaRPr lang="en-US" sz="750"/>
          </a:p>
          <a:p>
            <a:pPr marL="0" indent="0" algn="ctr">
              <a:buNone/>
            </a:pPr>
            <a:r>
              <a:rPr lang="en-US" sz="750" b="1">
                <a:solidFill>
                  <a:srgbClr val="365B3E"/>
                </a:solidFill>
                <a:latin typeface="Aptos" pitchFamily="34" charset="0"/>
                <a:ea typeface="Aptos" pitchFamily="34" charset="-122"/>
                <a:cs typeface="Aptos" pitchFamily="34" charset="-120"/>
              </a:rPr>
              <a:t>in design</a:t>
            </a:r>
            <a:endParaRPr lang="en-US" sz="750"/>
          </a:p>
        </p:txBody>
      </p:sp>
      <p:sp>
        <p:nvSpPr>
          <p:cNvPr id="297" name="Shape 50">
            <a:extLst>
              <a:ext uri="{FF2B5EF4-FFF2-40B4-BE49-F238E27FC236}">
                <a16:creationId xmlns:a16="http://schemas.microsoft.com/office/drawing/2014/main" id="{6B47DCD4-0905-DA9E-84D2-00B66CC8438D}"/>
              </a:ext>
            </a:extLst>
          </p:cNvPr>
          <p:cNvSpPr/>
          <p:nvPr/>
        </p:nvSpPr>
        <p:spPr>
          <a:xfrm>
            <a:off x="3790504" y="4886756"/>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299" name="Text 51">
            <a:extLst>
              <a:ext uri="{FF2B5EF4-FFF2-40B4-BE49-F238E27FC236}">
                <a16:creationId xmlns:a16="http://schemas.microsoft.com/office/drawing/2014/main" id="{72CBA62C-4725-085D-2282-A338EF08BF3F}"/>
              </a:ext>
            </a:extLst>
          </p:cNvPr>
          <p:cNvSpPr/>
          <p:nvPr/>
        </p:nvSpPr>
        <p:spPr>
          <a:xfrm>
            <a:off x="5655880" y="4786172"/>
            <a:ext cx="822960" cy="411480"/>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SD2.4</a:t>
            </a:r>
            <a:endParaRPr lang="en-US" sz="720"/>
          </a:p>
          <a:p>
            <a:pPr marL="0" indent="0" algn="ctr">
              <a:buNone/>
            </a:pPr>
            <a:r>
              <a:rPr lang="en-US" sz="720" b="1">
                <a:solidFill>
                  <a:srgbClr val="FFFFFF"/>
                </a:solidFill>
                <a:latin typeface="Aptos" pitchFamily="34" charset="0"/>
                <a:ea typeface="Aptos" pitchFamily="34" charset="-122"/>
                <a:cs typeface="Aptos" pitchFamily="34" charset="-120"/>
              </a:rPr>
              <a:t>GDPR</a:t>
            </a:r>
            <a:endParaRPr lang="en-US" sz="720"/>
          </a:p>
          <a:p>
            <a:pPr marL="0" indent="0" algn="ctr">
              <a:buNone/>
            </a:pPr>
            <a:r>
              <a:rPr lang="en-US" sz="720" b="1">
                <a:solidFill>
                  <a:srgbClr val="FFFFFF"/>
                </a:solidFill>
                <a:latin typeface="Aptos" pitchFamily="34" charset="0"/>
                <a:ea typeface="Aptos" pitchFamily="34" charset="-122"/>
                <a:cs typeface="Aptos" pitchFamily="34" charset="-120"/>
              </a:rPr>
              <a:t>compliance</a:t>
            </a:r>
            <a:endParaRPr lang="en-US" sz="720"/>
          </a:p>
        </p:txBody>
      </p:sp>
      <p:sp>
        <p:nvSpPr>
          <p:cNvPr id="301" name="Shape 52">
            <a:extLst>
              <a:ext uri="{FF2B5EF4-FFF2-40B4-BE49-F238E27FC236}">
                <a16:creationId xmlns:a16="http://schemas.microsoft.com/office/drawing/2014/main" id="{DCE4A75B-D6B6-F6C9-F556-9A40BA40CD23}"/>
              </a:ext>
            </a:extLst>
          </p:cNvPr>
          <p:cNvSpPr/>
          <p:nvPr/>
        </p:nvSpPr>
        <p:spPr>
          <a:xfrm>
            <a:off x="6579424" y="4886756"/>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303" name="Text 53">
            <a:extLst>
              <a:ext uri="{FF2B5EF4-FFF2-40B4-BE49-F238E27FC236}">
                <a16:creationId xmlns:a16="http://schemas.microsoft.com/office/drawing/2014/main" id="{77F801A3-C9E7-B96B-498E-66251E83D7DE}"/>
              </a:ext>
            </a:extLst>
          </p:cNvPr>
          <p:cNvSpPr/>
          <p:nvPr/>
        </p:nvSpPr>
        <p:spPr>
          <a:xfrm>
            <a:off x="7813864" y="4804460"/>
            <a:ext cx="1005840" cy="292608"/>
          </a:xfrm>
          <a:prstGeom prst="rect">
            <a:avLst/>
          </a:prstGeom>
          <a:noFill/>
          <a:ln/>
        </p:spPr>
        <p:txBody>
          <a:bodyPr wrap="square" lIns="254" tIns="254" rIns="254" bIns="254" rtlCol="0" anchor="ctr">
            <a:normAutofit/>
          </a:bodyPr>
          <a:lstStyle/>
          <a:p>
            <a:pPr marL="0" indent="0" algn="ctr">
              <a:buNone/>
            </a:pPr>
            <a:r>
              <a:rPr lang="en-US" sz="720" b="1">
                <a:solidFill>
                  <a:srgbClr val="365B3E"/>
                </a:solidFill>
                <a:latin typeface="Aptos" pitchFamily="34" charset="0"/>
                <a:ea typeface="Aptos" pitchFamily="34" charset="-122"/>
                <a:cs typeface="Aptos" pitchFamily="34" charset="-120"/>
              </a:rPr>
              <a:t>GDPR requirements</a:t>
            </a:r>
            <a:endParaRPr lang="en-US" sz="720"/>
          </a:p>
          <a:p>
            <a:pPr marL="0" indent="0" algn="ctr">
              <a:buNone/>
            </a:pPr>
            <a:r>
              <a:rPr lang="en-US" sz="720" b="1">
                <a:solidFill>
                  <a:srgbClr val="365B3E"/>
                </a:solidFill>
                <a:latin typeface="Aptos" pitchFamily="34" charset="0"/>
                <a:ea typeface="Aptos" pitchFamily="34" charset="-122"/>
                <a:cs typeface="Aptos" pitchFamily="34" charset="-120"/>
              </a:rPr>
              <a:t>applied in pilot</a:t>
            </a:r>
            <a:endParaRPr lang="en-US" sz="720"/>
          </a:p>
        </p:txBody>
      </p:sp>
      <p:sp>
        <p:nvSpPr>
          <p:cNvPr id="305" name="Shape 54">
            <a:extLst>
              <a:ext uri="{FF2B5EF4-FFF2-40B4-BE49-F238E27FC236}">
                <a16:creationId xmlns:a16="http://schemas.microsoft.com/office/drawing/2014/main" id="{0FFEA751-E900-65F7-F590-E8CF04A58F6B}"/>
              </a:ext>
            </a:extLst>
          </p:cNvPr>
          <p:cNvSpPr/>
          <p:nvPr/>
        </p:nvSpPr>
        <p:spPr>
          <a:xfrm>
            <a:off x="8902000" y="4886756"/>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307" name="Text 55">
            <a:extLst>
              <a:ext uri="{FF2B5EF4-FFF2-40B4-BE49-F238E27FC236}">
                <a16:creationId xmlns:a16="http://schemas.microsoft.com/office/drawing/2014/main" id="{7727F626-2B14-DEDB-29DA-01DFE774ABE5}"/>
              </a:ext>
            </a:extLst>
          </p:cNvPr>
          <p:cNvSpPr/>
          <p:nvPr/>
        </p:nvSpPr>
        <p:spPr>
          <a:xfrm>
            <a:off x="9706672" y="4804460"/>
            <a:ext cx="1005840" cy="292608"/>
          </a:xfrm>
          <a:prstGeom prst="rect">
            <a:avLst/>
          </a:prstGeom>
          <a:noFill/>
          <a:ln/>
        </p:spPr>
        <p:txBody>
          <a:bodyPr wrap="square" lIns="254" tIns="254" rIns="254" bIns="254" rtlCol="0" anchor="ctr">
            <a:normAutofit/>
          </a:bodyPr>
          <a:lstStyle/>
          <a:p>
            <a:pPr marL="0" indent="0" algn="ctr">
              <a:buNone/>
            </a:pPr>
            <a:r>
              <a:rPr lang="en-US" sz="690" b="1">
                <a:solidFill>
                  <a:srgbClr val="365B3E"/>
                </a:solidFill>
                <a:latin typeface="Aptos" pitchFamily="34" charset="0"/>
                <a:ea typeface="Aptos" pitchFamily="34" charset="-122"/>
                <a:cs typeface="Aptos" pitchFamily="34" charset="-120"/>
              </a:rPr>
              <a:t>Reflected in final</a:t>
            </a:r>
            <a:endParaRPr lang="en-US" sz="690"/>
          </a:p>
          <a:p>
            <a:pPr marL="0" indent="0" algn="ctr">
              <a:buNone/>
            </a:pPr>
            <a:r>
              <a:rPr lang="en-US" sz="690" b="1">
                <a:solidFill>
                  <a:srgbClr val="365B3E"/>
                </a:solidFill>
                <a:latin typeface="Aptos" pitchFamily="34" charset="0"/>
                <a:ea typeface="Aptos" pitchFamily="34" charset="-122"/>
                <a:cs typeface="Aptos" pitchFamily="34" charset="-120"/>
              </a:rPr>
              <a:t>system documentation</a:t>
            </a:r>
            <a:endParaRPr lang="en-US" sz="690"/>
          </a:p>
        </p:txBody>
      </p:sp>
      <p:sp>
        <p:nvSpPr>
          <p:cNvPr id="309" name="Text 56">
            <a:extLst>
              <a:ext uri="{FF2B5EF4-FFF2-40B4-BE49-F238E27FC236}">
                <a16:creationId xmlns:a16="http://schemas.microsoft.com/office/drawing/2014/main" id="{C8CE0429-D9F7-853D-439F-7F3AB307B798}"/>
              </a:ext>
            </a:extLst>
          </p:cNvPr>
          <p:cNvSpPr/>
          <p:nvPr/>
        </p:nvSpPr>
        <p:spPr>
          <a:xfrm>
            <a:off x="2711512" y="5572556"/>
            <a:ext cx="749808" cy="384048"/>
          </a:xfrm>
          <a:prstGeom prst="rect">
            <a:avLst/>
          </a:prstGeom>
          <a:solidFill>
            <a:srgbClr val="59C879"/>
          </a:solidFill>
          <a:ln w="7620">
            <a:solidFill>
              <a:srgbClr val="59C879"/>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SD1.2</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Public</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abstract</a:t>
            </a:r>
            <a:endParaRPr lang="en-US" sz="710"/>
          </a:p>
        </p:txBody>
      </p:sp>
      <p:sp>
        <p:nvSpPr>
          <p:cNvPr id="311" name="Text 57">
            <a:extLst>
              <a:ext uri="{FF2B5EF4-FFF2-40B4-BE49-F238E27FC236}">
                <a16:creationId xmlns:a16="http://schemas.microsoft.com/office/drawing/2014/main" id="{205BD277-9E52-5D7F-DEEC-40D6C0FDD614}"/>
              </a:ext>
            </a:extLst>
          </p:cNvPr>
          <p:cNvSpPr/>
          <p:nvPr/>
        </p:nvSpPr>
        <p:spPr>
          <a:xfrm>
            <a:off x="3552760" y="5572556"/>
            <a:ext cx="749808" cy="384048"/>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SD1.3</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End-phase</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report</a:t>
            </a:r>
            <a:endParaRPr lang="en-US" sz="710"/>
          </a:p>
        </p:txBody>
      </p:sp>
      <p:sp>
        <p:nvSpPr>
          <p:cNvPr id="313" name="Shape 58">
            <a:extLst>
              <a:ext uri="{FF2B5EF4-FFF2-40B4-BE49-F238E27FC236}">
                <a16:creationId xmlns:a16="http://schemas.microsoft.com/office/drawing/2014/main" id="{941C70A5-16F8-AA0A-086F-1435A7906679}"/>
              </a:ext>
            </a:extLst>
          </p:cNvPr>
          <p:cNvSpPr/>
          <p:nvPr/>
        </p:nvSpPr>
        <p:spPr>
          <a:xfrm>
            <a:off x="4403152" y="5654852"/>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315" name="Text 59">
            <a:extLst>
              <a:ext uri="{FF2B5EF4-FFF2-40B4-BE49-F238E27FC236}">
                <a16:creationId xmlns:a16="http://schemas.microsoft.com/office/drawing/2014/main" id="{23EC4D7B-8CDE-E066-FE17-160D1B59FD97}"/>
              </a:ext>
            </a:extLst>
          </p:cNvPr>
          <p:cNvSpPr/>
          <p:nvPr/>
        </p:nvSpPr>
        <p:spPr>
          <a:xfrm>
            <a:off x="5226112" y="5572556"/>
            <a:ext cx="749808" cy="384048"/>
          </a:xfrm>
          <a:prstGeom prst="rect">
            <a:avLst/>
          </a:prstGeom>
          <a:solidFill>
            <a:srgbClr val="59C879"/>
          </a:solidFill>
          <a:ln w="7620">
            <a:solidFill>
              <a:srgbClr val="59C879"/>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SD2.3</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Public</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abstract</a:t>
            </a:r>
            <a:endParaRPr lang="en-US" sz="710"/>
          </a:p>
        </p:txBody>
      </p:sp>
      <p:sp>
        <p:nvSpPr>
          <p:cNvPr id="317" name="Text 60">
            <a:extLst>
              <a:ext uri="{FF2B5EF4-FFF2-40B4-BE49-F238E27FC236}">
                <a16:creationId xmlns:a16="http://schemas.microsoft.com/office/drawing/2014/main" id="{1E261A8E-C948-547C-9F97-C33676303B3D}"/>
              </a:ext>
            </a:extLst>
          </p:cNvPr>
          <p:cNvSpPr/>
          <p:nvPr/>
        </p:nvSpPr>
        <p:spPr>
          <a:xfrm>
            <a:off x="6067360" y="5572556"/>
            <a:ext cx="749808" cy="384048"/>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SD2.5</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End-phase</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report</a:t>
            </a:r>
            <a:endParaRPr lang="en-US" sz="710"/>
          </a:p>
        </p:txBody>
      </p:sp>
      <p:sp>
        <p:nvSpPr>
          <p:cNvPr id="319" name="Shape 61">
            <a:extLst>
              <a:ext uri="{FF2B5EF4-FFF2-40B4-BE49-F238E27FC236}">
                <a16:creationId xmlns:a16="http://schemas.microsoft.com/office/drawing/2014/main" id="{2898F4FA-486A-19A7-6D01-8EA9CD460216}"/>
              </a:ext>
            </a:extLst>
          </p:cNvPr>
          <p:cNvSpPr/>
          <p:nvPr/>
        </p:nvSpPr>
        <p:spPr>
          <a:xfrm>
            <a:off x="6917752" y="5654852"/>
            <a:ext cx="146304" cy="219456"/>
          </a:xfrm>
          <a:prstGeom prst="chevron">
            <a:avLst/>
          </a:prstGeom>
          <a:solidFill>
            <a:srgbClr val="129447"/>
          </a:solidFill>
          <a:ln w="12700">
            <a:solidFill>
              <a:srgbClr val="129447">
                <a:alpha val="0"/>
              </a:srgbClr>
            </a:solidFill>
            <a:prstDash val="solid"/>
          </a:ln>
        </p:spPr>
        <p:txBody>
          <a:bodyPr/>
          <a:lstStyle/>
          <a:p>
            <a:endParaRPr lang="en-GB"/>
          </a:p>
        </p:txBody>
      </p:sp>
      <p:sp>
        <p:nvSpPr>
          <p:cNvPr id="321" name="Text 62">
            <a:extLst>
              <a:ext uri="{FF2B5EF4-FFF2-40B4-BE49-F238E27FC236}">
                <a16:creationId xmlns:a16="http://schemas.microsoft.com/office/drawing/2014/main" id="{DE5B5C8E-59DC-B96A-4BB0-1A514AEC36BB}"/>
              </a:ext>
            </a:extLst>
          </p:cNvPr>
          <p:cNvSpPr/>
          <p:nvPr/>
        </p:nvSpPr>
        <p:spPr>
          <a:xfrm>
            <a:off x="8243632" y="5572556"/>
            <a:ext cx="749808" cy="384048"/>
          </a:xfrm>
          <a:prstGeom prst="rect">
            <a:avLst/>
          </a:prstGeom>
          <a:solidFill>
            <a:srgbClr val="59C879"/>
          </a:solidFill>
          <a:ln w="7620">
            <a:solidFill>
              <a:srgbClr val="59C879"/>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SD3.4</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Public</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abstract</a:t>
            </a:r>
            <a:endParaRPr lang="en-US" sz="710"/>
          </a:p>
        </p:txBody>
      </p:sp>
      <p:sp>
        <p:nvSpPr>
          <p:cNvPr id="323" name="Text 63">
            <a:extLst>
              <a:ext uri="{FF2B5EF4-FFF2-40B4-BE49-F238E27FC236}">
                <a16:creationId xmlns:a16="http://schemas.microsoft.com/office/drawing/2014/main" id="{4F240543-1203-FF3D-3D40-DEFF059D0782}"/>
              </a:ext>
            </a:extLst>
          </p:cNvPr>
          <p:cNvSpPr/>
          <p:nvPr/>
        </p:nvSpPr>
        <p:spPr>
          <a:xfrm>
            <a:off x="9039160" y="5554268"/>
            <a:ext cx="841248" cy="420624"/>
          </a:xfrm>
          <a:prstGeom prst="rect">
            <a:avLst/>
          </a:prstGeom>
          <a:solidFill>
            <a:srgbClr val="20B414"/>
          </a:solidFill>
          <a:ln w="7620">
            <a:solidFill>
              <a:srgbClr val="20B414"/>
            </a:solidFill>
          </a:ln>
        </p:spPr>
        <p:txBody>
          <a:bodyPr wrap="square" lIns="508" tIns="508" rIns="508" bIns="508" rtlCol="0" anchor="ctr">
            <a:normAutofit lnSpcReduction="10000"/>
          </a:bodyPr>
          <a:lstStyle/>
          <a:p>
            <a:pPr marL="0" indent="0" algn="ctr">
              <a:buNone/>
            </a:pPr>
            <a:r>
              <a:rPr lang="en-US" sz="900" b="1">
                <a:solidFill>
                  <a:srgbClr val="FFFFFF"/>
                </a:solidFill>
                <a:latin typeface="Aptos" pitchFamily="34" charset="0"/>
                <a:ea typeface="Aptos" pitchFamily="34" charset="-122"/>
                <a:cs typeface="Aptos" pitchFamily="34" charset="-120"/>
              </a:rPr>
              <a:t>SD3.3</a:t>
            </a:r>
            <a:endParaRPr lang="en-US" sz="640"/>
          </a:p>
          <a:p>
            <a:pPr marL="0" indent="0" algn="ctr">
              <a:buNone/>
            </a:pPr>
            <a:r>
              <a:rPr lang="en-US" sz="640" b="1">
                <a:solidFill>
                  <a:srgbClr val="FFFFFF"/>
                </a:solidFill>
                <a:latin typeface="Aptos" pitchFamily="34" charset="0"/>
                <a:ea typeface="Aptos" pitchFamily="34" charset="-122"/>
                <a:cs typeface="Aptos" pitchFamily="34" charset="-120"/>
              </a:rPr>
              <a:t>Final report +</a:t>
            </a:r>
            <a:endParaRPr lang="en-US" sz="640"/>
          </a:p>
          <a:p>
            <a:pPr marL="0" indent="0" algn="ctr">
              <a:buNone/>
            </a:pPr>
            <a:r>
              <a:rPr lang="en-US" sz="640" b="1">
                <a:solidFill>
                  <a:srgbClr val="FFFFFF"/>
                </a:solidFill>
                <a:latin typeface="Aptos" pitchFamily="34" charset="0"/>
                <a:ea typeface="Aptos" pitchFamily="34" charset="-122"/>
                <a:cs typeface="Aptos" pitchFamily="34" charset="-120"/>
              </a:rPr>
              <a:t>system documentation</a:t>
            </a:r>
            <a:endParaRPr lang="en-US" sz="640"/>
          </a:p>
        </p:txBody>
      </p:sp>
      <p:sp>
        <p:nvSpPr>
          <p:cNvPr id="325" name="Text 64">
            <a:extLst>
              <a:ext uri="{FF2B5EF4-FFF2-40B4-BE49-F238E27FC236}">
                <a16:creationId xmlns:a16="http://schemas.microsoft.com/office/drawing/2014/main" id="{C5B33652-A2D9-494E-B2EE-49D5DD166718}"/>
              </a:ext>
            </a:extLst>
          </p:cNvPr>
          <p:cNvSpPr/>
          <p:nvPr/>
        </p:nvSpPr>
        <p:spPr>
          <a:xfrm>
            <a:off x="9962704" y="5572556"/>
            <a:ext cx="749808" cy="384048"/>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SD3.5</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Lessons</a:t>
            </a:r>
            <a:endParaRPr lang="en-US" sz="710"/>
          </a:p>
          <a:p>
            <a:pPr marL="0" indent="0" algn="ctr">
              <a:buNone/>
            </a:pPr>
            <a:r>
              <a:rPr lang="en-US" sz="710" b="1">
                <a:solidFill>
                  <a:srgbClr val="FFFFFF"/>
                </a:solidFill>
                <a:latin typeface="Aptos" pitchFamily="34" charset="0"/>
                <a:ea typeface="Aptos" pitchFamily="34" charset="-122"/>
                <a:cs typeface="Aptos" pitchFamily="34" charset="-120"/>
              </a:rPr>
              <a:t>learned</a:t>
            </a:r>
            <a:endParaRPr lang="en-US" sz="710"/>
          </a:p>
        </p:txBody>
      </p:sp>
      <p:sp>
        <p:nvSpPr>
          <p:cNvPr id="327" name="Text 71">
            <a:extLst>
              <a:ext uri="{FF2B5EF4-FFF2-40B4-BE49-F238E27FC236}">
                <a16:creationId xmlns:a16="http://schemas.microsoft.com/office/drawing/2014/main" id="{2D3F5F36-2524-DD72-FD1A-2B4287ABEF7F}"/>
              </a:ext>
            </a:extLst>
          </p:cNvPr>
          <p:cNvSpPr/>
          <p:nvPr/>
        </p:nvSpPr>
        <p:spPr>
          <a:xfrm>
            <a:off x="1614232" y="6459524"/>
            <a:ext cx="1463040" cy="219456"/>
          </a:xfrm>
          <a:prstGeom prst="rect">
            <a:avLst/>
          </a:prstGeom>
          <a:solidFill>
            <a:srgbClr val="59C879"/>
          </a:solidFill>
          <a:ln w="7620">
            <a:solidFill>
              <a:srgbClr val="59C879"/>
            </a:solidFill>
          </a:ln>
        </p:spPr>
        <p:txBody>
          <a:bodyPr wrap="square" lIns="508" tIns="508" rIns="508" bIns="508" rtlCol="0" anchor="ctr">
            <a:normAutofit/>
          </a:bodyPr>
          <a:lstStyle/>
          <a:p>
            <a:pPr marL="0" indent="0" algn="ctr">
              <a:buNone/>
            </a:pPr>
            <a:r>
              <a:rPr lang="en-US" sz="740" b="1">
                <a:solidFill>
                  <a:srgbClr val="FFFFFF"/>
                </a:solidFill>
                <a:latin typeface="Aptos" pitchFamily="34" charset="0"/>
                <a:ea typeface="Aptos" pitchFamily="34" charset="-122"/>
                <a:cs typeface="Aptos" pitchFamily="34" charset="-120"/>
              </a:rPr>
              <a:t>Interim / supporting output</a:t>
            </a:r>
            <a:endParaRPr lang="en-US" sz="740"/>
          </a:p>
        </p:txBody>
      </p:sp>
      <p:sp>
        <p:nvSpPr>
          <p:cNvPr id="329" name="Text 72">
            <a:extLst>
              <a:ext uri="{FF2B5EF4-FFF2-40B4-BE49-F238E27FC236}">
                <a16:creationId xmlns:a16="http://schemas.microsoft.com/office/drawing/2014/main" id="{75139B2C-0641-C94B-294F-4E73593F18C7}"/>
              </a:ext>
            </a:extLst>
          </p:cNvPr>
          <p:cNvSpPr/>
          <p:nvPr/>
        </p:nvSpPr>
        <p:spPr>
          <a:xfrm>
            <a:off x="3168712" y="6459524"/>
            <a:ext cx="1463040" cy="219456"/>
          </a:xfrm>
          <a:prstGeom prst="rect">
            <a:avLst/>
          </a:prstGeom>
          <a:solidFill>
            <a:srgbClr val="20B414"/>
          </a:solidFill>
          <a:ln w="7620">
            <a:solidFill>
              <a:srgbClr val="20B414"/>
            </a:solidFill>
          </a:ln>
        </p:spPr>
        <p:txBody>
          <a:bodyPr wrap="square" lIns="508" tIns="508" rIns="508" bIns="508" rtlCol="0" anchor="ctr">
            <a:normAutofit/>
          </a:bodyPr>
          <a:lstStyle/>
          <a:p>
            <a:pPr marL="0" indent="0" algn="ctr">
              <a:buNone/>
            </a:pPr>
            <a:r>
              <a:rPr lang="en-US" sz="740" b="1">
                <a:solidFill>
                  <a:srgbClr val="FFFFFF"/>
                </a:solidFill>
                <a:latin typeface="Aptos" pitchFamily="34" charset="0"/>
                <a:ea typeface="Aptos" pitchFamily="34" charset="-122"/>
                <a:cs typeface="Aptos" pitchFamily="34" charset="-120"/>
              </a:rPr>
              <a:t>Final / mandatory output</a:t>
            </a:r>
            <a:endParaRPr lang="en-US" sz="740"/>
          </a:p>
        </p:txBody>
      </p:sp>
      <p:sp>
        <p:nvSpPr>
          <p:cNvPr id="331" name="Text 73">
            <a:extLst>
              <a:ext uri="{FF2B5EF4-FFF2-40B4-BE49-F238E27FC236}">
                <a16:creationId xmlns:a16="http://schemas.microsoft.com/office/drawing/2014/main" id="{E88A2AEF-E7F7-CFBD-E076-9A303CCCE6AF}"/>
              </a:ext>
            </a:extLst>
          </p:cNvPr>
          <p:cNvSpPr/>
          <p:nvPr/>
        </p:nvSpPr>
        <p:spPr>
          <a:xfrm>
            <a:off x="4746052" y="6473460"/>
            <a:ext cx="960120" cy="219456"/>
          </a:xfrm>
          <a:prstGeom prst="rect">
            <a:avLst/>
          </a:prstGeom>
          <a:solidFill>
            <a:srgbClr val="D95841"/>
          </a:solidFill>
          <a:ln w="7620">
            <a:solidFill>
              <a:srgbClr val="D95841"/>
            </a:solidFill>
          </a:ln>
        </p:spPr>
        <p:txBody>
          <a:bodyPr wrap="square" lIns="508" tIns="508" rIns="508" bIns="508" rtlCol="0" anchor="ctr">
            <a:normAutofit/>
          </a:bodyPr>
          <a:lstStyle/>
          <a:p>
            <a:pPr marL="0" indent="0" algn="ctr">
              <a:buNone/>
            </a:pPr>
            <a:r>
              <a:rPr lang="en-US" sz="740" b="1">
                <a:solidFill>
                  <a:srgbClr val="FFFFFF"/>
                </a:solidFill>
                <a:latin typeface="Aptos" pitchFamily="34" charset="0"/>
                <a:ea typeface="Aptos" pitchFamily="34" charset="-122"/>
                <a:cs typeface="Aptos" pitchFamily="34" charset="-120"/>
              </a:rPr>
              <a:t>Milestone</a:t>
            </a:r>
            <a:endParaRPr lang="en-US" sz="740"/>
          </a:p>
        </p:txBody>
      </p:sp>
    </p:spTree>
    <p:extLst>
      <p:ext uri="{BB962C8B-B14F-4D97-AF65-F5344CB8AC3E}">
        <p14:creationId xmlns:p14="http://schemas.microsoft.com/office/powerpoint/2010/main" val="3639536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B5F258-CF80-4B63-C264-716BE7B8D9A0}"/>
              </a:ext>
            </a:extLst>
          </p:cNvPr>
          <p:cNvSpPr>
            <a:spLocks noGrp="1"/>
          </p:cNvSpPr>
          <p:nvPr>
            <p:ph type="body" sz="quarter" idx="12"/>
          </p:nvPr>
        </p:nvSpPr>
        <p:spPr>
          <a:solidFill>
            <a:srgbClr val="0A6AA6"/>
          </a:solidFill>
        </p:spPr>
        <p:txBody>
          <a:bodyPr/>
          <a:lstStyle/>
          <a:p>
            <a:endParaRPr lang="en-GB"/>
          </a:p>
        </p:txBody>
      </p:sp>
      <p:sp>
        <p:nvSpPr>
          <p:cNvPr id="5" name="Text Placeholder 4">
            <a:extLst>
              <a:ext uri="{FF2B5EF4-FFF2-40B4-BE49-F238E27FC236}">
                <a16:creationId xmlns:a16="http://schemas.microsoft.com/office/drawing/2014/main" id="{B50DCB2D-B4D4-FC43-0480-22A3B3477B2F}"/>
              </a:ext>
            </a:extLst>
          </p:cNvPr>
          <p:cNvSpPr>
            <a:spLocks noGrp="1"/>
          </p:cNvSpPr>
          <p:nvPr>
            <p:ph type="body" sz="quarter" idx="14"/>
          </p:nvPr>
        </p:nvSpPr>
        <p:spPr/>
        <p:txBody>
          <a:bodyPr/>
          <a:lstStyle/>
          <a:p>
            <a:r>
              <a:rPr lang="en-GB"/>
              <a:t>Common challenges of HCOs to transition to sustainable healthcare delivery</a:t>
            </a:r>
          </a:p>
        </p:txBody>
      </p:sp>
      <p:sp>
        <p:nvSpPr>
          <p:cNvPr id="6" name="Text Placeholder 5">
            <a:extLst>
              <a:ext uri="{FF2B5EF4-FFF2-40B4-BE49-F238E27FC236}">
                <a16:creationId xmlns:a16="http://schemas.microsoft.com/office/drawing/2014/main" id="{6084FFB4-8582-E4F3-5E3E-DFF415521FF1}"/>
              </a:ext>
            </a:extLst>
          </p:cNvPr>
          <p:cNvSpPr>
            <a:spLocks noGrp="1"/>
          </p:cNvSpPr>
          <p:nvPr>
            <p:ph type="body" sz="quarter" idx="15"/>
          </p:nvPr>
        </p:nvSpPr>
        <p:spPr>
          <a:xfrm>
            <a:off x="530224" y="5329218"/>
            <a:ext cx="2832735" cy="1498302"/>
          </a:xfrm>
        </p:spPr>
        <p:txBody>
          <a:bodyPr/>
          <a:lstStyle/>
          <a:p>
            <a:r>
              <a:rPr lang="de-DE" sz="1400">
                <a:latin typeface="Aptos Display" panose="020B0004020202020204" pitchFamily="34" charset="0"/>
              </a:rPr>
              <a:t>suHCO </a:t>
            </a:r>
            <a:r>
              <a:rPr lang="de-DE" sz="1400" err="1">
                <a:latin typeface="Aptos Display" panose="020B0004020202020204" pitchFamily="34" charset="0"/>
              </a:rPr>
              <a:t>Introduction</a:t>
            </a:r>
            <a:r>
              <a:rPr lang="de-DE" sz="1400">
                <a:latin typeface="Aptos Display" panose="020B0004020202020204" pitchFamily="34" charset="0"/>
              </a:rPr>
              <a:t> and </a:t>
            </a:r>
            <a:r>
              <a:rPr lang="de-DE" sz="1400" err="1">
                <a:latin typeface="Aptos Display" panose="020B0004020202020204" pitchFamily="34" charset="0"/>
              </a:rPr>
              <a:t>Context</a:t>
            </a:r>
            <a:endParaRPr lang="de-DE" sz="1400">
              <a:latin typeface="Aptos Display" panose="020B0004020202020204" pitchFamily="34" charset="0"/>
            </a:endParaRPr>
          </a:p>
          <a:p>
            <a:r>
              <a:rPr lang="de-DE" sz="1400">
                <a:latin typeface="Aptos Display" panose="020B0004020202020204" pitchFamily="34" charset="0"/>
              </a:rPr>
              <a:t>Tender Summary</a:t>
            </a:r>
          </a:p>
          <a:p>
            <a:r>
              <a:rPr lang="en-GB" sz="1400">
                <a:latin typeface="Aptos Display" panose="020B0004020202020204" pitchFamily="34" charset="0"/>
              </a:rPr>
              <a:t>Expected outcomes during Project</a:t>
            </a:r>
          </a:p>
          <a:p>
            <a:r>
              <a:rPr lang="en-GB" sz="1400" b="1"/>
              <a:t>&gt;&gt; </a:t>
            </a:r>
            <a:r>
              <a:rPr lang="en-GB" sz="1400" b="1">
                <a:latin typeface="Aptos Display" panose="020B0004020202020204" pitchFamily="34" charset="0"/>
              </a:rPr>
              <a:t>TD2 Challenge Brief</a:t>
            </a:r>
          </a:p>
          <a:p>
            <a:r>
              <a:rPr lang="en-GB" sz="1400">
                <a:latin typeface="Aptos Display" panose="020B0004020202020204" pitchFamily="34" charset="0"/>
              </a:rPr>
              <a:t>Technical Application Template TD6</a:t>
            </a:r>
          </a:p>
          <a:p>
            <a:r>
              <a:rPr lang="en-GB" sz="1400">
                <a:latin typeface="Aptos Display" panose="020B0004020202020204" pitchFamily="34" charset="0"/>
              </a:rPr>
              <a:t>Next Steps</a:t>
            </a:r>
          </a:p>
          <a:p>
            <a:endParaRPr lang="en-GB"/>
          </a:p>
          <a:p>
            <a:endParaRPr lang="en-GB"/>
          </a:p>
        </p:txBody>
      </p:sp>
      <p:sp>
        <p:nvSpPr>
          <p:cNvPr id="8" name="Text Placeholder 7">
            <a:extLst>
              <a:ext uri="{FF2B5EF4-FFF2-40B4-BE49-F238E27FC236}">
                <a16:creationId xmlns:a16="http://schemas.microsoft.com/office/drawing/2014/main" id="{077A8B72-22DE-FCEA-A0E6-C42C2032AAAC}"/>
              </a:ext>
            </a:extLst>
          </p:cNvPr>
          <p:cNvSpPr>
            <a:spLocks noGrp="1"/>
          </p:cNvSpPr>
          <p:nvPr>
            <p:ph type="body" sz="quarter" idx="19"/>
          </p:nvPr>
        </p:nvSpPr>
        <p:spPr/>
        <p:txBody>
          <a:bodyPr/>
          <a:lstStyle/>
          <a:p>
            <a:r>
              <a:rPr lang="en-GB"/>
              <a:t>TD2 Challenge Brief</a:t>
            </a:r>
          </a:p>
        </p:txBody>
      </p:sp>
      <p:pic>
        <p:nvPicPr>
          <p:cNvPr id="2" name="Picture Placeholder 21">
            <a:extLst>
              <a:ext uri="{FF2B5EF4-FFF2-40B4-BE49-F238E27FC236}">
                <a16:creationId xmlns:a16="http://schemas.microsoft.com/office/drawing/2014/main" id="{B1F55832-E30A-DEB7-DFD1-8388D371FA89}"/>
              </a:ext>
            </a:extLst>
          </p:cNvPr>
          <p:cNvPicPr>
            <a:picLocks noGrp="1" noChangeAspect="1"/>
          </p:cNvPicPr>
          <p:nvPr>
            <p:ph type="pic" sz="quarter" idx="16"/>
          </p:nvPr>
        </p:nvPicPr>
        <p:blipFill>
          <a:blip>
            <a:extLst>
              <a:ext uri="{96DAC541-7B7A-43D3-8B79-37D633B846F1}">
                <asvg:svgBlip xmlns:asvg="http://schemas.microsoft.com/office/drawing/2016/SVG/main" r:embed="rId2"/>
              </a:ext>
            </a:extLst>
          </a:blip>
          <a:srcRect/>
          <a:stretch>
            <a:fillRect/>
          </a:stretch>
        </p:blipFill>
        <p:spPr>
          <a:xfrm>
            <a:off x="9145588" y="4321175"/>
            <a:ext cx="3240087" cy="3240088"/>
          </a:xfrm>
        </p:spPr>
      </p:pic>
    </p:spTree>
    <p:extLst>
      <p:ext uri="{BB962C8B-B14F-4D97-AF65-F5344CB8AC3E}">
        <p14:creationId xmlns:p14="http://schemas.microsoft.com/office/powerpoint/2010/main" val="1372625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9F22D3C7-C7BC-E335-9510-F9BC9EA17CBB}"/>
              </a:ext>
            </a:extLst>
          </p:cNvPr>
          <p:cNvSpPr>
            <a:spLocks noGrp="1"/>
          </p:cNvSpPr>
          <p:nvPr>
            <p:ph type="body" sz="quarter" idx="14"/>
          </p:nvPr>
        </p:nvSpPr>
        <p:spPr/>
        <p:txBody>
          <a:bodyPr vert="horz" lIns="0" tIns="0" rIns="0" bIns="0" rtlCol="0" anchor="t">
            <a:noAutofit/>
          </a:bodyPr>
          <a:lstStyle/>
          <a:p>
            <a:r>
              <a:rPr lang="en-GB"/>
              <a:t>The areas of need require digital innovation and CE expertise </a:t>
            </a:r>
          </a:p>
        </p:txBody>
      </p:sp>
      <p:sp>
        <p:nvSpPr>
          <p:cNvPr id="11" name="Title 10">
            <a:extLst>
              <a:ext uri="{FF2B5EF4-FFF2-40B4-BE49-F238E27FC236}">
                <a16:creationId xmlns:a16="http://schemas.microsoft.com/office/drawing/2014/main" id="{D6736514-CAF7-A2F6-9149-F32D19F52CD5}"/>
              </a:ext>
            </a:extLst>
          </p:cNvPr>
          <p:cNvSpPr>
            <a:spLocks noGrp="1"/>
          </p:cNvSpPr>
          <p:nvPr>
            <p:ph type="title"/>
          </p:nvPr>
        </p:nvSpPr>
        <p:spPr/>
        <p:txBody>
          <a:bodyPr lIns="0" tIns="0" rIns="0" bIns="0" anchor="t"/>
          <a:lstStyle/>
          <a:p>
            <a:r>
              <a:rPr lang="en-GB">
                <a:latin typeface="Grandview"/>
              </a:rPr>
              <a:t>Desired Innovations (simplified)</a:t>
            </a:r>
            <a:endParaRPr lang="en-GB"/>
          </a:p>
        </p:txBody>
      </p:sp>
      <p:sp>
        <p:nvSpPr>
          <p:cNvPr id="2" name="Text Placeholder 1">
            <a:extLst>
              <a:ext uri="{FF2B5EF4-FFF2-40B4-BE49-F238E27FC236}">
                <a16:creationId xmlns:a16="http://schemas.microsoft.com/office/drawing/2014/main" id="{07CF94E5-E3AE-0030-10D7-1004C78E75EF}"/>
              </a:ext>
            </a:extLst>
          </p:cNvPr>
          <p:cNvSpPr>
            <a:spLocks noGrp="1"/>
          </p:cNvSpPr>
          <p:nvPr>
            <p:ph type="body" sz="quarter" idx="13"/>
          </p:nvPr>
        </p:nvSpPr>
        <p:spPr/>
        <p:txBody>
          <a:bodyPr/>
          <a:lstStyle/>
          <a:p>
            <a:endParaRPr lang="en-GB"/>
          </a:p>
        </p:txBody>
      </p:sp>
      <p:sp>
        <p:nvSpPr>
          <p:cNvPr id="14" name="Text Placeholder 13">
            <a:extLst>
              <a:ext uri="{FF2B5EF4-FFF2-40B4-BE49-F238E27FC236}">
                <a16:creationId xmlns:a16="http://schemas.microsoft.com/office/drawing/2014/main" id="{A6B0A06E-FBC9-DA42-9BFC-F429DFFD71FC}"/>
              </a:ext>
            </a:extLst>
          </p:cNvPr>
          <p:cNvSpPr>
            <a:spLocks noGrp="1"/>
          </p:cNvSpPr>
          <p:nvPr>
            <p:ph type="body" sz="quarter" idx="15"/>
          </p:nvPr>
        </p:nvSpPr>
        <p:spPr/>
        <p:txBody>
          <a:bodyPr/>
          <a:lstStyle/>
          <a:p>
            <a:r>
              <a:rPr lang="en-GB"/>
              <a:t>TD2 Challenge Brief</a:t>
            </a:r>
          </a:p>
        </p:txBody>
      </p:sp>
      <p:pic>
        <p:nvPicPr>
          <p:cNvPr id="5" name="Picture Placeholder 8" descr="Bullseye with solid fill">
            <a:extLst>
              <a:ext uri="{FF2B5EF4-FFF2-40B4-BE49-F238E27FC236}">
                <a16:creationId xmlns:a16="http://schemas.microsoft.com/office/drawing/2014/main" id="{0D8A61E8-1389-2EEB-822C-2C94FA94BCA6}"/>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p:blipFill>
        <p:spPr/>
      </p:pic>
      <p:sp>
        <p:nvSpPr>
          <p:cNvPr id="16" name="Rechteck 7">
            <a:extLst>
              <a:ext uri="{FF2B5EF4-FFF2-40B4-BE49-F238E27FC236}">
                <a16:creationId xmlns:a16="http://schemas.microsoft.com/office/drawing/2014/main" id="{CB07C479-D143-FA23-3BF5-6C40ED1BB758}"/>
              </a:ext>
            </a:extLst>
          </p:cNvPr>
          <p:cNvSpPr/>
          <p:nvPr/>
        </p:nvSpPr>
        <p:spPr bwMode="gray">
          <a:xfrm>
            <a:off x="5101064" y="4779530"/>
            <a:ext cx="4012774" cy="792000"/>
          </a:xfrm>
          <a:prstGeom prst="rect">
            <a:avLst/>
          </a:prstGeom>
          <a:solidFill>
            <a:schemeClr val="bg1"/>
          </a:solidFill>
          <a:ln w="6350" algn="ctr">
            <a:solidFill>
              <a:srgbClr val="404040"/>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lvl="0" algn="ctr">
              <a:defRPr/>
            </a:pPr>
            <a:r>
              <a:rPr lang="en-GB" sz="1800" b="1">
                <a:solidFill>
                  <a:srgbClr val="404040"/>
                </a:solidFill>
                <a:latin typeface="Aptos Display" panose="020B0004020202020204" pitchFamily="34" charset="0"/>
              </a:rPr>
              <a:t>Coordination across departments, providers and decision-makers</a:t>
            </a:r>
            <a:endParaRPr kumimoji="0" lang="en-GB" sz="1800" b="1" i="0" u="none" strike="noStrike" kern="1200" cap="none" spc="0" normalizeH="0" baseline="0" noProof="0">
              <a:ln>
                <a:noFill/>
              </a:ln>
              <a:solidFill>
                <a:srgbClr val="404040"/>
              </a:solidFill>
              <a:effectLst/>
              <a:uLnTx/>
              <a:uFillTx/>
              <a:latin typeface="Aptos Display" panose="020B0004020202020204" pitchFamily="34" charset="0"/>
            </a:endParaRPr>
          </a:p>
        </p:txBody>
      </p:sp>
      <p:sp>
        <p:nvSpPr>
          <p:cNvPr id="17" name="Rechteck 7">
            <a:extLst>
              <a:ext uri="{FF2B5EF4-FFF2-40B4-BE49-F238E27FC236}">
                <a16:creationId xmlns:a16="http://schemas.microsoft.com/office/drawing/2014/main" id="{DE55A739-3B54-B3FF-C4B9-53E267262FA8}"/>
              </a:ext>
            </a:extLst>
          </p:cNvPr>
          <p:cNvSpPr/>
          <p:nvPr/>
        </p:nvSpPr>
        <p:spPr bwMode="gray">
          <a:xfrm>
            <a:off x="5822068" y="5789894"/>
            <a:ext cx="2664000" cy="494019"/>
          </a:xfrm>
          <a:prstGeom prst="rect">
            <a:avLst/>
          </a:prstGeom>
          <a:solidFill>
            <a:srgbClr val="404040"/>
          </a:solidFill>
          <a:ln w="6350" algn="ctr">
            <a:solidFill>
              <a:srgbClr val="26AF1D"/>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Calibri"/>
                <a:ea typeface="+mn-ea"/>
                <a:cs typeface="+mn-cs"/>
              </a:rPr>
              <a:t>Organisation</a:t>
            </a:r>
          </a:p>
        </p:txBody>
      </p:sp>
      <p:sp>
        <p:nvSpPr>
          <p:cNvPr id="18" name="Rechteck 7">
            <a:extLst>
              <a:ext uri="{FF2B5EF4-FFF2-40B4-BE49-F238E27FC236}">
                <a16:creationId xmlns:a16="http://schemas.microsoft.com/office/drawing/2014/main" id="{00401CF8-D202-9837-11EA-05DF4EA3CB7A}"/>
              </a:ext>
            </a:extLst>
          </p:cNvPr>
          <p:cNvSpPr/>
          <p:nvPr/>
        </p:nvSpPr>
        <p:spPr bwMode="gray">
          <a:xfrm>
            <a:off x="414000" y="3900921"/>
            <a:ext cx="4022265" cy="1089944"/>
          </a:xfrm>
          <a:prstGeom prst="rect">
            <a:avLst/>
          </a:prstGeom>
          <a:solidFill>
            <a:schemeClr val="bg1"/>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lvl="1"/>
            <a:r>
              <a:rPr lang="en-GB" sz="1800" b="1">
                <a:solidFill>
                  <a:srgbClr val="0A6AA6"/>
                </a:solidFill>
                <a:latin typeface="Aptos Display" panose="020B0004020202020204" pitchFamily="34" charset="0"/>
              </a:rPr>
              <a:t>Access to sustainable knowledge, evidence, criteria and rules</a:t>
            </a:r>
            <a:endParaRPr lang="en-GB" sz="2800" b="1">
              <a:solidFill>
                <a:srgbClr val="0A6AA6"/>
              </a:solidFill>
              <a:latin typeface="Aptos Display" panose="020B0004020202020204" pitchFamily="34" charset="0"/>
            </a:endParaRPr>
          </a:p>
        </p:txBody>
      </p:sp>
      <p:sp>
        <p:nvSpPr>
          <p:cNvPr id="19" name="Rechteck 7">
            <a:extLst>
              <a:ext uri="{FF2B5EF4-FFF2-40B4-BE49-F238E27FC236}">
                <a16:creationId xmlns:a16="http://schemas.microsoft.com/office/drawing/2014/main" id="{86AE1B26-3238-68D1-E96A-3DA3B87D5896}"/>
              </a:ext>
            </a:extLst>
          </p:cNvPr>
          <p:cNvSpPr/>
          <p:nvPr/>
        </p:nvSpPr>
        <p:spPr bwMode="gray">
          <a:xfrm>
            <a:off x="1376701" y="3194346"/>
            <a:ext cx="2664000" cy="494019"/>
          </a:xfrm>
          <a:prstGeom prst="rect">
            <a:avLst/>
          </a:prstGeom>
          <a:solidFill>
            <a:srgbClr val="0A6AA6"/>
          </a:solidFill>
          <a:ln w="6350" algn="ctr">
            <a:solidFill>
              <a:srgbClr val="26AF1D"/>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Calibri"/>
                <a:ea typeface="+mn-ea"/>
                <a:cs typeface="+mn-cs"/>
              </a:rPr>
              <a:t>Information</a:t>
            </a:r>
          </a:p>
        </p:txBody>
      </p:sp>
      <p:sp>
        <p:nvSpPr>
          <p:cNvPr id="20" name="Rechteck 7">
            <a:extLst>
              <a:ext uri="{FF2B5EF4-FFF2-40B4-BE49-F238E27FC236}">
                <a16:creationId xmlns:a16="http://schemas.microsoft.com/office/drawing/2014/main" id="{310225B4-4964-9CB0-E8FE-B67735B69CD3}"/>
              </a:ext>
            </a:extLst>
          </p:cNvPr>
          <p:cNvSpPr/>
          <p:nvPr/>
        </p:nvSpPr>
        <p:spPr bwMode="gray">
          <a:xfrm>
            <a:off x="5101064" y="2795316"/>
            <a:ext cx="4012774" cy="904497"/>
          </a:xfrm>
          <a:prstGeom prst="rect">
            <a:avLst/>
          </a:prstGeom>
          <a:solidFill>
            <a:schemeClr val="bg1"/>
          </a:solidFill>
          <a:ln w="6350" algn="ctr">
            <a:solidFill>
              <a:srgbClr val="D9584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lvl="1" algn="ctr"/>
            <a:r>
              <a:rPr lang="en-GB" sz="1800" b="1">
                <a:solidFill>
                  <a:srgbClr val="D95841"/>
                </a:solidFill>
                <a:latin typeface="Aptos Display" panose="020B0004020202020204" pitchFamily="34" charset="0"/>
              </a:rPr>
              <a:t>Plan, implement, track, procure and finance sustainable action</a:t>
            </a:r>
          </a:p>
          <a:p>
            <a:pPr lvl="1" algn="ctr"/>
            <a:endParaRPr lang="en-GB" sz="1800" b="1">
              <a:solidFill>
                <a:srgbClr val="D95841"/>
              </a:solidFill>
              <a:latin typeface="Aptos Display" panose="020B0004020202020204" pitchFamily="34" charset="0"/>
            </a:endParaRPr>
          </a:p>
        </p:txBody>
      </p:sp>
      <p:sp>
        <p:nvSpPr>
          <p:cNvPr id="21" name="Rechteck 7">
            <a:extLst>
              <a:ext uri="{FF2B5EF4-FFF2-40B4-BE49-F238E27FC236}">
                <a16:creationId xmlns:a16="http://schemas.microsoft.com/office/drawing/2014/main" id="{9FFC3E43-F929-D934-AB33-698238D6A5FB}"/>
              </a:ext>
            </a:extLst>
          </p:cNvPr>
          <p:cNvSpPr/>
          <p:nvPr/>
        </p:nvSpPr>
        <p:spPr bwMode="gray">
          <a:xfrm>
            <a:off x="5822068" y="2195430"/>
            <a:ext cx="2664000" cy="494019"/>
          </a:xfrm>
          <a:prstGeom prst="rect">
            <a:avLst/>
          </a:prstGeom>
          <a:solidFill>
            <a:srgbClr val="D95841"/>
          </a:solidFill>
          <a:ln w="6350" algn="ctr">
            <a:solidFill>
              <a:srgbClr val="26AF1D"/>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Calibri"/>
                <a:ea typeface="+mn-ea"/>
                <a:cs typeface="+mn-cs"/>
              </a:rPr>
              <a:t>Operation</a:t>
            </a:r>
          </a:p>
        </p:txBody>
      </p:sp>
      <p:pic>
        <p:nvPicPr>
          <p:cNvPr id="22" name="Graphic 21">
            <a:extLst>
              <a:ext uri="{FF2B5EF4-FFF2-40B4-BE49-F238E27FC236}">
                <a16:creationId xmlns:a16="http://schemas.microsoft.com/office/drawing/2014/main" id="{E9818BCC-5404-BC6C-89FA-2127603E354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88569" y="6443999"/>
            <a:ext cx="697499" cy="697499"/>
          </a:xfrm>
          <a:prstGeom prst="rect">
            <a:avLst/>
          </a:prstGeom>
        </p:spPr>
      </p:pic>
      <p:pic>
        <p:nvPicPr>
          <p:cNvPr id="23" name="Graphic 22">
            <a:extLst>
              <a:ext uri="{FF2B5EF4-FFF2-40B4-BE49-F238E27FC236}">
                <a16:creationId xmlns:a16="http://schemas.microsoft.com/office/drawing/2014/main" id="{667EC3A8-7840-1962-CBE9-4382F5CA03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98171" y="2174839"/>
            <a:ext cx="864000" cy="864000"/>
          </a:xfrm>
          <a:prstGeom prst="rect">
            <a:avLst/>
          </a:prstGeom>
        </p:spPr>
      </p:pic>
      <p:pic>
        <p:nvPicPr>
          <p:cNvPr id="24" name="Graphic 23">
            <a:extLst>
              <a:ext uri="{FF2B5EF4-FFF2-40B4-BE49-F238E27FC236}">
                <a16:creationId xmlns:a16="http://schemas.microsoft.com/office/drawing/2014/main" id="{E1B79B36-8892-5848-3348-B755FA1E996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2068" y="1251389"/>
            <a:ext cx="864000" cy="864000"/>
          </a:xfrm>
          <a:prstGeom prst="rect">
            <a:avLst/>
          </a:prstGeom>
        </p:spPr>
      </p:pic>
      <p:cxnSp>
        <p:nvCxnSpPr>
          <p:cNvPr id="26" name="Straight Arrow Connector 25">
            <a:extLst>
              <a:ext uri="{FF2B5EF4-FFF2-40B4-BE49-F238E27FC236}">
                <a16:creationId xmlns:a16="http://schemas.microsoft.com/office/drawing/2014/main" id="{5A5AD7E2-AF12-6CFE-2D2C-84D2EA0610EE}"/>
              </a:ext>
            </a:extLst>
          </p:cNvPr>
          <p:cNvCxnSpPr>
            <a:cxnSpLocks/>
            <a:stCxn id="16" idx="1"/>
            <a:endCxn id="18" idx="3"/>
          </p:cNvCxnSpPr>
          <p:nvPr/>
        </p:nvCxnSpPr>
        <p:spPr>
          <a:xfrm flipH="1" flipV="1">
            <a:off x="4436265" y="4445893"/>
            <a:ext cx="664799" cy="729637"/>
          </a:xfrm>
          <a:prstGeom prst="straightConnector1">
            <a:avLst/>
          </a:prstGeom>
          <a:ln w="1270" cap="sq">
            <a:solidFill>
              <a:srgbClr val="0A6AA6"/>
            </a:solidFill>
            <a:beve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D356EC6-9C61-4E4C-E556-68A844230E64}"/>
              </a:ext>
            </a:extLst>
          </p:cNvPr>
          <p:cNvCxnSpPr>
            <a:cxnSpLocks/>
            <a:stCxn id="16" idx="0"/>
            <a:endCxn id="20" idx="2"/>
          </p:cNvCxnSpPr>
          <p:nvPr/>
        </p:nvCxnSpPr>
        <p:spPr>
          <a:xfrm flipV="1">
            <a:off x="7107451" y="3699813"/>
            <a:ext cx="0" cy="1079717"/>
          </a:xfrm>
          <a:prstGeom prst="straightConnector1">
            <a:avLst/>
          </a:prstGeom>
          <a:ln w="1270" cap="sq">
            <a:solidFill>
              <a:srgbClr val="26AF1D"/>
            </a:solidFill>
            <a:beve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4BA1621-DA80-50CB-8993-8D115BA25A70}"/>
              </a:ext>
            </a:extLst>
          </p:cNvPr>
          <p:cNvCxnSpPr>
            <a:cxnSpLocks/>
            <a:stCxn id="18" idx="3"/>
            <a:endCxn id="20" idx="1"/>
          </p:cNvCxnSpPr>
          <p:nvPr/>
        </p:nvCxnSpPr>
        <p:spPr>
          <a:xfrm flipV="1">
            <a:off x="4436265" y="3247565"/>
            <a:ext cx="664799" cy="1198328"/>
          </a:xfrm>
          <a:prstGeom prst="straightConnector1">
            <a:avLst/>
          </a:prstGeom>
          <a:ln w="1270" cap="sq">
            <a:solidFill>
              <a:srgbClr val="0A6AA6"/>
            </a:solidFill>
            <a:beve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Rechteck 7">
            <a:extLst>
              <a:ext uri="{FF2B5EF4-FFF2-40B4-BE49-F238E27FC236}">
                <a16:creationId xmlns:a16="http://schemas.microsoft.com/office/drawing/2014/main" id="{78225AED-3CC0-D709-0014-661F76CBBD29}"/>
              </a:ext>
            </a:extLst>
          </p:cNvPr>
          <p:cNvSpPr/>
          <p:nvPr/>
        </p:nvSpPr>
        <p:spPr bwMode="gray">
          <a:xfrm>
            <a:off x="10069286" y="3886220"/>
            <a:ext cx="3167743" cy="792000"/>
          </a:xfrm>
          <a:prstGeom prst="rect">
            <a:avLst/>
          </a:prstGeom>
          <a:noFill/>
          <a:ln w="6350" algn="ctr">
            <a:solidFill>
              <a:srgbClr val="A9D94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lvl="0" algn="ctr">
              <a:defRPr/>
            </a:pPr>
            <a:r>
              <a:rPr lang="en-GB" sz="1800" b="1">
                <a:solidFill>
                  <a:srgbClr val="A9D941"/>
                </a:solidFill>
                <a:latin typeface="Aptos Display" panose="020B0004020202020204" pitchFamily="34" charset="0"/>
              </a:rPr>
              <a:t>Behaviour change and capacity building</a:t>
            </a:r>
            <a:endParaRPr kumimoji="0" lang="en-GB" sz="1800" b="1" i="0" u="none" strike="noStrike" kern="1200" cap="none" spc="0" normalizeH="0" baseline="0" noProof="0">
              <a:ln>
                <a:noFill/>
              </a:ln>
              <a:solidFill>
                <a:srgbClr val="A9D941"/>
              </a:solidFill>
              <a:effectLst/>
              <a:uLnTx/>
              <a:uFillTx/>
              <a:latin typeface="Aptos Display" panose="020B0004020202020204" pitchFamily="34" charset="0"/>
            </a:endParaRPr>
          </a:p>
        </p:txBody>
      </p:sp>
      <p:cxnSp>
        <p:nvCxnSpPr>
          <p:cNvPr id="40" name="Straight Arrow Connector 39">
            <a:extLst>
              <a:ext uri="{FF2B5EF4-FFF2-40B4-BE49-F238E27FC236}">
                <a16:creationId xmlns:a16="http://schemas.microsoft.com/office/drawing/2014/main" id="{40139BE5-20F4-68B6-E9B9-BFB090479895}"/>
              </a:ext>
            </a:extLst>
          </p:cNvPr>
          <p:cNvCxnSpPr>
            <a:cxnSpLocks/>
            <a:stCxn id="16" idx="3"/>
            <a:endCxn id="37" idx="1"/>
          </p:cNvCxnSpPr>
          <p:nvPr/>
        </p:nvCxnSpPr>
        <p:spPr>
          <a:xfrm flipV="1">
            <a:off x="9113838" y="4282220"/>
            <a:ext cx="955448" cy="893310"/>
          </a:xfrm>
          <a:prstGeom prst="straightConnector1">
            <a:avLst/>
          </a:prstGeom>
          <a:ln w="1270" cap="sq">
            <a:solidFill>
              <a:srgbClr val="26AF1D"/>
            </a:solidFill>
            <a:beve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7B73681C-2138-36C4-5EB6-900A384765CC}"/>
              </a:ext>
            </a:extLst>
          </p:cNvPr>
          <p:cNvCxnSpPr>
            <a:cxnSpLocks/>
            <a:stCxn id="20" idx="3"/>
            <a:endCxn id="37" idx="1"/>
          </p:cNvCxnSpPr>
          <p:nvPr/>
        </p:nvCxnSpPr>
        <p:spPr>
          <a:xfrm>
            <a:off x="9113838" y="3247565"/>
            <a:ext cx="955448" cy="1034655"/>
          </a:xfrm>
          <a:prstGeom prst="straightConnector1">
            <a:avLst/>
          </a:prstGeom>
          <a:ln w="1270" cap="sq">
            <a:solidFill>
              <a:srgbClr val="26AF1D"/>
            </a:solidFill>
            <a:beve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 name="Graphic 5" descr="Good Idea with solid fill">
            <a:extLst>
              <a:ext uri="{FF2B5EF4-FFF2-40B4-BE49-F238E27FC236}">
                <a16:creationId xmlns:a16="http://schemas.microsoft.com/office/drawing/2014/main" id="{3B0DC6EF-3DB2-C164-C973-B4E1D7B7AAA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252731" y="1940075"/>
            <a:ext cx="1004727" cy="1004727"/>
          </a:xfrm>
          <a:prstGeom prst="rect">
            <a:avLst/>
          </a:prstGeom>
        </p:spPr>
      </p:pic>
      <p:sp>
        <p:nvSpPr>
          <p:cNvPr id="7" name="Rechteck 7">
            <a:extLst>
              <a:ext uri="{FF2B5EF4-FFF2-40B4-BE49-F238E27FC236}">
                <a16:creationId xmlns:a16="http://schemas.microsoft.com/office/drawing/2014/main" id="{DB3434C0-D9ED-3CEB-A287-A2DA6F92E701}"/>
              </a:ext>
            </a:extLst>
          </p:cNvPr>
          <p:cNvSpPr/>
          <p:nvPr/>
        </p:nvSpPr>
        <p:spPr bwMode="gray">
          <a:xfrm>
            <a:off x="10174201" y="3072873"/>
            <a:ext cx="2664000" cy="494019"/>
          </a:xfrm>
          <a:prstGeom prst="rect">
            <a:avLst/>
          </a:prstGeom>
          <a:solidFill>
            <a:srgbClr val="A9D941"/>
          </a:solidFill>
          <a:ln w="6350" algn="ctr">
            <a:solidFill>
              <a:srgbClr val="26AF1D"/>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300" b="1" i="0" u="none" strike="noStrike" kern="1200" cap="none" spc="0" normalizeH="0" baseline="0" noProof="0">
                <a:ln>
                  <a:noFill/>
                </a:ln>
                <a:solidFill>
                  <a:prstClr val="white"/>
                </a:solidFill>
                <a:effectLst/>
                <a:uLnTx/>
                <a:uFillTx/>
                <a:latin typeface="Calibri"/>
                <a:ea typeface="+mn-ea"/>
                <a:cs typeface="+mn-cs"/>
              </a:rPr>
              <a:t>Change &amp; Upskilling</a:t>
            </a:r>
          </a:p>
        </p:txBody>
      </p:sp>
    </p:spTree>
    <p:extLst>
      <p:ext uri="{BB962C8B-B14F-4D97-AF65-F5344CB8AC3E}">
        <p14:creationId xmlns:p14="http://schemas.microsoft.com/office/powerpoint/2010/main" val="2593330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9E9A72-A030-768F-CD0A-BC0C02EA3B23}"/>
              </a:ext>
            </a:extLst>
          </p:cNvPr>
          <p:cNvSpPr>
            <a:spLocks noGrp="1"/>
          </p:cNvSpPr>
          <p:nvPr>
            <p:ph type="body" sz="quarter" idx="14"/>
          </p:nvPr>
        </p:nvSpPr>
        <p:spPr/>
        <p:txBody>
          <a:bodyPr/>
          <a:lstStyle/>
          <a:p>
            <a:r>
              <a:rPr lang="en-GB" noProof="0" dirty="0"/>
              <a:t>Our focus is to describe the actual problem – you need to come up with technical and practical solutions </a:t>
            </a:r>
          </a:p>
        </p:txBody>
      </p:sp>
      <p:sp>
        <p:nvSpPr>
          <p:cNvPr id="3" name="Title 2">
            <a:extLst>
              <a:ext uri="{FF2B5EF4-FFF2-40B4-BE49-F238E27FC236}">
                <a16:creationId xmlns:a16="http://schemas.microsoft.com/office/drawing/2014/main" id="{9DDCE951-0759-7661-238E-78DC4916D28E}"/>
              </a:ext>
            </a:extLst>
          </p:cNvPr>
          <p:cNvSpPr>
            <a:spLocks noGrp="1"/>
          </p:cNvSpPr>
          <p:nvPr>
            <p:ph type="title"/>
          </p:nvPr>
        </p:nvSpPr>
        <p:spPr/>
        <p:txBody>
          <a:bodyPr/>
          <a:lstStyle/>
          <a:p>
            <a:r>
              <a:rPr lang="en-GB" noProof="0" err="1"/>
              <a:t>suHCO</a:t>
            </a:r>
            <a:r>
              <a:rPr lang="en-GB" noProof="0"/>
              <a:t> is technology neutral</a:t>
            </a:r>
          </a:p>
        </p:txBody>
      </p:sp>
      <p:sp>
        <p:nvSpPr>
          <p:cNvPr id="5" name="Text Placeholder 4">
            <a:extLst>
              <a:ext uri="{FF2B5EF4-FFF2-40B4-BE49-F238E27FC236}">
                <a16:creationId xmlns:a16="http://schemas.microsoft.com/office/drawing/2014/main" id="{D00D245C-0573-6018-AD68-446199E6F1A8}"/>
              </a:ext>
            </a:extLst>
          </p:cNvPr>
          <p:cNvSpPr>
            <a:spLocks noGrp="1"/>
          </p:cNvSpPr>
          <p:nvPr>
            <p:ph type="body" sz="quarter" idx="13"/>
          </p:nvPr>
        </p:nvSpPr>
        <p:spPr/>
        <p:txBody>
          <a:bodyPr/>
          <a:lstStyle/>
          <a:p>
            <a:endParaRPr lang="en-GB" noProof="0"/>
          </a:p>
        </p:txBody>
      </p:sp>
      <p:sp>
        <p:nvSpPr>
          <p:cNvPr id="4" name="Text Placeholder 3">
            <a:extLst>
              <a:ext uri="{FF2B5EF4-FFF2-40B4-BE49-F238E27FC236}">
                <a16:creationId xmlns:a16="http://schemas.microsoft.com/office/drawing/2014/main" id="{DCF356D1-3328-87AA-34EC-0EB8486B5923}"/>
              </a:ext>
            </a:extLst>
          </p:cNvPr>
          <p:cNvSpPr>
            <a:spLocks noGrp="1"/>
          </p:cNvSpPr>
          <p:nvPr>
            <p:ph type="body" sz="quarter" idx="15"/>
          </p:nvPr>
        </p:nvSpPr>
        <p:spPr>
          <a:xfrm>
            <a:off x="530225" y="42214"/>
            <a:ext cx="5903913" cy="316800"/>
          </a:xfrm>
        </p:spPr>
        <p:txBody>
          <a:bodyPr/>
          <a:lstStyle/>
          <a:p>
            <a:r>
              <a:rPr lang="en-GB"/>
              <a:t>TD2 Challenge Brief</a:t>
            </a:r>
          </a:p>
          <a:p>
            <a:endParaRPr lang="de-DE"/>
          </a:p>
        </p:txBody>
      </p:sp>
      <p:pic>
        <p:nvPicPr>
          <p:cNvPr id="7" name="Picture 6" descr="Shape, square&#10;&#10;Description automatically generated">
            <a:extLst>
              <a:ext uri="{FF2B5EF4-FFF2-40B4-BE49-F238E27FC236}">
                <a16:creationId xmlns:a16="http://schemas.microsoft.com/office/drawing/2014/main" id="{16200A1C-66E5-5C5C-4CEE-1B5787DA85D2}"/>
              </a:ext>
            </a:extLst>
          </p:cNvPr>
          <p:cNvPicPr>
            <a:picLocks noChangeAspect="1"/>
          </p:cNvPicPr>
          <p:nvPr/>
        </p:nvPicPr>
        <p:blipFill>
          <a:blip r:embed="rId3"/>
          <a:stretch>
            <a:fillRect/>
          </a:stretch>
        </p:blipFill>
        <p:spPr>
          <a:xfrm rot="10800000">
            <a:off x="6720725" y="1641055"/>
            <a:ext cx="6190499" cy="5494907"/>
          </a:xfrm>
          <a:prstGeom prst="rect">
            <a:avLst/>
          </a:prstGeom>
        </p:spPr>
      </p:pic>
      <p:sp>
        <p:nvSpPr>
          <p:cNvPr id="8" name="TextBox 7">
            <a:extLst>
              <a:ext uri="{FF2B5EF4-FFF2-40B4-BE49-F238E27FC236}">
                <a16:creationId xmlns:a16="http://schemas.microsoft.com/office/drawing/2014/main" id="{980B13F1-B44C-F716-29BC-B5B695546938}"/>
              </a:ext>
            </a:extLst>
          </p:cNvPr>
          <p:cNvSpPr txBox="1"/>
          <p:nvPr/>
        </p:nvSpPr>
        <p:spPr bwMode="gray">
          <a:xfrm>
            <a:off x="1609475" y="3621663"/>
            <a:ext cx="3384000" cy="1142602"/>
          </a:xfrm>
          <a:prstGeom prst="rect">
            <a:avLst/>
          </a:prstGeom>
          <a:noFill/>
        </p:spPr>
        <p:txBody>
          <a:bodyPr wrap="square" lIns="90000" tIns="72000" rIns="90000" bIns="72000" rtlCol="0">
            <a:spAutoFit/>
          </a:bodyPr>
          <a:lstStyle/>
          <a:p>
            <a:pPr marL="0" marR="0" lvl="0" indent="0" algn="ctr" defTabSz="1043056" rtl="0" eaLnBrk="1" fontAlgn="auto" latinLnBrk="0" hangingPunct="1">
              <a:lnSpc>
                <a:spcPct val="90000"/>
              </a:lnSpc>
              <a:spcBef>
                <a:spcPts val="600"/>
              </a:spcBef>
              <a:spcAft>
                <a:spcPts val="0"/>
              </a:spcAft>
              <a:buClr>
                <a:srgbClr val="339595"/>
              </a:buClr>
              <a:buSzPct val="100000"/>
              <a:buFontTx/>
              <a:buNone/>
              <a:tabLst/>
              <a:defRPr/>
            </a:pPr>
            <a:r>
              <a:rPr kumimoji="0" lang="en-GB" sz="2400" b="1" i="0" u="none" strike="noStrike" kern="1200" cap="none" spc="0" normalizeH="0" baseline="0" noProof="0" dirty="0">
                <a:ln>
                  <a:noFill/>
                </a:ln>
                <a:solidFill>
                  <a:srgbClr val="0A6AA6"/>
                </a:solidFill>
                <a:effectLst/>
                <a:uLnTx/>
                <a:uFillTx/>
                <a:latin typeface="Aptos Display" panose="020B0004020202020204" pitchFamily="34" charset="0"/>
                <a:ea typeface="+mn-ea"/>
                <a:cs typeface="+mn-cs"/>
              </a:rPr>
              <a:t>Buyers Group defines a</a:t>
            </a:r>
            <a:br>
              <a:rPr kumimoji="0" lang="en-GB" sz="2400" b="1" i="0" u="none" strike="noStrike" kern="1200" cap="none" spc="0" normalizeH="0" baseline="0" noProof="0" dirty="0">
                <a:ln>
                  <a:noFill/>
                </a:ln>
                <a:solidFill>
                  <a:srgbClr val="0A6AA6"/>
                </a:solidFill>
                <a:effectLst/>
                <a:uLnTx/>
                <a:uFillTx/>
                <a:latin typeface="Aptos Display" panose="020B0004020202020204" pitchFamily="34" charset="0"/>
                <a:ea typeface="+mn-ea"/>
                <a:cs typeface="+mn-cs"/>
              </a:rPr>
            </a:br>
            <a:r>
              <a:rPr kumimoji="0" lang="en-GB" sz="2400" b="1" i="0" u="none" strike="noStrike" kern="1200" cap="none" spc="0" normalizeH="0" baseline="0" noProof="0" dirty="0">
                <a:ln>
                  <a:noFill/>
                </a:ln>
                <a:solidFill>
                  <a:srgbClr val="0A6AA6"/>
                </a:solidFill>
                <a:effectLst/>
                <a:uLnTx/>
                <a:uFillTx/>
                <a:latin typeface="Aptos Display" panose="020B0004020202020204" pitchFamily="34" charset="0"/>
                <a:ea typeface="+mn-ea"/>
                <a:cs typeface="+mn-cs"/>
              </a:rPr>
              <a:t>(very complex) problem and award criteria </a:t>
            </a:r>
          </a:p>
        </p:txBody>
      </p:sp>
      <p:sp>
        <p:nvSpPr>
          <p:cNvPr id="9" name="TextBox 8">
            <a:extLst>
              <a:ext uri="{FF2B5EF4-FFF2-40B4-BE49-F238E27FC236}">
                <a16:creationId xmlns:a16="http://schemas.microsoft.com/office/drawing/2014/main" id="{0BA53BEF-3A48-FFD5-2DFD-996B5BDC9A66}"/>
              </a:ext>
            </a:extLst>
          </p:cNvPr>
          <p:cNvSpPr txBox="1"/>
          <p:nvPr/>
        </p:nvSpPr>
        <p:spPr bwMode="gray">
          <a:xfrm>
            <a:off x="7377995" y="2233999"/>
            <a:ext cx="2005351" cy="1142602"/>
          </a:xfrm>
          <a:prstGeom prst="rect">
            <a:avLst/>
          </a:prstGeom>
          <a:noFill/>
        </p:spPr>
        <p:txBody>
          <a:bodyPr wrap="square" lIns="90000" tIns="72000" rIns="90000" bIns="72000" rtlCol="0">
            <a:spAutoFit/>
          </a:bodyPr>
          <a:lstStyle/>
          <a:p>
            <a:pPr marL="0" marR="0" lvl="0" indent="0" algn="ctr" defTabSz="1043056" rtl="0" eaLnBrk="1" fontAlgn="auto" latinLnBrk="0" hangingPunct="1">
              <a:lnSpc>
                <a:spcPct val="90000"/>
              </a:lnSpc>
              <a:spcBef>
                <a:spcPts val="600"/>
              </a:spcBef>
              <a:spcAft>
                <a:spcPts val="0"/>
              </a:spcAft>
              <a:buClr>
                <a:srgbClr val="339595"/>
              </a:buClr>
              <a:buSzPct val="100000"/>
              <a:buFontTx/>
              <a:buNone/>
              <a:tabLst/>
              <a:defRPr/>
            </a:pPr>
            <a:r>
              <a:rPr kumimoji="0" lang="en-GB" sz="2400" b="1" i="0" u="none" strike="noStrike" kern="1200" cap="none" spc="0" normalizeH="0" baseline="0" noProof="0" dirty="0">
                <a:ln>
                  <a:noFill/>
                </a:ln>
                <a:solidFill>
                  <a:srgbClr val="6CAFD9"/>
                </a:solidFill>
                <a:effectLst/>
                <a:uLnTx/>
                <a:uFillTx/>
                <a:latin typeface="Aptos Display" panose="020B0004020202020204" pitchFamily="34" charset="0"/>
                <a:ea typeface="+mn-ea"/>
                <a:cs typeface="+mn-cs"/>
              </a:rPr>
              <a:t>Suppliers define the solution</a:t>
            </a:r>
          </a:p>
        </p:txBody>
      </p:sp>
      <p:sp>
        <p:nvSpPr>
          <p:cNvPr id="10" name="TextBox 9">
            <a:extLst>
              <a:ext uri="{FF2B5EF4-FFF2-40B4-BE49-F238E27FC236}">
                <a16:creationId xmlns:a16="http://schemas.microsoft.com/office/drawing/2014/main" id="{84C35093-C096-5D2A-F585-1A94061FDDCA}"/>
              </a:ext>
            </a:extLst>
          </p:cNvPr>
          <p:cNvSpPr txBox="1"/>
          <p:nvPr/>
        </p:nvSpPr>
        <p:spPr bwMode="gray">
          <a:xfrm>
            <a:off x="7731019" y="4025706"/>
            <a:ext cx="4537167" cy="1477117"/>
          </a:xfrm>
          <a:prstGeom prst="rect">
            <a:avLst/>
          </a:prstGeom>
          <a:noFill/>
        </p:spPr>
        <p:txBody>
          <a:bodyPr wrap="square" lIns="90000" tIns="72000" rIns="90000" bIns="72000" rtlCol="0">
            <a:spAutoFit/>
          </a:bodyPr>
          <a:lstStyle/>
          <a:p>
            <a:pPr marL="0" marR="0" lvl="0" indent="0" algn="r" defTabSz="1043056" rtl="0" eaLnBrk="1" fontAlgn="auto" latinLnBrk="0" hangingPunct="1">
              <a:lnSpc>
                <a:spcPct val="90000"/>
              </a:lnSpc>
              <a:spcBef>
                <a:spcPts val="600"/>
              </a:spcBef>
              <a:spcAft>
                <a:spcPts val="0"/>
              </a:spcAft>
              <a:buClr>
                <a:srgbClr val="339595"/>
              </a:buClr>
              <a:buSzPct val="100000"/>
              <a:buFontTx/>
              <a:buNone/>
              <a:tabLst/>
              <a:defRPr/>
            </a:pPr>
            <a:r>
              <a:rPr kumimoji="0" lang="en-GB" sz="2400" b="1" i="0" u="none" strike="noStrike" kern="1200" cap="none" spc="0" normalizeH="0" baseline="0" noProof="0" dirty="0">
                <a:ln>
                  <a:noFill/>
                </a:ln>
                <a:solidFill>
                  <a:srgbClr val="6CAFD9"/>
                </a:solidFill>
                <a:effectLst/>
                <a:uLnTx/>
                <a:uFillTx/>
                <a:latin typeface="Aptos Display" panose="020B0004020202020204" pitchFamily="34" charset="0"/>
                <a:ea typeface="+mn-ea"/>
                <a:cs typeface="+mn-cs"/>
              </a:rPr>
              <a:t>…any constellation of technologies is thinkable if it fulfils design principles and requirements etc. …</a:t>
            </a:r>
          </a:p>
        </p:txBody>
      </p:sp>
      <p:pic>
        <p:nvPicPr>
          <p:cNvPr id="18" name="Picture Placeholder 8" descr="Bullseye with solid fill">
            <a:extLst>
              <a:ext uri="{FF2B5EF4-FFF2-40B4-BE49-F238E27FC236}">
                <a16:creationId xmlns:a16="http://schemas.microsoft.com/office/drawing/2014/main" id="{8FC92C57-EA5B-7A24-7EDF-8F146639B7A8}"/>
              </a:ext>
            </a:extLst>
          </p:cNvPr>
          <p:cNvPicPr>
            <a:picLocks noGrp="1" noChangeAspect="1"/>
          </p:cNvPicPr>
          <p:nvPr>
            <p:ph type="pic" sz="quarter" idx="16"/>
          </p:nvPr>
        </p:nvPicPr>
        <p:blipFill>
          <a:blip>
            <a:extLst>
              <a:ext uri="{96DAC541-7B7A-43D3-8B79-37D633B846F1}">
                <asvg:svgBlip xmlns:asvg="http://schemas.microsoft.com/office/drawing/2016/SVG/main" r:embed="rId4"/>
              </a:ext>
            </a:extLst>
          </a:blip>
          <a:srcRect/>
          <a:stretch>
            <a:fillRect/>
          </a:stretch>
        </p:blipFill>
        <p:spPr>
          <a:xfrm>
            <a:off x="125413" y="14288"/>
            <a:ext cx="288925" cy="288925"/>
          </a:xfrm>
        </p:spPr>
      </p:pic>
    </p:spTree>
    <p:extLst>
      <p:ext uri="{BB962C8B-B14F-4D97-AF65-F5344CB8AC3E}">
        <p14:creationId xmlns:p14="http://schemas.microsoft.com/office/powerpoint/2010/main" val="1493141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483C1BB-EB2C-1EBD-B940-ED1F3A8E0E18}"/>
              </a:ext>
            </a:extLst>
          </p:cNvPr>
          <p:cNvSpPr>
            <a:spLocks noGrp="1"/>
          </p:cNvSpPr>
          <p:nvPr>
            <p:ph type="body" sz="quarter" idx="15"/>
          </p:nvPr>
        </p:nvSpPr>
        <p:spPr/>
        <p:txBody>
          <a:bodyPr/>
          <a:lstStyle/>
          <a:p>
            <a:r>
              <a:rPr lang="en-GB"/>
              <a:t>After Event</a:t>
            </a:r>
          </a:p>
        </p:txBody>
      </p:sp>
      <p:sp>
        <p:nvSpPr>
          <p:cNvPr id="14" name="Text Placeholder 13">
            <a:extLst>
              <a:ext uri="{FF2B5EF4-FFF2-40B4-BE49-F238E27FC236}">
                <a16:creationId xmlns:a16="http://schemas.microsoft.com/office/drawing/2014/main" id="{25BE3727-B6E8-43DD-B975-7FDE865FB069}"/>
              </a:ext>
            </a:extLst>
          </p:cNvPr>
          <p:cNvSpPr>
            <a:spLocks noGrp="1"/>
          </p:cNvSpPr>
          <p:nvPr>
            <p:ph type="body" sz="quarter" idx="17"/>
          </p:nvPr>
        </p:nvSpPr>
        <p:spPr/>
        <p:txBody>
          <a:bodyPr/>
          <a:lstStyle/>
          <a:p>
            <a:endParaRPr lang="en-GB"/>
          </a:p>
          <a:p>
            <a:endParaRPr lang="en-GB"/>
          </a:p>
          <a:p>
            <a:endParaRPr lang="en-GB"/>
          </a:p>
          <a:p>
            <a:r>
              <a:rPr lang="en-GB"/>
              <a:t>Presentations will be shared on website: </a:t>
            </a:r>
            <a:r>
              <a:rPr lang="en-GB">
                <a:hlinkClick r:id="rId3"/>
              </a:rPr>
              <a:t>https://suhco.eu</a:t>
            </a:r>
            <a:r>
              <a:rPr lang="en-GB"/>
              <a:t>	</a:t>
            </a:r>
          </a:p>
          <a:p>
            <a:pPr lvl="1"/>
            <a:r>
              <a:rPr lang="en-GB"/>
              <a:t>All registered are notified via email </a:t>
            </a:r>
          </a:p>
          <a:p>
            <a:r>
              <a:rPr lang="en-GB"/>
              <a:t>Recording will be shared on website</a:t>
            </a:r>
          </a:p>
          <a:p>
            <a:endParaRPr lang="en-GB"/>
          </a:p>
          <a:p>
            <a:endParaRPr lang="en-GB"/>
          </a:p>
          <a:p>
            <a:endParaRPr lang="en-GB"/>
          </a:p>
          <a:p>
            <a:endParaRPr lang="en-GB"/>
          </a:p>
          <a:p>
            <a:r>
              <a:rPr lang="en-GB"/>
              <a:t>Suppliers/companies should register on </a:t>
            </a:r>
            <a:r>
              <a:rPr lang="en-GB">
                <a:hlinkClick r:id="rId4"/>
              </a:rPr>
              <a:t>Matchmaking Platform</a:t>
            </a:r>
            <a:endParaRPr lang="en-GB"/>
          </a:p>
          <a:p>
            <a:endParaRPr lang="en-GB"/>
          </a:p>
          <a:p>
            <a:endParaRPr lang="en-GB"/>
          </a:p>
          <a:p>
            <a:endParaRPr lang="en-GB"/>
          </a:p>
          <a:p>
            <a:r>
              <a:rPr lang="en-GB"/>
              <a:t>Health and care organisations can become </a:t>
            </a:r>
            <a:r>
              <a:rPr lang="en-GB">
                <a:hlinkClick r:id="rId5"/>
              </a:rPr>
              <a:t>Follower</a:t>
            </a:r>
            <a:endParaRPr lang="en-GB"/>
          </a:p>
          <a:p>
            <a:endParaRPr lang="en-GB"/>
          </a:p>
          <a:p>
            <a:endParaRPr lang="en-GB"/>
          </a:p>
          <a:p>
            <a:endParaRPr lang="en-GB"/>
          </a:p>
          <a:p>
            <a:r>
              <a:rPr lang="en-GB"/>
              <a:t>All are invited to </a:t>
            </a:r>
            <a:r>
              <a:rPr lang="en-GB">
                <a:hlinkClick r:id="rId6"/>
              </a:rPr>
              <a:t>newsletter</a:t>
            </a:r>
            <a:r>
              <a:rPr lang="en-GB"/>
              <a:t> and </a:t>
            </a:r>
            <a:r>
              <a:rPr lang="en-GB">
                <a:hlinkClick r:id="rId7"/>
              </a:rPr>
              <a:t>LinkedIn</a:t>
            </a:r>
            <a:endParaRPr lang="en-GB"/>
          </a:p>
          <a:p>
            <a:endParaRPr lang="en-GB"/>
          </a:p>
          <a:p>
            <a:endParaRPr lang="en-GB"/>
          </a:p>
        </p:txBody>
      </p:sp>
      <p:sp>
        <p:nvSpPr>
          <p:cNvPr id="10" name="Text Placeholder 9">
            <a:extLst>
              <a:ext uri="{FF2B5EF4-FFF2-40B4-BE49-F238E27FC236}">
                <a16:creationId xmlns:a16="http://schemas.microsoft.com/office/drawing/2014/main" id="{4D16CA93-0590-C2F3-C098-4BC8FE758CF7}"/>
              </a:ext>
            </a:extLst>
          </p:cNvPr>
          <p:cNvSpPr>
            <a:spLocks noGrp="1"/>
          </p:cNvSpPr>
          <p:nvPr>
            <p:ph type="body" sz="quarter" idx="13"/>
          </p:nvPr>
        </p:nvSpPr>
        <p:spPr/>
        <p:txBody>
          <a:bodyPr/>
          <a:lstStyle/>
          <a:p>
            <a:endParaRPr lang="en-GB"/>
          </a:p>
        </p:txBody>
      </p:sp>
      <p:sp>
        <p:nvSpPr>
          <p:cNvPr id="11" name="Text Placeholder 10">
            <a:extLst>
              <a:ext uri="{FF2B5EF4-FFF2-40B4-BE49-F238E27FC236}">
                <a16:creationId xmlns:a16="http://schemas.microsoft.com/office/drawing/2014/main" id="{1014B7A2-EB3F-44F3-FF72-1394E5C37E01}"/>
              </a:ext>
            </a:extLst>
          </p:cNvPr>
          <p:cNvSpPr>
            <a:spLocks noGrp="1"/>
          </p:cNvSpPr>
          <p:nvPr>
            <p:ph type="body" sz="quarter" idx="14"/>
          </p:nvPr>
        </p:nvSpPr>
        <p:spPr/>
        <p:txBody>
          <a:bodyPr/>
          <a:lstStyle/>
          <a:p>
            <a:r>
              <a:rPr lang="en-GB"/>
              <a:t>During event</a:t>
            </a:r>
          </a:p>
        </p:txBody>
      </p:sp>
      <p:sp>
        <p:nvSpPr>
          <p:cNvPr id="13" name="Text Placeholder 12">
            <a:extLst>
              <a:ext uri="{FF2B5EF4-FFF2-40B4-BE49-F238E27FC236}">
                <a16:creationId xmlns:a16="http://schemas.microsoft.com/office/drawing/2014/main" id="{741DD937-33B8-D0A5-AEE7-EA90404A0CE4}"/>
              </a:ext>
            </a:extLst>
          </p:cNvPr>
          <p:cNvSpPr>
            <a:spLocks noGrp="1"/>
          </p:cNvSpPr>
          <p:nvPr>
            <p:ph type="body" sz="quarter" idx="16"/>
          </p:nvPr>
        </p:nvSpPr>
        <p:spPr/>
        <p:txBody>
          <a:bodyPr/>
          <a:lstStyle/>
          <a:p>
            <a:endParaRPr lang="en-GB"/>
          </a:p>
          <a:p>
            <a:endParaRPr lang="en-GB"/>
          </a:p>
          <a:p>
            <a:endParaRPr lang="en-GB"/>
          </a:p>
          <a:p>
            <a:pPr marL="179705" indent="-179705"/>
            <a:r>
              <a:rPr lang="en-GB"/>
              <a:t>This meeting </a:t>
            </a:r>
            <a:r>
              <a:rPr lang="en-GB" b="1"/>
              <a:t>is recorded </a:t>
            </a:r>
            <a:r>
              <a:rPr lang="en-GB"/>
              <a:t>(</a:t>
            </a:r>
            <a:r>
              <a:rPr lang="en-GB" b="1"/>
              <a:t>including Q&amp;A</a:t>
            </a:r>
            <a:r>
              <a:rPr lang="en-GB"/>
              <a:t>)</a:t>
            </a:r>
          </a:p>
          <a:p>
            <a:pPr marL="179705" indent="-179705"/>
            <a:r>
              <a:rPr lang="en-GB"/>
              <a:t>Video and mics will be opened for participants during Q&amp;A</a:t>
            </a:r>
          </a:p>
          <a:p>
            <a:pPr marL="179705" indent="-179705"/>
            <a:r>
              <a:rPr lang="en-GB"/>
              <a:t>Please unmute yourself and turn on video when speaking</a:t>
            </a:r>
          </a:p>
          <a:p>
            <a:pPr marL="179705" indent="-179705"/>
            <a:endParaRPr lang="en-GB"/>
          </a:p>
          <a:p>
            <a:pPr marL="179705" indent="-179705"/>
            <a:endParaRPr lang="en-GB"/>
          </a:p>
          <a:p>
            <a:pPr marL="179705" indent="-179705"/>
            <a:endParaRPr lang="en-GB"/>
          </a:p>
          <a:p>
            <a:r>
              <a:rPr lang="en-GB" b="1"/>
              <a:t>Present yourself </a:t>
            </a:r>
            <a:r>
              <a:rPr lang="en-GB"/>
              <a:t>in Chat with name, what you “offer”, contact details</a:t>
            </a:r>
          </a:p>
          <a:p>
            <a:r>
              <a:rPr lang="en-GB"/>
              <a:t>Someone has to make the first step … so contact people (all you could hear is a no)</a:t>
            </a:r>
          </a:p>
          <a:p>
            <a:endParaRPr lang="en-GB"/>
          </a:p>
          <a:p>
            <a:endParaRPr lang="en-GB"/>
          </a:p>
          <a:p>
            <a:pPr marL="179705" indent="-179705"/>
            <a:endParaRPr lang="en-GB"/>
          </a:p>
          <a:p>
            <a:pPr marL="179705" indent="-179705"/>
            <a:endParaRPr lang="en-GB"/>
          </a:p>
          <a:p>
            <a:pPr marL="179705" indent="-179705"/>
            <a:r>
              <a:rPr lang="en-GB"/>
              <a:t>Ask anytime </a:t>
            </a:r>
            <a:r>
              <a:rPr lang="en-GB" b="1"/>
              <a:t>using Q&amp;A function </a:t>
            </a:r>
            <a:r>
              <a:rPr lang="en-GB"/>
              <a:t>(not Chat!)</a:t>
            </a:r>
          </a:p>
          <a:p>
            <a:pPr marL="358359" lvl="1" indent="-179705"/>
            <a:r>
              <a:rPr lang="en-GB"/>
              <a:t>We try to pick up on questions during presentation to degree possible </a:t>
            </a:r>
          </a:p>
          <a:p>
            <a:pPr marL="358359" lvl="1" indent="-179705"/>
            <a:r>
              <a:rPr lang="en-GB"/>
              <a:t>If we do not, there is a very good chance your question will be answered on slides</a:t>
            </a:r>
          </a:p>
          <a:p>
            <a:pPr marL="179705" indent="-179705"/>
            <a:r>
              <a:rPr lang="en-GB"/>
              <a:t>Q&amp;A will be live following questions and questions asked live</a:t>
            </a:r>
          </a:p>
          <a:p>
            <a:pPr marL="179705" indent="-179705"/>
            <a:r>
              <a:rPr lang="en-GB"/>
              <a:t>Critical / new questions are added to </a:t>
            </a:r>
            <a:r>
              <a:rPr lang="en-GB">
                <a:hlinkClick r:id="rId8"/>
              </a:rPr>
              <a:t>FAQ</a:t>
            </a:r>
            <a:r>
              <a:rPr lang="en-GB"/>
              <a:t> on website</a:t>
            </a:r>
          </a:p>
          <a:p>
            <a:pPr marL="179705" indent="-179705"/>
            <a:r>
              <a:rPr lang="en-GB" b="1"/>
              <a:t>Q&amp;A are recorded</a:t>
            </a:r>
          </a:p>
          <a:p>
            <a:endParaRPr lang="en-GB"/>
          </a:p>
        </p:txBody>
      </p:sp>
      <p:sp>
        <p:nvSpPr>
          <p:cNvPr id="15" name="Text Placeholder 14">
            <a:extLst>
              <a:ext uri="{FF2B5EF4-FFF2-40B4-BE49-F238E27FC236}">
                <a16:creationId xmlns:a16="http://schemas.microsoft.com/office/drawing/2014/main" id="{1F9F4784-03B3-3799-E2DF-7B31F3D6139E}"/>
              </a:ext>
            </a:extLst>
          </p:cNvPr>
          <p:cNvSpPr>
            <a:spLocks noGrp="1"/>
          </p:cNvSpPr>
          <p:nvPr>
            <p:ph type="body" sz="quarter" idx="18"/>
          </p:nvPr>
        </p:nvSpPr>
        <p:spPr/>
        <p:txBody>
          <a:bodyPr/>
          <a:lstStyle/>
          <a:p>
            <a:r>
              <a:rPr lang="en-GB"/>
              <a:t>All information will be shared</a:t>
            </a:r>
          </a:p>
        </p:txBody>
      </p:sp>
      <p:sp>
        <p:nvSpPr>
          <p:cNvPr id="9" name="Title 8">
            <a:extLst>
              <a:ext uri="{FF2B5EF4-FFF2-40B4-BE49-F238E27FC236}">
                <a16:creationId xmlns:a16="http://schemas.microsoft.com/office/drawing/2014/main" id="{8BFF530D-748F-C5F0-7C14-CF1870F17385}"/>
              </a:ext>
            </a:extLst>
          </p:cNvPr>
          <p:cNvSpPr>
            <a:spLocks noGrp="1"/>
          </p:cNvSpPr>
          <p:nvPr>
            <p:ph type="title"/>
          </p:nvPr>
        </p:nvSpPr>
        <p:spPr/>
        <p:txBody>
          <a:bodyPr/>
          <a:lstStyle/>
          <a:p>
            <a:r>
              <a:rPr lang="en-GB"/>
              <a:t>Technical: Questions, slides etc.</a:t>
            </a:r>
          </a:p>
        </p:txBody>
      </p:sp>
      <p:sp>
        <p:nvSpPr>
          <p:cNvPr id="16" name="Text Placeholder 15">
            <a:extLst>
              <a:ext uri="{FF2B5EF4-FFF2-40B4-BE49-F238E27FC236}">
                <a16:creationId xmlns:a16="http://schemas.microsoft.com/office/drawing/2014/main" id="{3F82D954-012D-4526-BD44-4052D39B4749}"/>
              </a:ext>
            </a:extLst>
          </p:cNvPr>
          <p:cNvSpPr>
            <a:spLocks noGrp="1"/>
          </p:cNvSpPr>
          <p:nvPr>
            <p:ph type="body" sz="quarter" idx="19"/>
          </p:nvPr>
        </p:nvSpPr>
        <p:spPr/>
        <p:txBody>
          <a:bodyPr/>
          <a:lstStyle/>
          <a:p>
            <a:endParaRPr lang="en-GB"/>
          </a:p>
        </p:txBody>
      </p:sp>
      <p:sp>
        <p:nvSpPr>
          <p:cNvPr id="17" name="Picture Placeholder 16">
            <a:extLst>
              <a:ext uri="{FF2B5EF4-FFF2-40B4-BE49-F238E27FC236}">
                <a16:creationId xmlns:a16="http://schemas.microsoft.com/office/drawing/2014/main" id="{FF2A725E-1B9B-2E6E-F8B0-6740C2075EB0}"/>
              </a:ext>
            </a:extLst>
          </p:cNvPr>
          <p:cNvSpPr>
            <a:spLocks noGrp="1"/>
          </p:cNvSpPr>
          <p:nvPr>
            <p:ph type="pic" sz="quarter" idx="20"/>
          </p:nvPr>
        </p:nvSpPr>
        <p:spPr/>
        <p:txBody>
          <a:bodyPr/>
          <a:lstStyle/>
          <a:p>
            <a:endParaRPr lang="en-GB"/>
          </a:p>
        </p:txBody>
      </p:sp>
      <p:sp>
        <p:nvSpPr>
          <p:cNvPr id="18" name="Rechteck 7">
            <a:extLst>
              <a:ext uri="{FF2B5EF4-FFF2-40B4-BE49-F238E27FC236}">
                <a16:creationId xmlns:a16="http://schemas.microsoft.com/office/drawing/2014/main" id="{EF7FB221-89BA-12A2-DC34-7C9F3EC062E2}"/>
              </a:ext>
            </a:extLst>
          </p:cNvPr>
          <p:cNvSpPr/>
          <p:nvPr/>
        </p:nvSpPr>
        <p:spPr bwMode="gray">
          <a:xfrm>
            <a:off x="527349" y="5031471"/>
            <a:ext cx="5902292" cy="50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panose="020B0004020202020204" pitchFamily="34" charset="0"/>
                <a:ea typeface="+mn-ea"/>
                <a:cs typeface="+mn-cs"/>
              </a:rPr>
              <a:t>Questions</a:t>
            </a:r>
          </a:p>
        </p:txBody>
      </p:sp>
      <p:sp>
        <p:nvSpPr>
          <p:cNvPr id="19" name="Rechteck 7">
            <a:extLst>
              <a:ext uri="{FF2B5EF4-FFF2-40B4-BE49-F238E27FC236}">
                <a16:creationId xmlns:a16="http://schemas.microsoft.com/office/drawing/2014/main" id="{509FB8D9-9A80-EEAA-99BC-7E91EA8319DD}"/>
              </a:ext>
            </a:extLst>
          </p:cNvPr>
          <p:cNvSpPr/>
          <p:nvPr/>
        </p:nvSpPr>
        <p:spPr bwMode="gray">
          <a:xfrm>
            <a:off x="527349" y="2174560"/>
            <a:ext cx="5902292" cy="50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panose="020B0004020202020204" pitchFamily="34" charset="0"/>
                <a:ea typeface="+mn-ea"/>
                <a:cs typeface="+mn-cs"/>
              </a:rPr>
              <a:t>Video, microphone, recording</a:t>
            </a:r>
          </a:p>
        </p:txBody>
      </p:sp>
      <p:pic>
        <p:nvPicPr>
          <p:cNvPr id="20" name="Picture Placeholder 2" descr="Badge Question Mark with solid fill">
            <a:extLst>
              <a:ext uri="{FF2B5EF4-FFF2-40B4-BE49-F238E27FC236}">
                <a16:creationId xmlns:a16="http://schemas.microsoft.com/office/drawing/2014/main" id="{1D002E6E-D96B-5573-D371-CE8215D3BAE6}"/>
              </a:ext>
            </a:extLst>
          </p:cNvPr>
          <p:cNvPicPr>
            <a:picLocks noChangeAspect="1"/>
          </p:cNvPicPr>
          <p:nvPr/>
        </p:nvPicPr>
        <p:blipFill>
          <a:blip>
            <a:extLst>
              <a:ext uri="{96DAC541-7B7A-43D3-8B79-37D633B846F1}">
                <asvg:svgBlip xmlns:asvg="http://schemas.microsoft.com/office/drawing/2016/SVG/main" r:embed="rId9"/>
              </a:ext>
            </a:extLst>
          </a:blip>
          <a:srcRect/>
          <a:stretch>
            <a:fillRect/>
          </a:stretch>
        </p:blipFill>
        <p:spPr bwMode="gray">
          <a:xfrm>
            <a:off x="5784196" y="5051737"/>
            <a:ext cx="453487" cy="453487"/>
          </a:xfrm>
          <a:prstGeom prst="rect">
            <a:avLst/>
          </a:prstGeom>
        </p:spPr>
      </p:pic>
      <p:sp>
        <p:nvSpPr>
          <p:cNvPr id="21" name="Rechteck 7">
            <a:extLst>
              <a:ext uri="{FF2B5EF4-FFF2-40B4-BE49-F238E27FC236}">
                <a16:creationId xmlns:a16="http://schemas.microsoft.com/office/drawing/2014/main" id="{CF777C75-739B-6378-AF62-ED7BA7D411FB}"/>
              </a:ext>
            </a:extLst>
          </p:cNvPr>
          <p:cNvSpPr/>
          <p:nvPr/>
        </p:nvSpPr>
        <p:spPr bwMode="gray">
          <a:xfrm>
            <a:off x="7010476" y="2174560"/>
            <a:ext cx="5902292" cy="50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panose="020B0004020202020204" pitchFamily="34" charset="0"/>
                <a:ea typeface="+mn-ea"/>
                <a:cs typeface="+mn-cs"/>
              </a:rPr>
              <a:t>Presentation</a:t>
            </a:r>
          </a:p>
        </p:txBody>
      </p:sp>
      <p:sp>
        <p:nvSpPr>
          <p:cNvPr id="22" name="Rechteck 7">
            <a:extLst>
              <a:ext uri="{FF2B5EF4-FFF2-40B4-BE49-F238E27FC236}">
                <a16:creationId xmlns:a16="http://schemas.microsoft.com/office/drawing/2014/main" id="{206A4016-CD3B-9F40-DD86-3FDFFC194EE1}"/>
              </a:ext>
            </a:extLst>
          </p:cNvPr>
          <p:cNvSpPr/>
          <p:nvPr/>
        </p:nvSpPr>
        <p:spPr bwMode="gray">
          <a:xfrm>
            <a:off x="7010476" y="3609325"/>
            <a:ext cx="5902292" cy="50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panose="020B0004020202020204" pitchFamily="34" charset="0"/>
                <a:ea typeface="+mn-ea"/>
                <a:cs typeface="+mn-cs"/>
              </a:rPr>
              <a:t>Staying informed</a:t>
            </a:r>
          </a:p>
        </p:txBody>
      </p:sp>
      <p:pic>
        <p:nvPicPr>
          <p:cNvPr id="23" name="Graphic 22" descr="Presentation with media with solid fill">
            <a:extLst>
              <a:ext uri="{FF2B5EF4-FFF2-40B4-BE49-F238E27FC236}">
                <a16:creationId xmlns:a16="http://schemas.microsoft.com/office/drawing/2014/main" id="{AD2614EA-DE94-5806-4C08-6DC8ECC8BAD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2193475" y="2146558"/>
            <a:ext cx="555829" cy="555829"/>
          </a:xfrm>
          <a:prstGeom prst="rect">
            <a:avLst/>
          </a:prstGeom>
        </p:spPr>
      </p:pic>
      <p:pic>
        <p:nvPicPr>
          <p:cNvPr id="24" name="Graphic 23" descr="Repeat with solid fill">
            <a:extLst>
              <a:ext uri="{FF2B5EF4-FFF2-40B4-BE49-F238E27FC236}">
                <a16:creationId xmlns:a16="http://schemas.microsoft.com/office/drawing/2014/main" id="{A5DA19D5-96AA-C0BF-AF1C-9108B02D476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230189" y="3618381"/>
            <a:ext cx="482400" cy="482400"/>
          </a:xfrm>
          <a:prstGeom prst="rect">
            <a:avLst/>
          </a:prstGeom>
        </p:spPr>
      </p:pic>
      <p:pic>
        <p:nvPicPr>
          <p:cNvPr id="25" name="Graphic 24" descr="Radio microphone with solid fill">
            <a:extLst>
              <a:ext uri="{FF2B5EF4-FFF2-40B4-BE49-F238E27FC236}">
                <a16:creationId xmlns:a16="http://schemas.microsoft.com/office/drawing/2014/main" id="{293E8F2F-A7A3-100F-9626-49B9386DD70E}"/>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794939" y="2201204"/>
            <a:ext cx="432000" cy="432000"/>
          </a:xfrm>
          <a:prstGeom prst="rect">
            <a:avLst/>
          </a:prstGeom>
        </p:spPr>
      </p:pic>
      <p:sp>
        <p:nvSpPr>
          <p:cNvPr id="26" name="Rechteck 7">
            <a:extLst>
              <a:ext uri="{FF2B5EF4-FFF2-40B4-BE49-F238E27FC236}">
                <a16:creationId xmlns:a16="http://schemas.microsoft.com/office/drawing/2014/main" id="{9791A75D-3AA7-61F1-AFD0-53DFD0E303D0}"/>
              </a:ext>
            </a:extLst>
          </p:cNvPr>
          <p:cNvSpPr/>
          <p:nvPr/>
        </p:nvSpPr>
        <p:spPr bwMode="gray">
          <a:xfrm>
            <a:off x="527349" y="3609325"/>
            <a:ext cx="5902292" cy="50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panose="020B0004020202020204" pitchFamily="34" charset="0"/>
                <a:ea typeface="+mn-ea"/>
                <a:cs typeface="+mn-cs"/>
              </a:rPr>
              <a:t>Networking</a:t>
            </a:r>
          </a:p>
        </p:txBody>
      </p:sp>
      <p:pic>
        <p:nvPicPr>
          <p:cNvPr id="27" name="Graphic 26" descr="Cycle with people with solid fill">
            <a:extLst>
              <a:ext uri="{FF2B5EF4-FFF2-40B4-BE49-F238E27FC236}">
                <a16:creationId xmlns:a16="http://schemas.microsoft.com/office/drawing/2014/main" id="{97956313-7205-4DCE-51B0-C877EA94F9B3}"/>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723777" y="3573113"/>
            <a:ext cx="585069" cy="585069"/>
          </a:xfrm>
          <a:prstGeom prst="rect">
            <a:avLst/>
          </a:prstGeom>
        </p:spPr>
      </p:pic>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6F473545-BC95-F046-43CD-2A624B3F59D9}"/>
                  </a:ext>
                </a:extLst>
              </p:cNvPr>
              <p:cNvGraphicFramePr>
                <a:graphicFrameLocks noChangeAspect="1"/>
              </p:cNvGraphicFramePr>
              <p:nvPr/>
            </p:nvGraphicFramePr>
            <p:xfrm>
              <a:off x="11699947" y="5145168"/>
              <a:ext cx="1214462" cy="683099"/>
            </p:xfrm>
            <a:graphic>
              <a:graphicData uri="http://schemas.microsoft.com/office/powerpoint/2016/slidezoom">
                <pslz:sldZm>
                  <pslz:sldZmObj sldId="3095" cId="945536450">
                    <pslz:zmPr id="{B125C46F-CCE2-48D4-928F-6014D406B587}" returnToParent="0" transitionDur="1000">
                      <p166:blipFill xmlns:p166="http://schemas.microsoft.com/office/powerpoint/2016/6/main">
                        <a:blip r:embed="rId14"/>
                        <a:stretch>
                          <a:fillRect/>
                        </a:stretch>
                      </p166:blipFill>
                      <p166:spPr xmlns:p166="http://schemas.microsoft.com/office/powerpoint/2016/6/main">
                        <a:xfrm>
                          <a:off x="0" y="0"/>
                          <a:ext cx="1214462" cy="683099"/>
                        </a:xfrm>
                        <a:prstGeom prst="rect">
                          <a:avLst/>
                        </a:prstGeom>
                        <a:ln w="3175">
                          <a:solidFill>
                            <a:prstClr val="ltGray"/>
                          </a:solidFill>
                        </a:ln>
                      </p166:spPr>
                    </pslz:zmPr>
                  </pslz:sldZmObj>
                </pslz:sldZm>
              </a:graphicData>
            </a:graphic>
          </p:graphicFrame>
        </mc:Choice>
        <mc:Fallback xmlns="">
          <p:pic>
            <p:nvPicPr>
              <p:cNvPr id="3" name="Slide Zoom 2">
                <a:extLst>
                  <a:ext uri="{FF2B5EF4-FFF2-40B4-BE49-F238E27FC236}">
                    <a16:creationId xmlns:a16="http://schemas.microsoft.com/office/drawing/2014/main" id="{6F473545-BC95-F046-43CD-2A624B3F59D9}"/>
                  </a:ext>
                </a:extLst>
              </p:cNvPr>
              <p:cNvPicPr>
                <a:picLocks noGrp="1" noRot="1" noChangeAspect="1" noMove="1" noResize="1" noEditPoints="1" noAdjustHandles="1" noChangeArrowheads="1" noChangeShapeType="1"/>
              </p:cNvPicPr>
              <p:nvPr/>
            </p:nvPicPr>
            <p:blipFill>
              <a:blip r:embed="rId15"/>
              <a:stretch>
                <a:fillRect/>
              </a:stretch>
            </p:blipFill>
            <p:spPr>
              <a:xfrm>
                <a:off x="11699947" y="5145168"/>
                <a:ext cx="1214462" cy="683099"/>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37358ACA-E02D-13A4-F7FA-EFC9B09E9C12}"/>
                  </a:ext>
                </a:extLst>
              </p:cNvPr>
              <p:cNvGraphicFramePr>
                <a:graphicFrameLocks noChangeAspect="1"/>
              </p:cNvGraphicFramePr>
              <p:nvPr/>
            </p:nvGraphicFramePr>
            <p:xfrm>
              <a:off x="11698263" y="4172024"/>
              <a:ext cx="1214462" cy="683099"/>
            </p:xfrm>
            <a:graphic>
              <a:graphicData uri="http://schemas.microsoft.com/office/powerpoint/2016/slidezoom">
                <pslz:sldZm>
                  <pslz:sldZmObj sldId="3117" cId="3585925861">
                    <pslz:zmPr id="{2A07BE50-3D6E-4217-B4E0-9154969F207F}" returnToParent="0" transitionDur="1000">
                      <p166:blipFill xmlns:p166="http://schemas.microsoft.com/office/powerpoint/2016/6/main">
                        <a:blip r:embed="rId14"/>
                        <a:stretch>
                          <a:fillRect/>
                        </a:stretch>
                      </p166:blipFill>
                      <p166:spPr xmlns:p166="http://schemas.microsoft.com/office/powerpoint/2016/6/main">
                        <a:xfrm>
                          <a:off x="0" y="0"/>
                          <a:ext cx="1214462" cy="683099"/>
                        </a:xfrm>
                        <a:prstGeom prst="rect">
                          <a:avLst/>
                        </a:prstGeom>
                        <a:ln w="3175">
                          <a:solidFill>
                            <a:prstClr val="ltGray"/>
                          </a:solidFill>
                        </a:ln>
                      </p166:spPr>
                    </pslz:zmPr>
                  </pslz:sldZmObj>
                </pslz:sldZm>
              </a:graphicData>
            </a:graphic>
          </p:graphicFrame>
        </mc:Choice>
        <mc:Fallback xmlns="">
          <p:pic>
            <p:nvPicPr>
              <p:cNvPr id="4" name="Slide Zoom 3">
                <a:extLst>
                  <a:ext uri="{FF2B5EF4-FFF2-40B4-BE49-F238E27FC236}">
                    <a16:creationId xmlns:a16="http://schemas.microsoft.com/office/drawing/2014/main" id="{37358ACA-E02D-13A4-F7FA-EFC9B09E9C12}"/>
                  </a:ext>
                </a:extLst>
              </p:cNvPr>
              <p:cNvPicPr>
                <a:picLocks noGrp="1" noRot="1" noChangeAspect="1" noMove="1" noResize="1" noEditPoints="1" noAdjustHandles="1" noChangeArrowheads="1" noChangeShapeType="1"/>
              </p:cNvPicPr>
              <p:nvPr/>
            </p:nvPicPr>
            <p:blipFill>
              <a:blip r:embed="rId15"/>
              <a:stretch>
                <a:fillRect/>
              </a:stretch>
            </p:blipFill>
            <p:spPr>
              <a:xfrm>
                <a:off x="11698263" y="4172024"/>
                <a:ext cx="1214462" cy="683099"/>
              </a:xfrm>
              <a:prstGeom prst="rect">
                <a:avLst/>
              </a:prstGeom>
              <a:ln w="3175">
                <a:solidFill>
                  <a:prstClr val="ltGray"/>
                </a:solidFill>
              </a:ln>
            </p:spPr>
          </p:pic>
        </mc:Fallback>
      </mc:AlternateContent>
      <p:pic>
        <p:nvPicPr>
          <p:cNvPr id="7" name="Picture 6" descr="The image displays a webpage or document with a QR code and a user agreement form.&#10;&#10;AI-generated content may be incorrect.">
            <a:extLst>
              <a:ext uri="{FF2B5EF4-FFF2-40B4-BE49-F238E27FC236}">
                <a16:creationId xmlns:a16="http://schemas.microsoft.com/office/drawing/2014/main" id="{C652921C-CABC-55D0-1AD9-CB366C3B2BE0}"/>
              </a:ext>
            </a:extLst>
          </p:cNvPr>
          <p:cNvPicPr>
            <a:picLocks noChangeAspect="1"/>
          </p:cNvPicPr>
          <p:nvPr/>
        </p:nvPicPr>
        <p:blipFill>
          <a:blip r:embed="rId16"/>
          <a:stretch>
            <a:fillRect/>
          </a:stretch>
        </p:blipFill>
        <p:spPr>
          <a:xfrm>
            <a:off x="11698263" y="4169806"/>
            <a:ext cx="1225402" cy="695004"/>
          </a:xfrm>
          <a:prstGeom prst="rect">
            <a:avLst/>
          </a:prstGeom>
        </p:spPr>
      </p:pic>
      <p:pic>
        <p:nvPicPr>
          <p:cNvPr id="28" name="Picture 27" descr="The image depicts a document with a QR code and a table, likely outlining a communication protocol for a community or network.&#10;&#10;AI-generated content may be incorrect.">
            <a:extLst>
              <a:ext uri="{FF2B5EF4-FFF2-40B4-BE49-F238E27FC236}">
                <a16:creationId xmlns:a16="http://schemas.microsoft.com/office/drawing/2014/main" id="{6606BCE0-83CE-F377-7FB4-029838E2DEE4}"/>
              </a:ext>
            </a:extLst>
          </p:cNvPr>
          <p:cNvPicPr>
            <a:picLocks noChangeAspect="1"/>
          </p:cNvPicPr>
          <p:nvPr/>
        </p:nvPicPr>
        <p:blipFill>
          <a:blip r:embed="rId17"/>
          <a:stretch>
            <a:fillRect/>
          </a:stretch>
        </p:blipFill>
        <p:spPr>
          <a:xfrm>
            <a:off x="11662620" y="5157722"/>
            <a:ext cx="1231499" cy="695004"/>
          </a:xfrm>
          <a:prstGeom prst="rect">
            <a:avLst/>
          </a:prstGeom>
        </p:spPr>
      </p:pic>
    </p:spTree>
    <p:extLst>
      <p:ext uri="{BB962C8B-B14F-4D97-AF65-F5344CB8AC3E}">
        <p14:creationId xmlns:p14="http://schemas.microsoft.com/office/powerpoint/2010/main" val="365671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xEl>
                                              <p:pRg st="10" end="1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xEl>
                                              <p:pRg st="14" end="1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xEl>
                                              <p:pRg st="18" end="1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21" grpId="0" animBg="1"/>
      <p:bldP spid="2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B5F258-CF80-4B63-C264-716BE7B8D9A0}"/>
              </a:ext>
            </a:extLst>
          </p:cNvPr>
          <p:cNvSpPr>
            <a:spLocks noGrp="1"/>
          </p:cNvSpPr>
          <p:nvPr>
            <p:ph type="body" sz="quarter" idx="12"/>
          </p:nvPr>
        </p:nvSpPr>
        <p:spPr>
          <a:solidFill>
            <a:srgbClr val="0A6AA6"/>
          </a:solidFill>
        </p:spPr>
        <p:txBody>
          <a:bodyPr/>
          <a:lstStyle/>
          <a:p>
            <a:endParaRPr lang="en-GB"/>
          </a:p>
        </p:txBody>
      </p:sp>
      <p:sp>
        <p:nvSpPr>
          <p:cNvPr id="5" name="Text Placeholder 4">
            <a:extLst>
              <a:ext uri="{FF2B5EF4-FFF2-40B4-BE49-F238E27FC236}">
                <a16:creationId xmlns:a16="http://schemas.microsoft.com/office/drawing/2014/main" id="{B50DCB2D-B4D4-FC43-0480-22A3B3477B2F}"/>
              </a:ext>
            </a:extLst>
          </p:cNvPr>
          <p:cNvSpPr>
            <a:spLocks noGrp="1"/>
          </p:cNvSpPr>
          <p:nvPr>
            <p:ph type="body" sz="quarter" idx="14"/>
          </p:nvPr>
        </p:nvSpPr>
        <p:spPr/>
        <p:txBody>
          <a:bodyPr/>
          <a:lstStyle/>
          <a:p>
            <a:r>
              <a:rPr lang="en-GB"/>
              <a:t>Structure of Weighted Award Criteria in TDs</a:t>
            </a:r>
          </a:p>
        </p:txBody>
      </p:sp>
      <p:sp>
        <p:nvSpPr>
          <p:cNvPr id="6" name="Text Placeholder 5">
            <a:extLst>
              <a:ext uri="{FF2B5EF4-FFF2-40B4-BE49-F238E27FC236}">
                <a16:creationId xmlns:a16="http://schemas.microsoft.com/office/drawing/2014/main" id="{6084FFB4-8582-E4F3-5E3E-DFF415521FF1}"/>
              </a:ext>
            </a:extLst>
          </p:cNvPr>
          <p:cNvSpPr>
            <a:spLocks noGrp="1"/>
          </p:cNvSpPr>
          <p:nvPr>
            <p:ph type="body" sz="quarter" idx="15"/>
          </p:nvPr>
        </p:nvSpPr>
        <p:spPr>
          <a:xfrm>
            <a:off x="530224" y="5454946"/>
            <a:ext cx="3015616" cy="1555454"/>
          </a:xfrm>
        </p:spPr>
        <p:txBody>
          <a:bodyPr/>
          <a:lstStyle/>
          <a:p>
            <a:r>
              <a:rPr lang="de-DE" sz="1400">
                <a:latin typeface="Aptos Display" panose="020B0004020202020204" pitchFamily="34" charset="0"/>
              </a:rPr>
              <a:t>suHCO </a:t>
            </a:r>
            <a:r>
              <a:rPr lang="de-DE" sz="1400" err="1">
                <a:latin typeface="Aptos Display" panose="020B0004020202020204" pitchFamily="34" charset="0"/>
              </a:rPr>
              <a:t>Introduction</a:t>
            </a:r>
            <a:r>
              <a:rPr lang="de-DE" sz="1400">
                <a:latin typeface="Aptos Display" panose="020B0004020202020204" pitchFamily="34" charset="0"/>
              </a:rPr>
              <a:t> and </a:t>
            </a:r>
            <a:r>
              <a:rPr lang="de-DE" sz="1400" err="1">
                <a:latin typeface="Aptos Display" panose="020B0004020202020204" pitchFamily="34" charset="0"/>
              </a:rPr>
              <a:t>Context</a:t>
            </a:r>
            <a:endParaRPr lang="de-DE" sz="1400">
              <a:latin typeface="Aptos Display" panose="020B0004020202020204" pitchFamily="34" charset="0"/>
            </a:endParaRPr>
          </a:p>
          <a:p>
            <a:r>
              <a:rPr lang="de-DE" sz="1400">
                <a:latin typeface="Aptos Display" panose="020B0004020202020204" pitchFamily="34" charset="0"/>
              </a:rPr>
              <a:t>Tender Summary</a:t>
            </a:r>
          </a:p>
          <a:p>
            <a:r>
              <a:rPr lang="en-GB" sz="1400">
                <a:latin typeface="Aptos Display" panose="020B0004020202020204" pitchFamily="34" charset="0"/>
              </a:rPr>
              <a:t>Expected outcomes during Project</a:t>
            </a:r>
          </a:p>
          <a:p>
            <a:r>
              <a:rPr lang="en-GB" sz="1400">
                <a:latin typeface="Aptos Display" panose="020B0004020202020204" pitchFamily="34" charset="0"/>
              </a:rPr>
              <a:t>TD2 Challenge Brief</a:t>
            </a:r>
          </a:p>
          <a:p>
            <a:r>
              <a:rPr lang="en-GB" sz="1400" b="1"/>
              <a:t>&gt;&gt; </a:t>
            </a:r>
            <a:r>
              <a:rPr lang="en-GB" sz="1400">
                <a:latin typeface="Aptos Display" panose="020B0004020202020204" pitchFamily="34" charset="0"/>
              </a:rPr>
              <a:t>Technical Application Template TD6</a:t>
            </a:r>
          </a:p>
          <a:p>
            <a:r>
              <a:rPr lang="en-GB" sz="1400">
                <a:latin typeface="Aptos Display" panose="020B0004020202020204" pitchFamily="34" charset="0"/>
              </a:rPr>
              <a:t>Next Steps</a:t>
            </a:r>
          </a:p>
          <a:p>
            <a:endParaRPr lang="en-GB"/>
          </a:p>
          <a:p>
            <a:endParaRPr lang="en-GB"/>
          </a:p>
        </p:txBody>
      </p:sp>
      <p:pic>
        <p:nvPicPr>
          <p:cNvPr id="3" name="Picture Placeholder 2" descr="Clipboard Partially Ticked with solid fill">
            <a:extLst>
              <a:ext uri="{FF2B5EF4-FFF2-40B4-BE49-F238E27FC236}">
                <a16:creationId xmlns:a16="http://schemas.microsoft.com/office/drawing/2014/main" id="{AC3B8E2D-5060-1491-4370-4DB8B2754941}"/>
              </a:ext>
            </a:extLst>
          </p:cNvPr>
          <p:cNvPicPr>
            <a:picLocks noGrp="1" noChangeAspect="1"/>
          </p:cNvPicPr>
          <p:nvPr>
            <p:ph type="pic" sz="quarter" idx="16"/>
          </p:nvPr>
        </p:nvPicPr>
        <p:blipFill>
          <a:blip>
            <a:extLst>
              <a:ext uri="{96DAC541-7B7A-43D3-8B79-37D633B846F1}">
                <asvg:svgBlip xmlns:asvg="http://schemas.microsoft.com/office/drawing/2016/SVG/main" r:embed="rId2"/>
              </a:ext>
            </a:extLst>
          </a:blip>
          <a:srcRect/>
          <a:stretch>
            <a:fillRect/>
          </a:stretch>
        </p:blipFill>
        <p:spPr/>
      </p:pic>
      <p:sp>
        <p:nvSpPr>
          <p:cNvPr id="8" name="Text Placeholder 7">
            <a:extLst>
              <a:ext uri="{FF2B5EF4-FFF2-40B4-BE49-F238E27FC236}">
                <a16:creationId xmlns:a16="http://schemas.microsoft.com/office/drawing/2014/main" id="{077A8B72-22DE-FCEA-A0E6-C42C2032AAAC}"/>
              </a:ext>
            </a:extLst>
          </p:cNvPr>
          <p:cNvSpPr>
            <a:spLocks noGrp="1"/>
          </p:cNvSpPr>
          <p:nvPr>
            <p:ph type="body" sz="quarter" idx="19"/>
          </p:nvPr>
        </p:nvSpPr>
        <p:spPr/>
        <p:txBody>
          <a:bodyPr vert="horz" lIns="0" tIns="0" rIns="0" bIns="0" rtlCol="0" anchor="t">
            <a:noAutofit/>
          </a:bodyPr>
          <a:lstStyle/>
          <a:p>
            <a:r>
              <a:rPr lang="en-GB">
                <a:latin typeface="Grandview"/>
              </a:rPr>
              <a:t>Technical Application Template TD6</a:t>
            </a:r>
          </a:p>
        </p:txBody>
      </p:sp>
    </p:spTree>
    <p:extLst>
      <p:ext uri="{BB962C8B-B14F-4D97-AF65-F5344CB8AC3E}">
        <p14:creationId xmlns:p14="http://schemas.microsoft.com/office/powerpoint/2010/main" val="2994118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36205B-C399-767D-51D6-8DBE5900A52D}"/>
              </a:ext>
            </a:extLst>
          </p:cNvPr>
          <p:cNvSpPr>
            <a:spLocks noGrp="1"/>
          </p:cNvSpPr>
          <p:nvPr>
            <p:ph type="body" sz="quarter" idx="14"/>
          </p:nvPr>
        </p:nvSpPr>
        <p:spPr/>
        <p:txBody>
          <a:bodyPr/>
          <a:lstStyle/>
          <a:p>
            <a:r>
              <a:rPr lang="en-GB"/>
              <a:t>The Challenge is structured along the Award Criteria as is the tender/proposal you are going to write</a:t>
            </a:r>
          </a:p>
        </p:txBody>
      </p:sp>
      <p:sp>
        <p:nvSpPr>
          <p:cNvPr id="3" name="Title 2">
            <a:extLst>
              <a:ext uri="{FF2B5EF4-FFF2-40B4-BE49-F238E27FC236}">
                <a16:creationId xmlns:a16="http://schemas.microsoft.com/office/drawing/2014/main" id="{5EA71703-D17F-5D87-B6F6-F42303ED68A1}"/>
              </a:ext>
            </a:extLst>
          </p:cNvPr>
          <p:cNvSpPr>
            <a:spLocks noGrp="1"/>
          </p:cNvSpPr>
          <p:nvPr>
            <p:ph type="title"/>
          </p:nvPr>
        </p:nvSpPr>
        <p:spPr/>
        <p:txBody>
          <a:bodyPr/>
          <a:lstStyle/>
          <a:p>
            <a:r>
              <a:rPr lang="en-GB"/>
              <a:t>The Challenge = tender: TD2</a:t>
            </a:r>
          </a:p>
        </p:txBody>
      </p:sp>
      <p:sp>
        <p:nvSpPr>
          <p:cNvPr id="25" name="Text Placeholder 24">
            <a:extLst>
              <a:ext uri="{FF2B5EF4-FFF2-40B4-BE49-F238E27FC236}">
                <a16:creationId xmlns:a16="http://schemas.microsoft.com/office/drawing/2014/main" id="{8B10DC90-20A4-0AE9-01F4-7F9773D516F6}"/>
              </a:ext>
            </a:extLst>
          </p:cNvPr>
          <p:cNvSpPr>
            <a:spLocks noGrp="1"/>
          </p:cNvSpPr>
          <p:nvPr>
            <p:ph type="body" sz="quarter" idx="13"/>
          </p:nvPr>
        </p:nvSpPr>
        <p:spPr/>
        <p:txBody>
          <a:bodyPr/>
          <a:lstStyle/>
          <a:p>
            <a:endParaRPr lang="en-GB"/>
          </a:p>
        </p:txBody>
      </p:sp>
      <p:sp>
        <p:nvSpPr>
          <p:cNvPr id="4" name="Text Placeholder 3">
            <a:extLst>
              <a:ext uri="{FF2B5EF4-FFF2-40B4-BE49-F238E27FC236}">
                <a16:creationId xmlns:a16="http://schemas.microsoft.com/office/drawing/2014/main" id="{951A385F-1E0C-9270-A66A-AE9BE5FC0624}"/>
              </a:ext>
            </a:extLst>
          </p:cNvPr>
          <p:cNvSpPr>
            <a:spLocks noGrp="1"/>
          </p:cNvSpPr>
          <p:nvPr>
            <p:ph type="body" sz="quarter" idx="15"/>
          </p:nvPr>
        </p:nvSpPr>
        <p:spPr/>
        <p:txBody>
          <a:bodyPr/>
          <a:lstStyle/>
          <a:p>
            <a:r>
              <a:rPr lang="en-GB"/>
              <a:t>Tender Application Template - Technical</a:t>
            </a:r>
          </a:p>
        </p:txBody>
      </p:sp>
      <p:pic>
        <p:nvPicPr>
          <p:cNvPr id="30" name="Picture Placeholder 2" descr="Clipboard Partially Ticked with solid fill">
            <a:extLst>
              <a:ext uri="{FF2B5EF4-FFF2-40B4-BE49-F238E27FC236}">
                <a16:creationId xmlns:a16="http://schemas.microsoft.com/office/drawing/2014/main" id="{17C1FB97-CF82-B712-F6E2-E67ED69B3379}"/>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p:blipFill>
        <p:spPr/>
      </p:pic>
      <p:cxnSp>
        <p:nvCxnSpPr>
          <p:cNvPr id="19" name="Gerader Verbinder 5">
            <a:extLst>
              <a:ext uri="{FF2B5EF4-FFF2-40B4-BE49-F238E27FC236}">
                <a16:creationId xmlns:a16="http://schemas.microsoft.com/office/drawing/2014/main" id="{EB92412F-DBAE-CF03-5B75-892CBE2D2B8F}"/>
              </a:ext>
            </a:extLst>
          </p:cNvPr>
          <p:cNvCxnSpPr>
            <a:cxnSpLocks/>
          </p:cNvCxnSpPr>
          <p:nvPr/>
        </p:nvCxnSpPr>
        <p:spPr>
          <a:xfrm>
            <a:off x="8310185" y="2764205"/>
            <a:ext cx="2880000" cy="0"/>
          </a:xfrm>
          <a:prstGeom prst="line">
            <a:avLst/>
          </a:prstGeom>
          <a:ln/>
        </p:spPr>
        <p:style>
          <a:lnRef idx="1">
            <a:schemeClr val="dk1"/>
          </a:lnRef>
          <a:fillRef idx="0">
            <a:schemeClr val="dk1"/>
          </a:fillRef>
          <a:effectRef idx="0">
            <a:schemeClr val="dk1"/>
          </a:effectRef>
          <a:fontRef idx="minor">
            <a:schemeClr val="tx1"/>
          </a:fontRef>
        </p:style>
      </p:cxnSp>
      <p:sp>
        <p:nvSpPr>
          <p:cNvPr id="20" name="Textplatzhalter 8">
            <a:extLst>
              <a:ext uri="{FF2B5EF4-FFF2-40B4-BE49-F238E27FC236}">
                <a16:creationId xmlns:a16="http://schemas.microsoft.com/office/drawing/2014/main" id="{DEA4A5B9-6C5E-40F9-BAA1-7A2FC54D1860}"/>
              </a:ext>
            </a:extLst>
          </p:cNvPr>
          <p:cNvSpPr txBox="1">
            <a:spLocks/>
          </p:cNvSpPr>
          <p:nvPr/>
        </p:nvSpPr>
        <p:spPr>
          <a:xfrm>
            <a:off x="8291309" y="2537477"/>
            <a:ext cx="2880000" cy="239415"/>
          </a:xfrm>
          <a:prstGeom prst="rect">
            <a:avLst/>
          </a:prstGeom>
        </p:spPr>
        <p:txBody>
          <a:bodyPr/>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kumimoji="0" lang="en-GB" sz="1200" b="1" i="0" u="none" strike="noStrike" kern="1200" cap="none" spc="0" normalizeH="0" baseline="0" noProof="0">
                <a:ln>
                  <a:noFill/>
                </a:ln>
                <a:solidFill>
                  <a:prstClr val="black"/>
                </a:solidFill>
                <a:effectLst/>
                <a:uLnTx/>
                <a:uFillTx/>
                <a:latin typeface="Calibri"/>
                <a:ea typeface="+mn-ea"/>
                <a:cs typeface="+mn-cs"/>
              </a:rPr>
              <a:t>Tender Application</a:t>
            </a:r>
            <a:r>
              <a:rPr kumimoji="0" lang="de-DE" sz="1200" b="1" i="0" u="none" strike="noStrike" kern="1200" cap="none" spc="0" normalizeH="0" baseline="0" noProof="0">
                <a:ln>
                  <a:noFill/>
                </a:ln>
                <a:solidFill>
                  <a:prstClr val="black"/>
                </a:solidFill>
                <a:effectLst/>
                <a:uLnTx/>
                <a:uFillTx/>
                <a:latin typeface="Calibri"/>
                <a:ea typeface="+mn-ea"/>
                <a:cs typeface="+mn-cs"/>
              </a:rPr>
              <a:t> Template</a:t>
            </a:r>
            <a:endParaRPr kumimoji="0" lang="en-GB" sz="1200" b="1" i="0" u="none" strike="noStrike" kern="1200" cap="none" spc="0" normalizeH="0" baseline="0" noProof="0">
              <a:ln>
                <a:noFill/>
              </a:ln>
              <a:solidFill>
                <a:prstClr val="black"/>
              </a:solidFill>
              <a:effectLst/>
              <a:uLnTx/>
              <a:uFillTx/>
              <a:latin typeface="Calibri"/>
              <a:ea typeface="+mn-ea"/>
              <a:cs typeface="+mn-cs"/>
            </a:endParaRPr>
          </a:p>
        </p:txBody>
      </p:sp>
      <p:cxnSp>
        <p:nvCxnSpPr>
          <p:cNvPr id="21" name="Gerader Verbinder 32">
            <a:extLst>
              <a:ext uri="{FF2B5EF4-FFF2-40B4-BE49-F238E27FC236}">
                <a16:creationId xmlns:a16="http://schemas.microsoft.com/office/drawing/2014/main" id="{D60FF7BD-AE42-2BE5-1E59-0357EE2EFE8E}"/>
              </a:ext>
            </a:extLst>
          </p:cNvPr>
          <p:cNvCxnSpPr>
            <a:cxnSpLocks/>
          </p:cNvCxnSpPr>
          <p:nvPr/>
        </p:nvCxnSpPr>
        <p:spPr>
          <a:xfrm>
            <a:off x="5087934" y="2764432"/>
            <a:ext cx="2880000" cy="0"/>
          </a:xfrm>
          <a:prstGeom prst="line">
            <a:avLst/>
          </a:prstGeom>
          <a:ln/>
        </p:spPr>
        <p:style>
          <a:lnRef idx="1">
            <a:schemeClr val="dk1"/>
          </a:lnRef>
          <a:fillRef idx="0">
            <a:schemeClr val="dk1"/>
          </a:fillRef>
          <a:effectRef idx="0">
            <a:schemeClr val="dk1"/>
          </a:effectRef>
          <a:fontRef idx="minor">
            <a:schemeClr val="tx1"/>
          </a:fontRef>
        </p:style>
      </p:cxnSp>
      <p:sp>
        <p:nvSpPr>
          <p:cNvPr id="22" name="Textplatzhalter 8">
            <a:extLst>
              <a:ext uri="{FF2B5EF4-FFF2-40B4-BE49-F238E27FC236}">
                <a16:creationId xmlns:a16="http://schemas.microsoft.com/office/drawing/2014/main" id="{6567B1F5-D19F-0BEB-5C55-509A79264C0C}"/>
              </a:ext>
            </a:extLst>
          </p:cNvPr>
          <p:cNvSpPr txBox="1">
            <a:spLocks/>
          </p:cNvSpPr>
          <p:nvPr/>
        </p:nvSpPr>
        <p:spPr>
          <a:xfrm>
            <a:off x="5100058" y="2537704"/>
            <a:ext cx="2880000" cy="239415"/>
          </a:xfrm>
          <a:prstGeom prst="rect">
            <a:avLst/>
          </a:prstGeom>
        </p:spPr>
        <p:txBody>
          <a:bodyPr/>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kumimoji="0" lang="de-DE" sz="1200" b="1" i="0" u="none" strike="noStrike" kern="1200" cap="none" spc="0" normalizeH="0" baseline="0" noProof="0">
                <a:ln>
                  <a:noFill/>
                </a:ln>
                <a:solidFill>
                  <a:prstClr val="black"/>
                </a:solidFill>
                <a:effectLst/>
                <a:uLnTx/>
                <a:uFillTx/>
                <a:latin typeface="Calibri"/>
                <a:ea typeface="+mn-ea"/>
                <a:cs typeface="+mn-cs"/>
              </a:rPr>
              <a:t>Challenge Brief</a:t>
            </a:r>
            <a:endParaRPr kumimoji="0" lang="en-GB" sz="1200" b="1" i="0" u="none" strike="noStrike" kern="1200" cap="none" spc="0" normalizeH="0" baseline="0" noProof="0">
              <a:ln>
                <a:noFill/>
              </a:ln>
              <a:solidFill>
                <a:prstClr val="black"/>
              </a:solidFill>
              <a:effectLst/>
              <a:uLnTx/>
              <a:uFillTx/>
              <a:latin typeface="Calibri"/>
              <a:ea typeface="+mn-ea"/>
              <a:cs typeface="+mn-cs"/>
            </a:endParaRPr>
          </a:p>
        </p:txBody>
      </p:sp>
      <p:cxnSp>
        <p:nvCxnSpPr>
          <p:cNvPr id="23" name="Gerader Verbinder 58">
            <a:extLst>
              <a:ext uri="{FF2B5EF4-FFF2-40B4-BE49-F238E27FC236}">
                <a16:creationId xmlns:a16="http://schemas.microsoft.com/office/drawing/2014/main" id="{B34BD7FD-A3D7-F528-04CC-0F270025BFF2}"/>
              </a:ext>
            </a:extLst>
          </p:cNvPr>
          <p:cNvCxnSpPr>
            <a:cxnSpLocks/>
          </p:cNvCxnSpPr>
          <p:nvPr/>
        </p:nvCxnSpPr>
        <p:spPr>
          <a:xfrm>
            <a:off x="1891924" y="2764205"/>
            <a:ext cx="2880000" cy="0"/>
          </a:xfrm>
          <a:prstGeom prst="line">
            <a:avLst/>
          </a:prstGeom>
          <a:ln/>
        </p:spPr>
        <p:style>
          <a:lnRef idx="1">
            <a:schemeClr val="dk1"/>
          </a:lnRef>
          <a:fillRef idx="0">
            <a:schemeClr val="dk1"/>
          </a:fillRef>
          <a:effectRef idx="0">
            <a:schemeClr val="dk1"/>
          </a:effectRef>
          <a:fontRef idx="minor">
            <a:schemeClr val="tx1"/>
          </a:fontRef>
        </p:style>
      </p:cxnSp>
      <p:sp>
        <p:nvSpPr>
          <p:cNvPr id="24" name="Textplatzhalter 8">
            <a:extLst>
              <a:ext uri="{FF2B5EF4-FFF2-40B4-BE49-F238E27FC236}">
                <a16:creationId xmlns:a16="http://schemas.microsoft.com/office/drawing/2014/main" id="{9FE3A53B-EB78-CFCA-C9CB-AA4B3E7D1A91}"/>
              </a:ext>
            </a:extLst>
          </p:cNvPr>
          <p:cNvSpPr txBox="1">
            <a:spLocks/>
          </p:cNvSpPr>
          <p:nvPr/>
        </p:nvSpPr>
        <p:spPr>
          <a:xfrm>
            <a:off x="1904048" y="2537477"/>
            <a:ext cx="2880000" cy="239415"/>
          </a:xfrm>
          <a:prstGeom prst="rect">
            <a:avLst/>
          </a:prstGeom>
        </p:spPr>
        <p:txBody>
          <a:bodyPr/>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defRPr/>
            </a:pPr>
            <a:r>
              <a:rPr kumimoji="0" lang="en-GB" sz="1200" b="1" i="0" u="none" strike="noStrike" kern="1200" cap="none" spc="0" normalizeH="0" baseline="0" noProof="0">
                <a:ln>
                  <a:noFill/>
                </a:ln>
                <a:solidFill>
                  <a:prstClr val="black"/>
                </a:solidFill>
                <a:effectLst/>
                <a:uLnTx/>
                <a:uFillTx/>
                <a:latin typeface="Calibri"/>
                <a:ea typeface="+mn-ea"/>
                <a:cs typeface="+mn-cs"/>
              </a:rPr>
              <a:t>(Weighted) Award Criteria</a:t>
            </a:r>
          </a:p>
        </p:txBody>
      </p:sp>
      <p:sp>
        <p:nvSpPr>
          <p:cNvPr id="26" name="Rechteck 61">
            <a:extLst>
              <a:ext uri="{FF2B5EF4-FFF2-40B4-BE49-F238E27FC236}">
                <a16:creationId xmlns:a16="http://schemas.microsoft.com/office/drawing/2014/main" id="{C53EF3F9-2704-8261-6873-6EC1802576BF}"/>
              </a:ext>
            </a:extLst>
          </p:cNvPr>
          <p:cNvSpPr/>
          <p:nvPr/>
        </p:nvSpPr>
        <p:spPr bwMode="gray">
          <a:xfrm>
            <a:off x="4112172" y="2008452"/>
            <a:ext cx="684000" cy="684000"/>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8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Call for Tenders</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8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TD1</a:t>
            </a:r>
          </a:p>
        </p:txBody>
      </p:sp>
      <p:sp>
        <p:nvSpPr>
          <p:cNvPr id="27" name="Rechteck 61">
            <a:extLst>
              <a:ext uri="{FF2B5EF4-FFF2-40B4-BE49-F238E27FC236}">
                <a16:creationId xmlns:a16="http://schemas.microsoft.com/office/drawing/2014/main" id="{B3D11F1B-82A3-F7F7-62A5-162D00418204}"/>
              </a:ext>
            </a:extLst>
          </p:cNvPr>
          <p:cNvSpPr/>
          <p:nvPr/>
        </p:nvSpPr>
        <p:spPr bwMode="gray">
          <a:xfrm>
            <a:off x="7295409" y="2002336"/>
            <a:ext cx="684000" cy="684000"/>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8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Challenge brief</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8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TD2</a:t>
            </a:r>
          </a:p>
        </p:txBody>
      </p:sp>
      <p:sp>
        <p:nvSpPr>
          <p:cNvPr id="28" name="Rechteck 61">
            <a:extLst>
              <a:ext uri="{FF2B5EF4-FFF2-40B4-BE49-F238E27FC236}">
                <a16:creationId xmlns:a16="http://schemas.microsoft.com/office/drawing/2014/main" id="{6F1EFC5E-B52A-3407-8B9A-0A4A82175266}"/>
              </a:ext>
            </a:extLst>
          </p:cNvPr>
          <p:cNvSpPr/>
          <p:nvPr/>
        </p:nvSpPr>
        <p:spPr bwMode="gray">
          <a:xfrm>
            <a:off x="10506185" y="1999422"/>
            <a:ext cx="684000" cy="684000"/>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8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Tender Application Template</a:t>
            </a: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800" b="1" i="0" u="none" strike="noStrike" kern="1200" cap="none" spc="0" normalizeH="0" baseline="0" noProof="0">
                <a:ln>
                  <a:noFill/>
                </a:ln>
                <a:solidFill>
                  <a:prstClr val="white"/>
                </a:solidFill>
                <a:effectLst/>
                <a:uLnTx/>
                <a:uFillTx/>
                <a:latin typeface="Calibri"/>
                <a:ea typeface="+mn-ea"/>
                <a:cs typeface="Calibri Light" panose="020F0302020204030204" pitchFamily="34" charset="0"/>
              </a:rPr>
              <a:t>TD6</a:t>
            </a:r>
          </a:p>
        </p:txBody>
      </p:sp>
      <p:sp>
        <p:nvSpPr>
          <p:cNvPr id="5" name="Textplatzhalter 9">
            <a:extLst>
              <a:ext uri="{FF2B5EF4-FFF2-40B4-BE49-F238E27FC236}">
                <a16:creationId xmlns:a16="http://schemas.microsoft.com/office/drawing/2014/main" id="{DA311AC4-6839-D9FC-95A5-46C7622E8F41}"/>
              </a:ext>
            </a:extLst>
          </p:cNvPr>
          <p:cNvSpPr txBox="1">
            <a:spLocks/>
          </p:cNvSpPr>
          <p:nvPr/>
        </p:nvSpPr>
        <p:spPr>
          <a:xfrm>
            <a:off x="5063686" y="3027940"/>
            <a:ext cx="2904248" cy="2511616"/>
          </a:xfrm>
          <a:prstGeom prst="rect">
            <a:avLst/>
          </a:prstGeom>
          <a:solidFill>
            <a:srgbClr val="6CAFD9"/>
          </a:solidFill>
        </p:spPr>
        <p:txBody>
          <a:bodyPr anchor="t"/>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56" rtl="0" eaLnBrk="1" fontAlgn="auto" latinLnBrk="0" hangingPunct="1">
              <a:lnSpc>
                <a:spcPct val="90000"/>
              </a:lnSpc>
              <a:spcBef>
                <a:spcPts val="1200"/>
              </a:spcBef>
              <a:spcAft>
                <a:spcPts val="0"/>
              </a:spcAft>
              <a:buClr>
                <a:srgbClr val="339595"/>
              </a:buClr>
              <a:buSzPct val="100000"/>
              <a:buFont typeface="Wingdings 3" pitchFamily="18" charset="2"/>
              <a:buNone/>
              <a:tabLst/>
              <a:defRPr/>
            </a:pPr>
            <a:r>
              <a:rPr kumimoji="0" lang="en-GB" sz="1600" i="0" u="none" strike="noStrike" kern="1200" cap="none" spc="0" normalizeH="0" baseline="0" noProof="0">
                <a:ln>
                  <a:noFill/>
                </a:ln>
                <a:effectLst/>
                <a:uLnTx/>
                <a:uFillTx/>
                <a:latin typeface="Calibri"/>
                <a:ea typeface="+mn-ea"/>
                <a:cs typeface="+mn-cs"/>
              </a:rPr>
              <a:t>TD2 Challenge Brief includes:</a:t>
            </a:r>
          </a:p>
          <a:p>
            <a:pPr marL="180000" marR="0" lvl="0" indent="-180000" algn="l" defTabSz="1043056" rtl="0" eaLnBrk="1" fontAlgn="auto" latinLnBrk="0" hangingPunct="1">
              <a:lnSpc>
                <a:spcPct val="90000"/>
              </a:lnSpc>
              <a:spcBef>
                <a:spcPts val="12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effectLst/>
                <a:uLnTx/>
                <a:uFillTx/>
                <a:latin typeface="Calibri"/>
                <a:ea typeface="+mn-ea"/>
                <a:cs typeface="+mn-cs"/>
              </a:rPr>
              <a:t>Challenge description for each criterion</a:t>
            </a:r>
          </a:p>
          <a:p>
            <a:pPr marL="180000" marR="0" lvl="0" indent="-180000" algn="l" defTabSz="1043056" rtl="0" eaLnBrk="1" fontAlgn="auto" latinLnBrk="0" hangingPunct="1">
              <a:lnSpc>
                <a:spcPct val="90000"/>
              </a:lnSpc>
              <a:spcBef>
                <a:spcPts val="6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effectLst/>
                <a:uLnTx/>
                <a:uFillTx/>
                <a:latin typeface="Calibri"/>
                <a:ea typeface="+mn-ea"/>
                <a:cs typeface="+mn-cs"/>
              </a:rPr>
              <a:t>Minimum requirements as Must or in bold (in bullet lists)</a:t>
            </a:r>
          </a:p>
          <a:p>
            <a:pPr marL="180000" marR="0" lvl="0" indent="-180000" algn="l" defTabSz="1043056" rtl="0" eaLnBrk="1" fontAlgn="auto" latinLnBrk="0" hangingPunct="1">
              <a:lnSpc>
                <a:spcPct val="90000"/>
              </a:lnSpc>
              <a:spcBef>
                <a:spcPts val="6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effectLst/>
                <a:uLnTx/>
                <a:uFillTx/>
                <a:latin typeface="Calibri"/>
                <a:ea typeface="+mn-ea"/>
                <a:cs typeface="+mn-cs"/>
              </a:rPr>
              <a:t>Aspects relevant for assessment</a:t>
            </a:r>
          </a:p>
          <a:p>
            <a:pPr marL="180000" marR="0" lvl="0" indent="-180000" algn="l" defTabSz="1043056" rtl="0" eaLnBrk="1" fontAlgn="auto" latinLnBrk="0" hangingPunct="1">
              <a:lnSpc>
                <a:spcPct val="90000"/>
              </a:lnSpc>
              <a:spcBef>
                <a:spcPts val="6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effectLst/>
                <a:uLnTx/>
                <a:uFillTx/>
                <a:latin typeface="Calibri"/>
                <a:ea typeface="+mn-ea"/>
                <a:cs typeface="+mn-cs"/>
              </a:rPr>
              <a:t>Annexes</a:t>
            </a:r>
          </a:p>
        </p:txBody>
      </p:sp>
      <p:sp>
        <p:nvSpPr>
          <p:cNvPr id="31" name="Textplatzhalter 9">
            <a:extLst>
              <a:ext uri="{FF2B5EF4-FFF2-40B4-BE49-F238E27FC236}">
                <a16:creationId xmlns:a16="http://schemas.microsoft.com/office/drawing/2014/main" id="{0694B183-A1B6-DC03-A879-FFDDC2EF690D}"/>
              </a:ext>
            </a:extLst>
          </p:cNvPr>
          <p:cNvSpPr txBox="1">
            <a:spLocks/>
          </p:cNvSpPr>
          <p:nvPr/>
        </p:nvSpPr>
        <p:spPr>
          <a:xfrm>
            <a:off x="1904048" y="3027940"/>
            <a:ext cx="2904248" cy="2511619"/>
          </a:xfrm>
          <a:prstGeom prst="rect">
            <a:avLst/>
          </a:prstGeom>
          <a:solidFill>
            <a:srgbClr val="6CAFD9"/>
          </a:solidFill>
        </p:spPr>
        <p:txBody>
          <a:bodyPr anchor="t"/>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56" rtl="0" eaLnBrk="1" fontAlgn="auto" latinLnBrk="0" hangingPunct="1">
              <a:lnSpc>
                <a:spcPct val="90000"/>
              </a:lnSpc>
              <a:spcBef>
                <a:spcPts val="1200"/>
              </a:spcBef>
              <a:spcAft>
                <a:spcPts val="0"/>
              </a:spcAft>
              <a:buClr>
                <a:srgbClr val="339595"/>
              </a:buClr>
              <a:buSzPct val="100000"/>
              <a:buFont typeface="Wingdings 3" pitchFamily="18" charset="2"/>
              <a:buNone/>
              <a:tabLst/>
              <a:defRPr/>
            </a:pPr>
            <a:r>
              <a:rPr kumimoji="0" lang="en-GB" sz="1600" i="0" u="none" strike="noStrike" kern="1200" cap="none" spc="0" normalizeH="0" baseline="0" noProof="0">
                <a:ln>
                  <a:noFill/>
                </a:ln>
                <a:effectLst/>
                <a:uLnTx/>
                <a:uFillTx/>
                <a:latin typeface="Aptos Display" panose="020B0004020202020204" pitchFamily="34" charset="0"/>
              </a:rPr>
              <a:t>TD1 Call for Tenders, Section 3.4 and 3.5 include:</a:t>
            </a:r>
          </a:p>
          <a:p>
            <a:pPr marL="180000" marR="0" lvl="0" indent="-180000" algn="l" defTabSz="1043056" rtl="0" eaLnBrk="1" fontAlgn="auto" latinLnBrk="0" hangingPunct="1">
              <a:lnSpc>
                <a:spcPct val="90000"/>
              </a:lnSpc>
              <a:spcBef>
                <a:spcPts val="12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effectLst/>
                <a:uLnTx/>
                <a:uFillTx/>
                <a:latin typeface="Aptos Display" panose="020B0004020202020204" pitchFamily="34" charset="0"/>
              </a:rPr>
              <a:t>Maximum points</a:t>
            </a:r>
          </a:p>
          <a:p>
            <a:pPr marL="180000" marR="0" lvl="0" indent="-180000" algn="l" defTabSz="1043056" rtl="0" eaLnBrk="1" fontAlgn="auto" latinLnBrk="0" hangingPunct="1">
              <a:lnSpc>
                <a:spcPct val="90000"/>
              </a:lnSpc>
              <a:spcBef>
                <a:spcPts val="6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effectLst/>
                <a:uLnTx/>
                <a:uFillTx/>
                <a:latin typeface="Aptos Display" panose="020B0004020202020204" pitchFamily="34" charset="0"/>
              </a:rPr>
              <a:t>Thresholds &amp; weights</a:t>
            </a:r>
          </a:p>
          <a:p>
            <a:pPr marL="180000" marR="0" lvl="0" indent="-180000" algn="l" defTabSz="1043056" rtl="0" eaLnBrk="1" fontAlgn="auto" latinLnBrk="0" hangingPunct="1">
              <a:lnSpc>
                <a:spcPct val="90000"/>
              </a:lnSpc>
              <a:spcBef>
                <a:spcPts val="6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effectLst/>
                <a:uLnTx/>
                <a:uFillTx/>
                <a:latin typeface="Aptos Display" panose="020B0004020202020204" pitchFamily="34" charset="0"/>
              </a:rPr>
              <a:t>Assessment scheme</a:t>
            </a:r>
          </a:p>
          <a:p>
            <a:pPr marL="180000" marR="0" lvl="0" indent="-180000" algn="l" defTabSz="1043056" rtl="0" eaLnBrk="1" fontAlgn="auto" latinLnBrk="0" hangingPunct="1">
              <a:lnSpc>
                <a:spcPct val="90000"/>
              </a:lnSpc>
              <a:spcBef>
                <a:spcPts val="6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effectLst/>
                <a:uLnTx/>
                <a:uFillTx/>
                <a:latin typeface="Aptos Display" panose="020B0004020202020204" pitchFamily="34" charset="0"/>
              </a:rPr>
              <a:t>Formulas</a:t>
            </a:r>
          </a:p>
        </p:txBody>
      </p:sp>
      <p:sp>
        <p:nvSpPr>
          <p:cNvPr id="33" name="Textplatzhalter 9">
            <a:extLst>
              <a:ext uri="{FF2B5EF4-FFF2-40B4-BE49-F238E27FC236}">
                <a16:creationId xmlns:a16="http://schemas.microsoft.com/office/drawing/2014/main" id="{1D9411BC-438B-0271-33E4-1788B5167559}"/>
              </a:ext>
            </a:extLst>
          </p:cNvPr>
          <p:cNvSpPr txBox="1">
            <a:spLocks/>
          </p:cNvSpPr>
          <p:nvPr/>
        </p:nvSpPr>
        <p:spPr>
          <a:xfrm>
            <a:off x="8310185" y="3027940"/>
            <a:ext cx="2861124" cy="2511616"/>
          </a:xfrm>
          <a:prstGeom prst="rect">
            <a:avLst/>
          </a:prstGeom>
          <a:solidFill>
            <a:srgbClr val="6CAFD9"/>
          </a:solidFill>
        </p:spPr>
        <p:txBody>
          <a:bodyPr anchor="t"/>
          <a:lstStyle>
            <a:lvl1pPr marL="180000" indent="-180000" algn="l" defTabSz="1043056" rtl="0" eaLnBrk="1" latinLnBrk="0" hangingPunct="1">
              <a:lnSpc>
                <a:spcPct val="90000"/>
              </a:lnSpc>
              <a:spcBef>
                <a:spcPts val="600"/>
              </a:spcBef>
              <a:buClr>
                <a:srgbClr val="339595"/>
              </a:buClr>
              <a:buSzPct val="100000"/>
              <a:buFont typeface="Wingdings 3" pitchFamily="18" charset="2"/>
              <a:buChar char=""/>
              <a:defRPr sz="1200" b="1" kern="1200" baseline="0">
                <a:solidFill>
                  <a:schemeClr val="tx1"/>
                </a:solidFill>
                <a:latin typeface="+mn-lt"/>
                <a:ea typeface="+mn-ea"/>
                <a:cs typeface="+mn-cs"/>
              </a:defRPr>
            </a:lvl1pPr>
            <a:lvl2pPr marL="358650" indent="-180000" algn="l" defTabSz="1043056" rtl="0" eaLnBrk="1" latinLnBrk="0" hangingPunct="1">
              <a:lnSpc>
                <a:spcPct val="90000"/>
              </a:lnSpc>
              <a:spcBef>
                <a:spcPts val="300"/>
              </a:spcBef>
              <a:buClr>
                <a:srgbClr val="339595"/>
              </a:buClr>
              <a:buFont typeface="Wingdings" panose="05000000000000000000" pitchFamily="2" charset="2"/>
              <a:buChar char="§"/>
              <a:defRPr sz="1200" kern="1200">
                <a:solidFill>
                  <a:schemeClr val="tx1"/>
                </a:solidFill>
                <a:latin typeface="+mn-lt"/>
                <a:ea typeface="+mn-ea"/>
                <a:cs typeface="+mn-cs"/>
              </a:defRPr>
            </a:lvl2pPr>
            <a:lvl3pPr marL="504825" indent="-142875"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3pPr>
            <a:lvl4pPr marL="646113"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4pPr>
            <a:lvl5pPr marL="792000" indent="-144000" algn="l" defTabSz="1043056" rtl="0" eaLnBrk="1" latinLnBrk="0" hangingPunct="1">
              <a:lnSpc>
                <a:spcPct val="90000"/>
              </a:lnSpc>
              <a:spcBef>
                <a:spcPts val="300"/>
              </a:spcBef>
              <a:buClr>
                <a:srgbClr val="339595"/>
              </a:buClr>
              <a:buFont typeface="Calibri" panose="020F0502020204030204" pitchFamily="34" charset="0"/>
              <a:buChar char="-"/>
              <a:defRPr sz="12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56" rtl="0" eaLnBrk="1" fontAlgn="auto" latinLnBrk="0" hangingPunct="1">
              <a:lnSpc>
                <a:spcPct val="90000"/>
              </a:lnSpc>
              <a:spcBef>
                <a:spcPts val="1200"/>
              </a:spcBef>
              <a:spcAft>
                <a:spcPts val="0"/>
              </a:spcAft>
              <a:buClr>
                <a:srgbClr val="339595"/>
              </a:buClr>
              <a:buSzPct val="100000"/>
              <a:buFont typeface="Wingdings 3" pitchFamily="18" charset="2"/>
              <a:buNone/>
              <a:tabLst/>
              <a:defRPr/>
            </a:pPr>
            <a:r>
              <a:rPr kumimoji="0" lang="en-GB" sz="1600" i="0" u="none" strike="noStrike" kern="1200" cap="none" spc="0" normalizeH="0" baseline="0" noProof="0">
                <a:ln>
                  <a:noFill/>
                </a:ln>
                <a:solidFill>
                  <a:prstClr val="black"/>
                </a:solidFill>
                <a:effectLst/>
                <a:uLnTx/>
                <a:uFillTx/>
                <a:latin typeface="Aptos Display" panose="020B0004020202020204" pitchFamily="34" charset="0"/>
              </a:rPr>
              <a:t>TD6 Tender Application Template - Technical includes:</a:t>
            </a:r>
          </a:p>
          <a:p>
            <a:pPr marL="180000" marR="0" lvl="0" indent="-180000" algn="l" defTabSz="1043056" rtl="0" eaLnBrk="1" fontAlgn="auto" latinLnBrk="0" hangingPunct="1">
              <a:lnSpc>
                <a:spcPct val="90000"/>
              </a:lnSpc>
              <a:spcBef>
                <a:spcPts val="12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solidFill>
                  <a:prstClr val="black"/>
                </a:solidFill>
                <a:effectLst/>
                <a:uLnTx/>
                <a:uFillTx/>
                <a:latin typeface="Aptos Display" panose="020B0004020202020204" pitchFamily="34" charset="0"/>
              </a:rPr>
              <a:t>Pre-defined sections, sub-headings and some standardised tables</a:t>
            </a:r>
          </a:p>
          <a:p>
            <a:pPr marL="180000" marR="0" lvl="0" indent="-180000" algn="l" defTabSz="1043056" rtl="0" eaLnBrk="1" fontAlgn="auto" latinLnBrk="0" hangingPunct="1">
              <a:lnSpc>
                <a:spcPct val="90000"/>
              </a:lnSpc>
              <a:spcBef>
                <a:spcPts val="600"/>
              </a:spcBef>
              <a:spcAft>
                <a:spcPts val="0"/>
              </a:spcAft>
              <a:buClr>
                <a:srgbClr val="339595"/>
              </a:buClr>
              <a:buSzPct val="100000"/>
              <a:buFont typeface="Wingdings" panose="05000000000000000000" pitchFamily="2" charset="2"/>
              <a:buChar char="Ø"/>
              <a:tabLst/>
              <a:defRPr/>
            </a:pPr>
            <a:r>
              <a:rPr kumimoji="0" lang="en-GB" sz="1600" i="0" u="none" strike="noStrike" kern="1200" cap="none" spc="0" normalizeH="0" baseline="0" noProof="0">
                <a:ln>
                  <a:noFill/>
                </a:ln>
                <a:solidFill>
                  <a:prstClr val="black"/>
                </a:solidFill>
                <a:effectLst/>
                <a:uLnTx/>
                <a:uFillTx/>
                <a:latin typeface="Aptos Display" panose="020B0004020202020204" pitchFamily="34" charset="0"/>
              </a:rPr>
              <a:t>Notes on expected content</a:t>
            </a:r>
          </a:p>
        </p:txBody>
      </p:sp>
    </p:spTree>
    <p:extLst>
      <p:ext uri="{BB962C8B-B14F-4D97-AF65-F5344CB8AC3E}">
        <p14:creationId xmlns:p14="http://schemas.microsoft.com/office/powerpoint/2010/main" val="3586776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06887" y="504084"/>
            <a:ext cx="11593936" cy="655309"/>
          </a:xfrm>
          <a:prstGeom prst="rect">
            <a:avLst/>
          </a:prstGeom>
          <a:noFill/>
          <a:ln/>
        </p:spPr>
        <p:txBody>
          <a:bodyPr wrap="square" rtlCol="0" anchor="ctr"/>
          <a:lstStyle/>
          <a:p>
            <a:r>
              <a:rPr lang="en-US" sz="2867" b="1" dirty="0">
                <a:solidFill>
                  <a:srgbClr val="243F60"/>
                </a:solidFill>
                <a:latin typeface="Arial" pitchFamily="34" charset="0"/>
                <a:ea typeface="Arial" pitchFamily="34" charset="-122"/>
                <a:cs typeface="Arial" pitchFamily="34" charset="-120"/>
              </a:rPr>
              <a:t>Award criteria weight shifts as the PCP progresses</a:t>
            </a:r>
            <a:endParaRPr lang="en-US" sz="2867" dirty="0"/>
          </a:p>
        </p:txBody>
      </p:sp>
      <p:sp>
        <p:nvSpPr>
          <p:cNvPr id="3" name="Text 1"/>
          <p:cNvSpPr/>
          <p:nvPr/>
        </p:nvSpPr>
        <p:spPr>
          <a:xfrm>
            <a:off x="806887" y="1159394"/>
            <a:ext cx="11593936" cy="403267"/>
          </a:xfrm>
          <a:prstGeom prst="rect">
            <a:avLst/>
          </a:prstGeom>
          <a:noFill/>
          <a:ln/>
        </p:spPr>
        <p:txBody>
          <a:bodyPr wrap="square" rtlCol="0" anchor="ctr"/>
          <a:lstStyle/>
          <a:p>
            <a:r>
              <a:rPr lang="en-US" sz="1544" dirty="0">
                <a:solidFill>
                  <a:srgbClr val="5C6B73"/>
                </a:solidFill>
                <a:latin typeface="Arial" pitchFamily="34" charset="0"/>
                <a:ea typeface="Arial" pitchFamily="34" charset="-122"/>
                <a:cs typeface="Arial" pitchFamily="34" charset="-120"/>
              </a:rPr>
              <a:t>100 points total in every phase. What earns them changes: intent in Phase I, evidence by Phase III.</a:t>
            </a:r>
            <a:endParaRPr lang="en-US" sz="1544" dirty="0"/>
          </a:p>
        </p:txBody>
      </p:sp>
      <p:graphicFrame>
        <p:nvGraphicFramePr>
          <p:cNvPr id="4" name="Chart 0"/>
          <p:cNvGraphicFramePr/>
          <p:nvPr/>
        </p:nvGraphicFramePr>
        <p:xfrm>
          <a:off x="806888" y="1764294"/>
          <a:ext cx="7662079" cy="4385532"/>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8721009" y="1764294"/>
            <a:ext cx="4083082" cy="4385532"/>
          </a:xfrm>
          <a:prstGeom prst="roundRect">
            <a:avLst>
              <a:gd name="adj" fmla="val 1975"/>
            </a:avLst>
          </a:prstGeom>
          <a:solidFill>
            <a:srgbClr val="F4F6F7"/>
          </a:solidFill>
          <a:ln/>
        </p:spPr>
        <p:txBody>
          <a:bodyPr/>
          <a:lstStyle/>
          <a:p>
            <a:endParaRPr lang="en-GB" sz="2315"/>
          </a:p>
        </p:txBody>
      </p:sp>
      <p:sp>
        <p:nvSpPr>
          <p:cNvPr id="6" name="Shape 3"/>
          <p:cNvSpPr/>
          <p:nvPr/>
        </p:nvSpPr>
        <p:spPr>
          <a:xfrm>
            <a:off x="8942806" y="2066745"/>
            <a:ext cx="120980" cy="856943"/>
          </a:xfrm>
          <a:prstGeom prst="rect">
            <a:avLst/>
          </a:prstGeom>
          <a:solidFill>
            <a:srgbClr val="0A6AA6"/>
          </a:solidFill>
          <a:ln/>
        </p:spPr>
        <p:txBody>
          <a:bodyPr/>
          <a:lstStyle/>
          <a:p>
            <a:endParaRPr lang="en-GB" sz="2315"/>
          </a:p>
        </p:txBody>
      </p:sp>
      <p:sp>
        <p:nvSpPr>
          <p:cNvPr id="7" name="Text 4"/>
          <p:cNvSpPr/>
          <p:nvPr/>
        </p:nvSpPr>
        <p:spPr>
          <a:xfrm>
            <a:off x="9225093" y="2016336"/>
            <a:ext cx="3326956" cy="322614"/>
          </a:xfrm>
          <a:prstGeom prst="rect">
            <a:avLst/>
          </a:prstGeom>
          <a:noFill/>
          <a:ln/>
        </p:spPr>
        <p:txBody>
          <a:bodyPr wrap="square" rtlCol="0" anchor="ctr"/>
          <a:lstStyle/>
          <a:p>
            <a:r>
              <a:rPr lang="en-US" sz="1488" b="1" dirty="0">
                <a:solidFill>
                  <a:srgbClr val="1B2430"/>
                </a:solidFill>
                <a:latin typeface="Arial" pitchFamily="34" charset="0"/>
                <a:ea typeface="Arial" pitchFamily="34" charset="-122"/>
                <a:cs typeface="Arial" pitchFamily="34" charset="-120"/>
              </a:rPr>
              <a:t>Excellence</a:t>
            </a:r>
            <a:endParaRPr lang="en-US" sz="1488" dirty="0"/>
          </a:p>
        </p:txBody>
      </p:sp>
      <p:sp>
        <p:nvSpPr>
          <p:cNvPr id="8" name="Text 5"/>
          <p:cNvSpPr/>
          <p:nvPr/>
        </p:nvSpPr>
        <p:spPr>
          <a:xfrm>
            <a:off x="9225093" y="2349032"/>
            <a:ext cx="3326956" cy="453676"/>
          </a:xfrm>
          <a:prstGeom prst="rect">
            <a:avLst/>
          </a:prstGeom>
          <a:noFill/>
          <a:ln/>
        </p:spPr>
        <p:txBody>
          <a:bodyPr wrap="square" rtlCol="0" anchor="ctr"/>
          <a:lstStyle/>
          <a:p>
            <a:r>
              <a:rPr lang="en-US" sz="1158" dirty="0">
                <a:solidFill>
                  <a:srgbClr val="5C6B73"/>
                </a:solidFill>
                <a:latin typeface="Arial" pitchFamily="34" charset="0"/>
                <a:ea typeface="Arial" pitchFamily="34" charset="-122"/>
                <a:cs typeface="Arial" pitchFamily="34" charset="-120"/>
              </a:rPr>
              <a:t>Soundness and novelty of the proposed approach</a:t>
            </a:r>
            <a:endParaRPr lang="en-US" sz="1158" dirty="0"/>
          </a:p>
        </p:txBody>
      </p:sp>
      <p:sp>
        <p:nvSpPr>
          <p:cNvPr id="9" name="Text 6"/>
          <p:cNvSpPr/>
          <p:nvPr/>
        </p:nvSpPr>
        <p:spPr>
          <a:xfrm>
            <a:off x="9225093" y="2701891"/>
            <a:ext cx="3326956" cy="302451"/>
          </a:xfrm>
          <a:prstGeom prst="rect">
            <a:avLst/>
          </a:prstGeom>
          <a:noFill/>
          <a:ln/>
        </p:spPr>
        <p:txBody>
          <a:bodyPr wrap="square" rtlCol="0" anchor="ctr"/>
          <a:lstStyle/>
          <a:p>
            <a:r>
              <a:rPr lang="en-US" sz="1158" b="1" dirty="0">
                <a:solidFill>
                  <a:srgbClr val="0A6AA6"/>
                </a:solidFill>
                <a:latin typeface="Arial" pitchFamily="34" charset="0"/>
                <a:ea typeface="Arial" pitchFamily="34" charset="-122"/>
                <a:cs typeface="Arial" pitchFamily="34" charset="-120"/>
              </a:rPr>
              <a:t>40 → 20</a:t>
            </a:r>
            <a:endParaRPr lang="en-US" sz="1158" dirty="0"/>
          </a:p>
        </p:txBody>
      </p:sp>
      <p:sp>
        <p:nvSpPr>
          <p:cNvPr id="10" name="Shape 7"/>
          <p:cNvSpPr/>
          <p:nvPr/>
        </p:nvSpPr>
        <p:spPr>
          <a:xfrm>
            <a:off x="8942806" y="3326955"/>
            <a:ext cx="120980" cy="856943"/>
          </a:xfrm>
          <a:prstGeom prst="rect">
            <a:avLst/>
          </a:prstGeom>
          <a:solidFill>
            <a:srgbClr val="339A9A"/>
          </a:solidFill>
          <a:ln/>
        </p:spPr>
        <p:txBody>
          <a:bodyPr/>
          <a:lstStyle/>
          <a:p>
            <a:endParaRPr lang="en-GB" sz="2315"/>
          </a:p>
        </p:txBody>
      </p:sp>
      <p:sp>
        <p:nvSpPr>
          <p:cNvPr id="11" name="Text 8"/>
          <p:cNvSpPr/>
          <p:nvPr/>
        </p:nvSpPr>
        <p:spPr>
          <a:xfrm>
            <a:off x="9225093" y="3276547"/>
            <a:ext cx="3326956" cy="322614"/>
          </a:xfrm>
          <a:prstGeom prst="rect">
            <a:avLst/>
          </a:prstGeom>
          <a:noFill/>
          <a:ln/>
        </p:spPr>
        <p:txBody>
          <a:bodyPr wrap="square" rtlCol="0" anchor="ctr"/>
          <a:lstStyle/>
          <a:p>
            <a:r>
              <a:rPr lang="en-US" sz="1488" b="1" dirty="0">
                <a:solidFill>
                  <a:srgbClr val="1B2430"/>
                </a:solidFill>
                <a:latin typeface="Arial" pitchFamily="34" charset="0"/>
                <a:ea typeface="Arial" pitchFamily="34" charset="-122"/>
                <a:cs typeface="Arial" pitchFamily="34" charset="-120"/>
              </a:rPr>
              <a:t>Impact</a:t>
            </a:r>
            <a:endParaRPr lang="en-US" sz="1488" dirty="0"/>
          </a:p>
        </p:txBody>
      </p:sp>
      <p:sp>
        <p:nvSpPr>
          <p:cNvPr id="12" name="Text 9"/>
          <p:cNvSpPr/>
          <p:nvPr/>
        </p:nvSpPr>
        <p:spPr>
          <a:xfrm>
            <a:off x="9225093" y="3609242"/>
            <a:ext cx="3326956" cy="453676"/>
          </a:xfrm>
          <a:prstGeom prst="rect">
            <a:avLst/>
          </a:prstGeom>
          <a:noFill/>
          <a:ln/>
        </p:spPr>
        <p:txBody>
          <a:bodyPr wrap="square" rtlCol="0" anchor="ctr"/>
          <a:lstStyle/>
          <a:p>
            <a:r>
              <a:rPr lang="en-US" sz="1158" dirty="0">
                <a:solidFill>
                  <a:srgbClr val="5C6B73"/>
                </a:solidFill>
                <a:latin typeface="Arial" pitchFamily="34" charset="0"/>
                <a:ea typeface="Arial" pitchFamily="34" charset="-122"/>
                <a:cs typeface="Arial" pitchFamily="34" charset="-120"/>
              </a:rPr>
              <a:t>Benefits, cost, business model, scalability</a:t>
            </a:r>
            <a:endParaRPr lang="en-US" sz="1158" dirty="0"/>
          </a:p>
        </p:txBody>
      </p:sp>
      <p:sp>
        <p:nvSpPr>
          <p:cNvPr id="13" name="Text 10"/>
          <p:cNvSpPr/>
          <p:nvPr/>
        </p:nvSpPr>
        <p:spPr>
          <a:xfrm>
            <a:off x="9225093" y="3962101"/>
            <a:ext cx="3326956" cy="302451"/>
          </a:xfrm>
          <a:prstGeom prst="rect">
            <a:avLst/>
          </a:prstGeom>
          <a:noFill/>
          <a:ln/>
        </p:spPr>
        <p:txBody>
          <a:bodyPr wrap="square" rtlCol="0" anchor="ctr"/>
          <a:lstStyle/>
          <a:p>
            <a:r>
              <a:rPr lang="en-US" sz="1158" b="1" dirty="0">
                <a:solidFill>
                  <a:srgbClr val="339A9A"/>
                </a:solidFill>
                <a:latin typeface="Arial" pitchFamily="34" charset="0"/>
                <a:ea typeface="Arial" pitchFamily="34" charset="-122"/>
                <a:cs typeface="Arial" pitchFamily="34" charset="-120"/>
              </a:rPr>
              <a:t>35 → 50</a:t>
            </a:r>
            <a:endParaRPr lang="en-US" sz="1158" dirty="0"/>
          </a:p>
        </p:txBody>
      </p:sp>
      <p:sp>
        <p:nvSpPr>
          <p:cNvPr id="14" name="Shape 11"/>
          <p:cNvSpPr/>
          <p:nvPr/>
        </p:nvSpPr>
        <p:spPr>
          <a:xfrm>
            <a:off x="8942806" y="4587166"/>
            <a:ext cx="120980" cy="856943"/>
          </a:xfrm>
          <a:prstGeom prst="rect">
            <a:avLst/>
          </a:prstGeom>
          <a:solidFill>
            <a:srgbClr val="243F60"/>
          </a:solidFill>
          <a:ln/>
        </p:spPr>
        <p:txBody>
          <a:bodyPr/>
          <a:lstStyle/>
          <a:p>
            <a:endParaRPr lang="en-GB" sz="2315"/>
          </a:p>
        </p:txBody>
      </p:sp>
      <p:sp>
        <p:nvSpPr>
          <p:cNvPr id="15" name="Text 12"/>
          <p:cNvSpPr/>
          <p:nvPr/>
        </p:nvSpPr>
        <p:spPr>
          <a:xfrm>
            <a:off x="9225093" y="4536757"/>
            <a:ext cx="3326956" cy="322614"/>
          </a:xfrm>
          <a:prstGeom prst="rect">
            <a:avLst/>
          </a:prstGeom>
          <a:noFill/>
          <a:ln/>
        </p:spPr>
        <p:txBody>
          <a:bodyPr wrap="square" rtlCol="0" anchor="ctr"/>
          <a:lstStyle/>
          <a:p>
            <a:r>
              <a:rPr lang="en-US" sz="1488" b="1" dirty="0">
                <a:solidFill>
                  <a:srgbClr val="1B2430"/>
                </a:solidFill>
                <a:latin typeface="Arial" pitchFamily="34" charset="0"/>
                <a:ea typeface="Arial" pitchFamily="34" charset="-122"/>
                <a:cs typeface="Arial" pitchFamily="34" charset="-120"/>
              </a:rPr>
              <a:t>Implementation</a:t>
            </a:r>
            <a:endParaRPr lang="en-US" sz="1488" dirty="0"/>
          </a:p>
        </p:txBody>
      </p:sp>
      <p:sp>
        <p:nvSpPr>
          <p:cNvPr id="16" name="Text 13"/>
          <p:cNvSpPr/>
          <p:nvPr/>
        </p:nvSpPr>
        <p:spPr>
          <a:xfrm>
            <a:off x="9225093" y="4869453"/>
            <a:ext cx="3326956" cy="453676"/>
          </a:xfrm>
          <a:prstGeom prst="rect">
            <a:avLst/>
          </a:prstGeom>
          <a:noFill/>
          <a:ln/>
        </p:spPr>
        <p:txBody>
          <a:bodyPr wrap="square" rtlCol="0" anchor="ctr"/>
          <a:lstStyle/>
          <a:p>
            <a:r>
              <a:rPr lang="en-US" sz="1158" dirty="0">
                <a:solidFill>
                  <a:srgbClr val="5C6B73"/>
                </a:solidFill>
                <a:latin typeface="Arial" pitchFamily="34" charset="0"/>
                <a:ea typeface="Arial" pitchFamily="34" charset="-122"/>
                <a:cs typeface="Arial" pitchFamily="34" charset="-120"/>
              </a:rPr>
              <a:t>Work plan, governance, resource adequacy</a:t>
            </a:r>
            <a:endParaRPr lang="en-US" sz="1158" dirty="0"/>
          </a:p>
        </p:txBody>
      </p:sp>
      <p:sp>
        <p:nvSpPr>
          <p:cNvPr id="17" name="Text 14"/>
          <p:cNvSpPr/>
          <p:nvPr/>
        </p:nvSpPr>
        <p:spPr>
          <a:xfrm>
            <a:off x="9225093" y="5222311"/>
            <a:ext cx="3326956" cy="302451"/>
          </a:xfrm>
          <a:prstGeom prst="rect">
            <a:avLst/>
          </a:prstGeom>
          <a:noFill/>
          <a:ln/>
        </p:spPr>
        <p:txBody>
          <a:bodyPr wrap="square" rtlCol="0" anchor="ctr"/>
          <a:lstStyle/>
          <a:p>
            <a:r>
              <a:rPr lang="en-US" sz="1158" b="1" dirty="0">
                <a:solidFill>
                  <a:srgbClr val="243F60"/>
                </a:solidFill>
                <a:latin typeface="Arial" pitchFamily="34" charset="0"/>
                <a:ea typeface="Arial" pitchFamily="34" charset="-122"/>
                <a:cs typeface="Arial" pitchFamily="34" charset="-120"/>
              </a:rPr>
              <a:t>25 → 30</a:t>
            </a:r>
            <a:endParaRPr lang="en-US" sz="1158" dirty="0"/>
          </a:p>
        </p:txBody>
      </p:sp>
      <p:sp>
        <p:nvSpPr>
          <p:cNvPr id="18" name="Text 15"/>
          <p:cNvSpPr/>
          <p:nvPr/>
        </p:nvSpPr>
        <p:spPr>
          <a:xfrm>
            <a:off x="8942806" y="5696151"/>
            <a:ext cx="3639488" cy="352859"/>
          </a:xfrm>
          <a:prstGeom prst="rect">
            <a:avLst/>
          </a:prstGeom>
          <a:noFill/>
          <a:ln/>
        </p:spPr>
        <p:txBody>
          <a:bodyPr wrap="square" rtlCol="0" anchor="ctr"/>
          <a:lstStyle/>
          <a:p>
            <a:r>
              <a:rPr lang="en-US" sz="1213" b="1" dirty="0">
                <a:solidFill>
                  <a:srgbClr val="243F60"/>
                </a:solidFill>
                <a:latin typeface="Arial" pitchFamily="34" charset="0"/>
                <a:ea typeface="Arial" pitchFamily="34" charset="-122"/>
                <a:cs typeface="Arial" pitchFamily="34" charset="-120"/>
              </a:rPr>
              <a:t>80% quality score  +  20% price score  =  final tender score</a:t>
            </a:r>
            <a:endParaRPr lang="en-US" sz="1213" dirty="0"/>
          </a:p>
        </p:txBody>
      </p:sp>
      <p:sp>
        <p:nvSpPr>
          <p:cNvPr id="19" name="Text 16"/>
          <p:cNvSpPr/>
          <p:nvPr/>
        </p:nvSpPr>
        <p:spPr>
          <a:xfrm>
            <a:off x="504437" y="7057178"/>
            <a:ext cx="5040842" cy="302451"/>
          </a:xfrm>
          <a:prstGeom prst="rect">
            <a:avLst/>
          </a:prstGeom>
          <a:noFill/>
          <a:ln/>
        </p:spPr>
        <p:txBody>
          <a:bodyPr wrap="square" rtlCol="0" anchor="ctr"/>
          <a:lstStyle/>
          <a:p>
            <a:r>
              <a:rPr lang="en-US" sz="1103" dirty="0">
                <a:solidFill>
                  <a:srgbClr val="5C6B73"/>
                </a:solidFill>
                <a:latin typeface="Arial" pitchFamily="34" charset="0"/>
                <a:ea typeface="Arial" pitchFamily="34" charset="-122"/>
                <a:cs typeface="Arial" pitchFamily="34" charset="-120"/>
              </a:rPr>
              <a:t>suHCO  |  Bidder Webinar</a:t>
            </a:r>
            <a:endParaRPr lang="en-US" sz="1103" dirty="0"/>
          </a:p>
        </p:txBody>
      </p:sp>
      <p:sp>
        <p:nvSpPr>
          <p:cNvPr id="20" name="Text 17"/>
          <p:cNvSpPr/>
          <p:nvPr/>
        </p:nvSpPr>
        <p:spPr>
          <a:xfrm>
            <a:off x="12733519" y="7057178"/>
            <a:ext cx="403267" cy="302451"/>
          </a:xfrm>
          <a:prstGeom prst="rect">
            <a:avLst/>
          </a:prstGeom>
          <a:noFill/>
          <a:ln/>
        </p:spPr>
        <p:txBody>
          <a:bodyPr wrap="square" rtlCol="0" anchor="ctr"/>
          <a:lstStyle/>
          <a:p>
            <a:pPr algn="r"/>
            <a:r>
              <a:rPr lang="en-US" sz="1103" dirty="0">
                <a:solidFill>
                  <a:srgbClr val="5C6B73"/>
                </a:solidFill>
                <a:latin typeface="Arial" pitchFamily="34" charset="0"/>
                <a:ea typeface="Arial" pitchFamily="34" charset="-122"/>
                <a:cs typeface="Arial" pitchFamily="34" charset="-120"/>
              </a:rPr>
              <a:t>8</a:t>
            </a:r>
            <a:endParaRPr lang="en-US" sz="1103"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B5F258-CF80-4B63-C264-716BE7B8D9A0}"/>
              </a:ext>
            </a:extLst>
          </p:cNvPr>
          <p:cNvSpPr>
            <a:spLocks noGrp="1"/>
          </p:cNvSpPr>
          <p:nvPr>
            <p:ph type="body" sz="quarter" idx="12"/>
          </p:nvPr>
        </p:nvSpPr>
        <p:spPr>
          <a:solidFill>
            <a:srgbClr val="0A6AA6"/>
          </a:solidFill>
        </p:spPr>
        <p:txBody>
          <a:bodyPr/>
          <a:lstStyle/>
          <a:p>
            <a:endParaRPr lang="en-GB"/>
          </a:p>
        </p:txBody>
      </p:sp>
      <p:sp>
        <p:nvSpPr>
          <p:cNvPr id="5" name="Text Placeholder 4">
            <a:extLst>
              <a:ext uri="{FF2B5EF4-FFF2-40B4-BE49-F238E27FC236}">
                <a16:creationId xmlns:a16="http://schemas.microsoft.com/office/drawing/2014/main" id="{B50DCB2D-B4D4-FC43-0480-22A3B3477B2F}"/>
              </a:ext>
            </a:extLst>
          </p:cNvPr>
          <p:cNvSpPr>
            <a:spLocks noGrp="1"/>
          </p:cNvSpPr>
          <p:nvPr>
            <p:ph type="body" sz="quarter" idx="14"/>
          </p:nvPr>
        </p:nvSpPr>
        <p:spPr/>
        <p:txBody>
          <a:bodyPr/>
          <a:lstStyle/>
          <a:p>
            <a:endParaRPr lang="en-GB"/>
          </a:p>
        </p:txBody>
      </p:sp>
      <p:sp>
        <p:nvSpPr>
          <p:cNvPr id="6" name="Text Placeholder 5">
            <a:extLst>
              <a:ext uri="{FF2B5EF4-FFF2-40B4-BE49-F238E27FC236}">
                <a16:creationId xmlns:a16="http://schemas.microsoft.com/office/drawing/2014/main" id="{6084FFB4-8582-E4F3-5E3E-DFF415521FF1}"/>
              </a:ext>
            </a:extLst>
          </p:cNvPr>
          <p:cNvSpPr>
            <a:spLocks noGrp="1"/>
          </p:cNvSpPr>
          <p:nvPr>
            <p:ph type="body" sz="quarter" idx="15"/>
          </p:nvPr>
        </p:nvSpPr>
        <p:spPr>
          <a:xfrm>
            <a:off x="530225" y="5436902"/>
            <a:ext cx="5299075" cy="1008634"/>
          </a:xfrm>
        </p:spPr>
        <p:txBody>
          <a:bodyPr/>
          <a:lstStyle/>
          <a:p>
            <a:r>
              <a:rPr lang="de-DE" sz="1400">
                <a:latin typeface="Aptos Display" panose="020B0004020202020204" pitchFamily="34" charset="0"/>
              </a:rPr>
              <a:t>suHCO </a:t>
            </a:r>
            <a:r>
              <a:rPr lang="de-DE" sz="1400" err="1">
                <a:latin typeface="Aptos Display" panose="020B0004020202020204" pitchFamily="34" charset="0"/>
              </a:rPr>
              <a:t>Introduction</a:t>
            </a:r>
            <a:r>
              <a:rPr lang="de-DE" sz="1400">
                <a:latin typeface="Aptos Display" panose="020B0004020202020204" pitchFamily="34" charset="0"/>
              </a:rPr>
              <a:t> and </a:t>
            </a:r>
            <a:r>
              <a:rPr lang="de-DE" sz="1400" err="1">
                <a:latin typeface="Aptos Display" panose="020B0004020202020204" pitchFamily="34" charset="0"/>
              </a:rPr>
              <a:t>Context</a:t>
            </a:r>
            <a:endParaRPr lang="de-DE" sz="1400">
              <a:latin typeface="Aptos Display" panose="020B0004020202020204" pitchFamily="34" charset="0"/>
            </a:endParaRPr>
          </a:p>
          <a:p>
            <a:r>
              <a:rPr lang="de-DE" sz="1400">
                <a:latin typeface="Aptos Display" panose="020B0004020202020204" pitchFamily="34" charset="0"/>
              </a:rPr>
              <a:t>Tender Summary</a:t>
            </a:r>
          </a:p>
          <a:p>
            <a:r>
              <a:rPr lang="en-GB" sz="1400">
                <a:latin typeface="Aptos Display" panose="020B0004020202020204" pitchFamily="34" charset="0"/>
              </a:rPr>
              <a:t>Expected outcomes during Project</a:t>
            </a:r>
          </a:p>
          <a:p>
            <a:r>
              <a:rPr lang="en-GB" sz="1400">
                <a:latin typeface="Aptos Display" panose="020B0004020202020204" pitchFamily="34" charset="0"/>
              </a:rPr>
              <a:t>TD2 Challenge Brief</a:t>
            </a:r>
          </a:p>
          <a:p>
            <a:r>
              <a:rPr lang="en-GB" sz="1400">
                <a:latin typeface="Aptos Display" panose="020B0004020202020204" pitchFamily="34" charset="0"/>
              </a:rPr>
              <a:t>Technical Application Template TD6</a:t>
            </a:r>
          </a:p>
          <a:p>
            <a:r>
              <a:rPr lang="en-GB" sz="1400" b="1"/>
              <a:t>&gt;&gt; </a:t>
            </a:r>
            <a:r>
              <a:rPr lang="en-GB" sz="1400" b="1">
                <a:latin typeface="Aptos Display" panose="020B0004020202020204" pitchFamily="34" charset="0"/>
              </a:rPr>
              <a:t>Next Steps</a:t>
            </a:r>
          </a:p>
          <a:p>
            <a:endParaRPr lang="en-GB"/>
          </a:p>
        </p:txBody>
      </p:sp>
      <p:sp>
        <p:nvSpPr>
          <p:cNvPr id="8" name="Text Placeholder 7">
            <a:extLst>
              <a:ext uri="{FF2B5EF4-FFF2-40B4-BE49-F238E27FC236}">
                <a16:creationId xmlns:a16="http://schemas.microsoft.com/office/drawing/2014/main" id="{077A8B72-22DE-FCEA-A0E6-C42C2032AAAC}"/>
              </a:ext>
            </a:extLst>
          </p:cNvPr>
          <p:cNvSpPr>
            <a:spLocks noGrp="1"/>
          </p:cNvSpPr>
          <p:nvPr>
            <p:ph type="body" sz="quarter" idx="19"/>
          </p:nvPr>
        </p:nvSpPr>
        <p:spPr/>
        <p:txBody>
          <a:bodyPr/>
          <a:lstStyle/>
          <a:p>
            <a:r>
              <a:rPr lang="en-GB"/>
              <a:t>Next steps and Q&amp;A</a:t>
            </a:r>
          </a:p>
        </p:txBody>
      </p:sp>
      <p:pic>
        <p:nvPicPr>
          <p:cNvPr id="10" name="Picture Placeholder 15">
            <a:extLst>
              <a:ext uri="{FF2B5EF4-FFF2-40B4-BE49-F238E27FC236}">
                <a16:creationId xmlns:a16="http://schemas.microsoft.com/office/drawing/2014/main" id="{7A87F7F3-7B28-BCA9-5BEE-769AAB89364F}"/>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a:fillRect/>
          </a:stretch>
        </p:blipFill>
        <p:spPr>
          <a:xfrm>
            <a:off x="9175085" y="4321175"/>
            <a:ext cx="3240087" cy="3240088"/>
          </a:xfrm>
        </p:spPr>
      </p:pic>
    </p:spTree>
    <p:extLst>
      <p:ext uri="{BB962C8B-B14F-4D97-AF65-F5344CB8AC3E}">
        <p14:creationId xmlns:p14="http://schemas.microsoft.com/office/powerpoint/2010/main" val="2465167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311DF1-BB4C-DCCE-07A3-2A90D7754966}"/>
              </a:ext>
            </a:extLst>
          </p:cNvPr>
          <p:cNvSpPr>
            <a:spLocks noGrp="1"/>
          </p:cNvSpPr>
          <p:nvPr>
            <p:ph type="body" sz="quarter" idx="14"/>
          </p:nvPr>
        </p:nvSpPr>
        <p:spPr/>
        <p:txBody>
          <a:bodyPr/>
          <a:lstStyle/>
          <a:p>
            <a:pPr marL="0" marR="0" lvl="0" indent="0" algn="l" defTabSz="1043056" rtl="0" eaLnBrk="1" fontAlgn="auto" latinLnBrk="0" hangingPunct="1">
              <a:lnSpc>
                <a:spcPct val="100000"/>
              </a:lnSpc>
              <a:spcBef>
                <a:spcPct val="0"/>
              </a:spcBef>
              <a:spcAft>
                <a:spcPct val="0"/>
              </a:spcAft>
              <a:buClr>
                <a:schemeClr val="accent3"/>
              </a:buClr>
              <a:buSzTx/>
              <a:buFontTx/>
              <a:buNone/>
              <a:tabLst/>
              <a:defRPr/>
            </a:pPr>
            <a:r>
              <a:rPr lang="en-GB">
                <a:latin typeface="Calibri" panose="020F0502020204030204" pitchFamily="34" charset="0"/>
                <a:cs typeface="Calibri Light" panose="020F0302020204030204" pitchFamily="34" charset="0"/>
              </a:rPr>
              <a:t>suHCO</a:t>
            </a:r>
            <a:r>
              <a:rPr lang="en-GB" sz="1800">
                <a:latin typeface="Calibri" panose="020F0502020204030204" pitchFamily="34" charset="0"/>
                <a:cs typeface="Calibri Light" panose="020F0302020204030204" pitchFamily="34" charset="0"/>
              </a:rPr>
              <a:t> </a:t>
            </a:r>
            <a:r>
              <a:rPr lang="en-GB">
                <a:latin typeface="Calibri" panose="020F0502020204030204" pitchFamily="34" charset="0"/>
                <a:cs typeface="Calibri Light" panose="020F0302020204030204" pitchFamily="34" charset="0"/>
              </a:rPr>
              <a:t>organises tender dissemination events to help suppliers with tender submissions</a:t>
            </a:r>
            <a:endParaRPr lang="en-GB" sz="1800">
              <a:latin typeface="Calibri" panose="020F0502020204030204" pitchFamily="34" charset="0"/>
              <a:cs typeface="Calibri Light" panose="020F0302020204030204" pitchFamily="34" charset="0"/>
            </a:endParaRPr>
          </a:p>
        </p:txBody>
      </p:sp>
      <p:sp>
        <p:nvSpPr>
          <p:cNvPr id="3" name="Title 2">
            <a:extLst>
              <a:ext uri="{FF2B5EF4-FFF2-40B4-BE49-F238E27FC236}">
                <a16:creationId xmlns:a16="http://schemas.microsoft.com/office/drawing/2014/main" id="{FC74BFD7-AC30-86E0-84F6-2A8C72AC8F48}"/>
              </a:ext>
            </a:extLst>
          </p:cNvPr>
          <p:cNvSpPr>
            <a:spLocks noGrp="1"/>
          </p:cNvSpPr>
          <p:nvPr>
            <p:ph type="title"/>
          </p:nvPr>
        </p:nvSpPr>
        <p:spPr/>
        <p:txBody>
          <a:bodyPr/>
          <a:lstStyle/>
          <a:p>
            <a:r>
              <a:rPr lang="en-US"/>
              <a:t>Tender Events (online)</a:t>
            </a:r>
            <a:endParaRPr lang="en-GB"/>
          </a:p>
        </p:txBody>
      </p:sp>
      <p:sp>
        <p:nvSpPr>
          <p:cNvPr id="9" name="Text Placeholder 8">
            <a:extLst>
              <a:ext uri="{FF2B5EF4-FFF2-40B4-BE49-F238E27FC236}">
                <a16:creationId xmlns:a16="http://schemas.microsoft.com/office/drawing/2014/main" id="{3E2CD8E2-5A7F-792B-663B-EFDFE5CC2050}"/>
              </a:ext>
            </a:extLst>
          </p:cNvPr>
          <p:cNvSpPr>
            <a:spLocks noGrp="1"/>
          </p:cNvSpPr>
          <p:nvPr>
            <p:ph type="body" sz="quarter" idx="13"/>
          </p:nvPr>
        </p:nvSpPr>
        <p:spPr/>
        <p:txBody>
          <a:bodyPr/>
          <a:lstStyle/>
          <a:p>
            <a:endParaRPr lang="en-GB"/>
          </a:p>
        </p:txBody>
      </p:sp>
      <p:sp>
        <p:nvSpPr>
          <p:cNvPr id="4" name="Text Placeholder 3">
            <a:extLst>
              <a:ext uri="{FF2B5EF4-FFF2-40B4-BE49-F238E27FC236}">
                <a16:creationId xmlns:a16="http://schemas.microsoft.com/office/drawing/2014/main" id="{4E558378-C1C4-238D-9417-8C7755434FE0}"/>
              </a:ext>
            </a:extLst>
          </p:cNvPr>
          <p:cNvSpPr>
            <a:spLocks noGrp="1"/>
          </p:cNvSpPr>
          <p:nvPr>
            <p:ph type="body" sz="quarter" idx="15"/>
          </p:nvPr>
        </p:nvSpPr>
        <p:spPr/>
        <p:txBody>
          <a:bodyPr/>
          <a:lstStyle/>
          <a:p>
            <a:r>
              <a:rPr lang="en-GB"/>
              <a:t>Next Steps</a:t>
            </a:r>
          </a:p>
        </p:txBody>
      </p:sp>
      <p:pic>
        <p:nvPicPr>
          <p:cNvPr id="16" name="Graphic 15" descr="Daily calendar with solid fill">
            <a:extLst>
              <a:ext uri="{FF2B5EF4-FFF2-40B4-BE49-F238E27FC236}">
                <a16:creationId xmlns:a16="http://schemas.microsoft.com/office/drawing/2014/main" id="{77F92B6B-BB9D-84B5-7B92-CAAE23CE546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07486" y="1572460"/>
            <a:ext cx="435388" cy="435388"/>
          </a:xfrm>
          <a:prstGeom prst="rect">
            <a:avLst/>
          </a:prstGeom>
        </p:spPr>
      </p:pic>
      <p:pic>
        <p:nvPicPr>
          <p:cNvPr id="18" name="Graphic 17" descr="Stopwatch with solid fill">
            <a:extLst>
              <a:ext uri="{FF2B5EF4-FFF2-40B4-BE49-F238E27FC236}">
                <a16:creationId xmlns:a16="http://schemas.microsoft.com/office/drawing/2014/main" id="{26C36BDE-4F31-557C-540B-43BF5490B1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77581" y="1572460"/>
            <a:ext cx="435388" cy="435388"/>
          </a:xfrm>
          <a:prstGeom prst="rect">
            <a:avLst/>
          </a:prstGeom>
        </p:spPr>
      </p:pic>
      <p:pic>
        <p:nvPicPr>
          <p:cNvPr id="20" name="Graphic 19" descr="Link with solid fill">
            <a:extLst>
              <a:ext uri="{FF2B5EF4-FFF2-40B4-BE49-F238E27FC236}">
                <a16:creationId xmlns:a16="http://schemas.microsoft.com/office/drawing/2014/main" id="{89BE1714-75BF-F96D-0479-BC6281837B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747676" y="1572460"/>
            <a:ext cx="435388" cy="435388"/>
          </a:xfrm>
          <a:prstGeom prst="rect">
            <a:avLst/>
          </a:prstGeom>
        </p:spPr>
      </p:pic>
      <p:grpSp>
        <p:nvGrpSpPr>
          <p:cNvPr id="37" name="Group 36">
            <a:extLst>
              <a:ext uri="{FF2B5EF4-FFF2-40B4-BE49-F238E27FC236}">
                <a16:creationId xmlns:a16="http://schemas.microsoft.com/office/drawing/2014/main" id="{A2A0754E-CC50-B629-B96C-7A0F40EEDE3C}"/>
              </a:ext>
            </a:extLst>
          </p:cNvPr>
          <p:cNvGrpSpPr/>
          <p:nvPr/>
        </p:nvGrpSpPr>
        <p:grpSpPr>
          <a:xfrm>
            <a:off x="430796" y="2415138"/>
            <a:ext cx="10317400" cy="720000"/>
            <a:chOff x="530225" y="3083803"/>
            <a:chExt cx="10317400" cy="720000"/>
          </a:xfrm>
          <a:solidFill>
            <a:srgbClr val="D3F8CA"/>
          </a:solidFill>
        </p:grpSpPr>
        <p:sp>
          <p:nvSpPr>
            <p:cNvPr id="7" name="Rechteck 7">
              <a:extLst>
                <a:ext uri="{FF2B5EF4-FFF2-40B4-BE49-F238E27FC236}">
                  <a16:creationId xmlns:a16="http://schemas.microsoft.com/office/drawing/2014/main" id="{11F1D8FE-3B76-A8AC-B75A-48A60DFE32F8}"/>
                </a:ext>
              </a:extLst>
            </p:cNvPr>
            <p:cNvSpPr/>
            <p:nvPr/>
          </p:nvSpPr>
          <p:spPr bwMode="gray">
            <a:xfrm>
              <a:off x="530225" y="3083803"/>
              <a:ext cx="6191250" cy="720000"/>
            </a:xfrm>
            <a:prstGeom prst="rect">
              <a:avLst/>
            </a:prstGeom>
            <a:solidFill>
              <a:srgbClr val="6CAFD9"/>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A6AA6"/>
                  </a:solidFill>
                  <a:effectLst/>
                  <a:uLnTx/>
                  <a:uFillTx/>
                  <a:latin typeface="Calibri"/>
                  <a:ea typeface="+mn-ea"/>
                  <a:cs typeface="+mn-cs"/>
                </a:rPr>
                <a:t>Tender </a:t>
              </a:r>
              <a:r>
                <a:rPr lang="en-GB" sz="2400" b="1">
                  <a:solidFill>
                    <a:srgbClr val="0A6AA6"/>
                  </a:solidFill>
                  <a:latin typeface="Calibri"/>
                </a:rPr>
                <a:t>Training event: I</a:t>
              </a:r>
              <a:endParaRPr kumimoji="0" lang="en-GB" sz="2400" b="1" i="0" u="none" strike="noStrike" kern="1200" cap="none" spc="0" normalizeH="0" baseline="0" noProof="0">
                <a:ln>
                  <a:noFill/>
                </a:ln>
                <a:solidFill>
                  <a:srgbClr val="0A6AA6"/>
                </a:solidFill>
                <a:effectLst/>
                <a:uLnTx/>
                <a:uFillTx/>
                <a:latin typeface="Calibri"/>
                <a:ea typeface="+mn-ea"/>
                <a:cs typeface="+mn-cs"/>
              </a:endParaRPr>
            </a:p>
          </p:txBody>
        </p:sp>
        <p:sp>
          <p:nvSpPr>
            <p:cNvPr id="21" name="Rechteck 7">
              <a:extLst>
                <a:ext uri="{FF2B5EF4-FFF2-40B4-BE49-F238E27FC236}">
                  <a16:creationId xmlns:a16="http://schemas.microsoft.com/office/drawing/2014/main" id="{27152EF0-B6FC-706A-2A2E-6491E36F7C78}"/>
                </a:ext>
              </a:extLst>
            </p:cNvPr>
            <p:cNvSpPr/>
            <p:nvPr/>
          </p:nvSpPr>
          <p:spPr bwMode="gray">
            <a:xfrm>
              <a:off x="6720725" y="3083803"/>
              <a:ext cx="2062800" cy="720000"/>
            </a:xfrm>
            <a:prstGeom prst="rect">
              <a:avLst/>
            </a:prstGeom>
            <a:solidFill>
              <a:srgbClr val="6CAFD9"/>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2400" b="1">
                  <a:solidFill>
                    <a:srgbClr val="0A6AA6"/>
                  </a:solidFill>
                  <a:latin typeface="Calibri"/>
                </a:rPr>
                <a:t>29</a:t>
              </a:r>
              <a:r>
                <a:rPr kumimoji="0" lang="en-GB" sz="2400" b="1" i="0" u="none" strike="noStrike" kern="1200" cap="none" spc="0" normalizeH="0" baseline="0" noProof="0">
                  <a:ln>
                    <a:noFill/>
                  </a:ln>
                  <a:solidFill>
                    <a:srgbClr val="0A6AA6"/>
                  </a:solidFill>
                  <a:effectLst/>
                  <a:uLnTx/>
                  <a:uFillTx/>
                  <a:latin typeface="Calibri"/>
                  <a:ea typeface="+mn-ea"/>
                  <a:cs typeface="+mn-cs"/>
                </a:rPr>
                <a:t> July</a:t>
              </a:r>
            </a:p>
          </p:txBody>
        </p:sp>
        <p:sp>
          <p:nvSpPr>
            <p:cNvPr id="23" name="Rechteck 7">
              <a:extLst>
                <a:ext uri="{FF2B5EF4-FFF2-40B4-BE49-F238E27FC236}">
                  <a16:creationId xmlns:a16="http://schemas.microsoft.com/office/drawing/2014/main" id="{542D6835-A426-8365-D0D9-34D915068C66}"/>
                </a:ext>
              </a:extLst>
            </p:cNvPr>
            <p:cNvSpPr/>
            <p:nvPr/>
          </p:nvSpPr>
          <p:spPr bwMode="gray">
            <a:xfrm>
              <a:off x="8784825" y="3083803"/>
              <a:ext cx="2062800" cy="720000"/>
            </a:xfrm>
            <a:prstGeom prst="rect">
              <a:avLst/>
            </a:prstGeom>
            <a:solidFill>
              <a:srgbClr val="6CAFD9"/>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A6AA6"/>
                  </a:solidFill>
                  <a:effectLst/>
                  <a:uLnTx/>
                  <a:uFillTx/>
                  <a:latin typeface="Calibri"/>
                  <a:ea typeface="+mn-ea"/>
                  <a:cs typeface="+mn-cs"/>
                </a:rPr>
                <a:t>10.00 - 11.300 (CET)</a:t>
              </a:r>
            </a:p>
          </p:txBody>
        </p:sp>
      </p:grpSp>
      <p:grpSp>
        <p:nvGrpSpPr>
          <p:cNvPr id="36" name="Group 35">
            <a:extLst>
              <a:ext uri="{FF2B5EF4-FFF2-40B4-BE49-F238E27FC236}">
                <a16:creationId xmlns:a16="http://schemas.microsoft.com/office/drawing/2014/main" id="{64521505-D79E-53C3-84E1-351145DCDD1B}"/>
              </a:ext>
            </a:extLst>
          </p:cNvPr>
          <p:cNvGrpSpPr/>
          <p:nvPr/>
        </p:nvGrpSpPr>
        <p:grpSpPr>
          <a:xfrm>
            <a:off x="406024" y="3663923"/>
            <a:ext cx="12371560" cy="720000"/>
            <a:chOff x="530889" y="4168427"/>
            <a:chExt cx="12371560" cy="720000"/>
          </a:xfrm>
        </p:grpSpPr>
        <p:sp>
          <p:nvSpPr>
            <p:cNvPr id="10" name="Rechteck 7">
              <a:extLst>
                <a:ext uri="{FF2B5EF4-FFF2-40B4-BE49-F238E27FC236}">
                  <a16:creationId xmlns:a16="http://schemas.microsoft.com/office/drawing/2014/main" id="{1FD90D29-5176-FC35-46DA-0F7CCEEBEB97}"/>
                </a:ext>
              </a:extLst>
            </p:cNvPr>
            <p:cNvSpPr/>
            <p:nvPr/>
          </p:nvSpPr>
          <p:spPr bwMode="gray">
            <a:xfrm>
              <a:off x="530889" y="4168427"/>
              <a:ext cx="6189836" cy="720000"/>
            </a:xfrm>
            <a:prstGeom prst="rect">
              <a:avLst/>
            </a:prstGeom>
            <a:solidFill>
              <a:srgbClr val="0A6AA6"/>
            </a:solidFill>
            <a:ln w="6350" algn="ctr">
              <a:solidFill>
                <a:schemeClr val="tx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bg1"/>
                  </a:solidFill>
                  <a:effectLst/>
                  <a:uLnTx/>
                  <a:uFillTx/>
                  <a:latin typeface="Calibri"/>
                  <a:ea typeface="+mn-ea"/>
                  <a:cs typeface="+mn-cs"/>
                </a:rPr>
                <a:t>Tender training event: II</a:t>
              </a:r>
            </a:p>
          </p:txBody>
        </p:sp>
        <p:sp>
          <p:nvSpPr>
            <p:cNvPr id="26" name="Rechteck 7">
              <a:extLst>
                <a:ext uri="{FF2B5EF4-FFF2-40B4-BE49-F238E27FC236}">
                  <a16:creationId xmlns:a16="http://schemas.microsoft.com/office/drawing/2014/main" id="{3ECB690B-CED1-0C6D-B58E-F76952032282}"/>
                </a:ext>
              </a:extLst>
            </p:cNvPr>
            <p:cNvSpPr/>
            <p:nvPr/>
          </p:nvSpPr>
          <p:spPr bwMode="gray">
            <a:xfrm>
              <a:off x="6720725" y="4168427"/>
              <a:ext cx="2062800" cy="720000"/>
            </a:xfrm>
            <a:prstGeom prst="rect">
              <a:avLst/>
            </a:prstGeom>
            <a:solidFill>
              <a:srgbClr val="0A6AA6"/>
            </a:solidFill>
            <a:ln w="6350" algn="ctr">
              <a:solidFill>
                <a:schemeClr val="tx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bg1"/>
                  </a:solidFill>
                  <a:effectLst/>
                  <a:uLnTx/>
                  <a:uFillTx/>
                  <a:latin typeface="Calibri"/>
                  <a:ea typeface="+mn-ea"/>
                  <a:cs typeface="+mn-cs"/>
                </a:rPr>
                <a:t>21 September</a:t>
              </a:r>
            </a:p>
          </p:txBody>
        </p:sp>
        <p:sp>
          <p:nvSpPr>
            <p:cNvPr id="27" name="Rechteck 7">
              <a:extLst>
                <a:ext uri="{FF2B5EF4-FFF2-40B4-BE49-F238E27FC236}">
                  <a16:creationId xmlns:a16="http://schemas.microsoft.com/office/drawing/2014/main" id="{1E1363A6-4CF0-6930-C3AC-10F5D50170AF}"/>
                </a:ext>
              </a:extLst>
            </p:cNvPr>
            <p:cNvSpPr/>
            <p:nvPr/>
          </p:nvSpPr>
          <p:spPr bwMode="gray">
            <a:xfrm>
              <a:off x="8784825" y="4168427"/>
              <a:ext cx="2062800" cy="720000"/>
            </a:xfrm>
            <a:prstGeom prst="rect">
              <a:avLst/>
            </a:prstGeom>
            <a:solidFill>
              <a:srgbClr val="0A6AA6"/>
            </a:solidFill>
            <a:ln w="6350" algn="ctr">
              <a:solidFill>
                <a:schemeClr val="tx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bg1"/>
                  </a:solidFill>
                  <a:effectLst/>
                  <a:uLnTx/>
                  <a:uFillTx/>
                  <a:latin typeface="Calibri"/>
                  <a:ea typeface="+mn-ea"/>
                  <a:cs typeface="+mn-cs"/>
                </a:rPr>
                <a:t>10.00 - 11.30 (CET)</a:t>
              </a:r>
            </a:p>
          </p:txBody>
        </p:sp>
        <p:sp>
          <p:nvSpPr>
            <p:cNvPr id="28" name="Rechteck 7">
              <a:extLst>
                <a:ext uri="{FF2B5EF4-FFF2-40B4-BE49-F238E27FC236}">
                  <a16:creationId xmlns:a16="http://schemas.microsoft.com/office/drawing/2014/main" id="{AD764F5F-6255-B612-08D5-F4E0A255F9FB}"/>
                </a:ext>
              </a:extLst>
            </p:cNvPr>
            <p:cNvSpPr/>
            <p:nvPr/>
          </p:nvSpPr>
          <p:spPr bwMode="gray">
            <a:xfrm>
              <a:off x="10839649" y="4168427"/>
              <a:ext cx="2062800" cy="720000"/>
            </a:xfrm>
            <a:prstGeom prst="rect">
              <a:avLst/>
            </a:prstGeom>
            <a:solidFill>
              <a:srgbClr val="0A6AA6"/>
            </a:solidFill>
            <a:ln w="6350" algn="ctr">
              <a:solidFill>
                <a:schemeClr val="tx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2400" b="1">
                  <a:solidFill>
                    <a:srgbClr val="26AF1D"/>
                  </a:solidFill>
                  <a:latin typeface="Calibri"/>
                </a:rPr>
                <a:t> </a:t>
              </a:r>
              <a:r>
                <a:rPr lang="en-GB" sz="2400" b="1">
                  <a:solidFill>
                    <a:schemeClr val="bg1"/>
                  </a:solidFill>
                  <a:latin typeface="Calibri"/>
                  <a:hlinkClick r:id="rId5"/>
                </a:rPr>
                <a:t>Registration</a:t>
              </a:r>
              <a:endParaRPr kumimoji="0" lang="en-GB" sz="2400" b="1" i="0" u="none" strike="noStrike" kern="1200" cap="none" spc="0" normalizeH="0" baseline="0" noProof="0">
                <a:ln>
                  <a:noFill/>
                </a:ln>
                <a:solidFill>
                  <a:schemeClr val="bg1"/>
                </a:solidFill>
                <a:effectLst/>
                <a:uLnTx/>
                <a:uFillTx/>
                <a:latin typeface="Calibri"/>
                <a:ea typeface="+mn-ea"/>
                <a:cs typeface="+mn-cs"/>
              </a:endParaRPr>
            </a:p>
          </p:txBody>
        </p:sp>
      </p:grpSp>
      <p:grpSp>
        <p:nvGrpSpPr>
          <p:cNvPr id="5" name="Group 4">
            <a:extLst>
              <a:ext uri="{FF2B5EF4-FFF2-40B4-BE49-F238E27FC236}">
                <a16:creationId xmlns:a16="http://schemas.microsoft.com/office/drawing/2014/main" id="{DF9416D9-029D-CE2E-FCC5-C9C8C6A67122}"/>
              </a:ext>
            </a:extLst>
          </p:cNvPr>
          <p:cNvGrpSpPr/>
          <p:nvPr/>
        </p:nvGrpSpPr>
        <p:grpSpPr>
          <a:xfrm>
            <a:off x="406024" y="4823933"/>
            <a:ext cx="12379536" cy="723205"/>
            <a:chOff x="529476" y="5253052"/>
            <a:chExt cx="12379536" cy="723205"/>
          </a:xfrm>
        </p:grpSpPr>
        <p:sp>
          <p:nvSpPr>
            <p:cNvPr id="11" name="Rechteck 7">
              <a:extLst>
                <a:ext uri="{FF2B5EF4-FFF2-40B4-BE49-F238E27FC236}">
                  <a16:creationId xmlns:a16="http://schemas.microsoft.com/office/drawing/2014/main" id="{BE9A8EC8-5DB0-6AAE-001A-E4868A688BED}"/>
                </a:ext>
              </a:extLst>
            </p:cNvPr>
            <p:cNvSpPr/>
            <p:nvPr/>
          </p:nvSpPr>
          <p:spPr bwMode="gray">
            <a:xfrm>
              <a:off x="529476" y="5253052"/>
              <a:ext cx="6189836" cy="720000"/>
            </a:xfrm>
            <a:prstGeom prst="rect">
              <a:avLst/>
            </a:prstGeom>
            <a:solidFill>
              <a:srgbClr val="0A6AA6"/>
            </a:solidFill>
            <a:ln w="6350" algn="ctr">
              <a:solidFill>
                <a:schemeClr val="tx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Calibri"/>
                  <a:ea typeface="+mn-ea"/>
                  <a:cs typeface="+mn-cs"/>
                </a:rPr>
                <a:t>Open sessions for questions</a:t>
              </a:r>
            </a:p>
          </p:txBody>
        </p:sp>
        <p:sp>
          <p:nvSpPr>
            <p:cNvPr id="12" name="Rechteck 7">
              <a:extLst>
                <a:ext uri="{FF2B5EF4-FFF2-40B4-BE49-F238E27FC236}">
                  <a16:creationId xmlns:a16="http://schemas.microsoft.com/office/drawing/2014/main" id="{442004E5-392E-FC8D-9480-9566B73389C5}"/>
                </a:ext>
              </a:extLst>
            </p:cNvPr>
            <p:cNvSpPr/>
            <p:nvPr/>
          </p:nvSpPr>
          <p:spPr bwMode="gray">
            <a:xfrm>
              <a:off x="6720725" y="5256257"/>
              <a:ext cx="2062800" cy="720000"/>
            </a:xfrm>
            <a:prstGeom prst="rect">
              <a:avLst/>
            </a:prstGeom>
            <a:solidFill>
              <a:srgbClr val="0A6AA6"/>
            </a:solidFill>
            <a:ln w="6350" algn="ctr">
              <a:solidFill>
                <a:schemeClr val="tx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de-DE" sz="2400" b="1">
                  <a:solidFill>
                    <a:schemeClr val="bg1"/>
                  </a:solidFill>
                  <a:latin typeface="Calibri"/>
                </a:rPr>
                <a:t>T</a:t>
              </a:r>
              <a:r>
                <a:rPr lang="en-GB" sz="2400" b="1">
                  <a:solidFill>
                    <a:schemeClr val="bg1"/>
                  </a:solidFill>
                  <a:latin typeface="Calibri"/>
                </a:rPr>
                <a:t>BD</a:t>
              </a:r>
              <a:endParaRPr kumimoji="0" lang="en-GB" sz="2400" b="1" i="0" u="none" strike="noStrike" kern="1200" cap="none" spc="0" normalizeH="0" baseline="0" noProof="0">
                <a:ln>
                  <a:noFill/>
                </a:ln>
                <a:solidFill>
                  <a:schemeClr val="bg1"/>
                </a:solidFill>
                <a:effectLst/>
                <a:uLnTx/>
                <a:uFillTx/>
                <a:latin typeface="Calibri"/>
                <a:ea typeface="+mn-ea"/>
                <a:cs typeface="+mn-cs"/>
              </a:endParaRPr>
            </a:p>
          </p:txBody>
        </p:sp>
        <p:sp>
          <p:nvSpPr>
            <p:cNvPr id="13" name="Rechteck 7">
              <a:extLst>
                <a:ext uri="{FF2B5EF4-FFF2-40B4-BE49-F238E27FC236}">
                  <a16:creationId xmlns:a16="http://schemas.microsoft.com/office/drawing/2014/main" id="{2CCCCC68-1D36-50E7-75BF-9E05A1D5A1C3}"/>
                </a:ext>
              </a:extLst>
            </p:cNvPr>
            <p:cNvSpPr/>
            <p:nvPr/>
          </p:nvSpPr>
          <p:spPr bwMode="gray">
            <a:xfrm>
              <a:off x="8784825" y="5256257"/>
              <a:ext cx="2062800" cy="720000"/>
            </a:xfrm>
            <a:prstGeom prst="rect">
              <a:avLst/>
            </a:prstGeom>
            <a:solidFill>
              <a:srgbClr val="0A6AA6"/>
            </a:solidFill>
            <a:ln w="6350" algn="ctr">
              <a:solidFill>
                <a:schemeClr val="tx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bg1"/>
                  </a:solidFill>
                  <a:effectLst/>
                  <a:uLnTx/>
                  <a:uFillTx/>
                  <a:latin typeface="Calibri"/>
                  <a:ea typeface="+mn-ea"/>
                  <a:cs typeface="+mn-cs"/>
                </a:rPr>
                <a:t>TBD</a:t>
              </a:r>
            </a:p>
          </p:txBody>
        </p:sp>
        <p:sp>
          <p:nvSpPr>
            <p:cNvPr id="14" name="Rechteck 7">
              <a:extLst>
                <a:ext uri="{FF2B5EF4-FFF2-40B4-BE49-F238E27FC236}">
                  <a16:creationId xmlns:a16="http://schemas.microsoft.com/office/drawing/2014/main" id="{18A269EF-186D-1542-589D-3DCBCE52A8A1}"/>
                </a:ext>
              </a:extLst>
            </p:cNvPr>
            <p:cNvSpPr/>
            <p:nvPr/>
          </p:nvSpPr>
          <p:spPr bwMode="gray">
            <a:xfrm>
              <a:off x="10846212" y="5253052"/>
              <a:ext cx="2062800" cy="720000"/>
            </a:xfrm>
            <a:prstGeom prst="rect">
              <a:avLst/>
            </a:prstGeom>
            <a:solidFill>
              <a:srgbClr val="0A6AA6"/>
            </a:solidFill>
            <a:ln w="6350" algn="ctr">
              <a:solidFill>
                <a:schemeClr val="tx1"/>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bg1"/>
                  </a:solidFill>
                  <a:effectLst/>
                  <a:uLnTx/>
                  <a:uFillTx/>
                  <a:latin typeface="Calibri"/>
                  <a:ea typeface="+mn-ea"/>
                  <a:cs typeface="+mn-cs"/>
                </a:rPr>
                <a:t>Open</a:t>
              </a:r>
            </a:p>
          </p:txBody>
        </p:sp>
      </p:grpSp>
      <p:sp>
        <p:nvSpPr>
          <p:cNvPr id="15" name="Rechteck 7">
            <a:extLst>
              <a:ext uri="{FF2B5EF4-FFF2-40B4-BE49-F238E27FC236}">
                <a16:creationId xmlns:a16="http://schemas.microsoft.com/office/drawing/2014/main" id="{DFCBC6AC-CB81-CBA7-ED81-E72A1BE7DFA6}"/>
              </a:ext>
            </a:extLst>
          </p:cNvPr>
          <p:cNvSpPr/>
          <p:nvPr/>
        </p:nvSpPr>
        <p:spPr bwMode="gray">
          <a:xfrm>
            <a:off x="539751" y="6372000"/>
            <a:ext cx="1512000" cy="648000"/>
          </a:xfrm>
          <a:prstGeom prst="rect">
            <a:avLst/>
          </a:prstGeom>
          <a:solidFill>
            <a:srgbClr val="D95841"/>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Source Sans Pro" panose="020B0503030403020204" pitchFamily="34" charset="0"/>
                <a:ea typeface="+mn-ea"/>
                <a:cs typeface="+mn-cs"/>
              </a:rPr>
              <a:t>Phase I</a:t>
            </a:r>
          </a:p>
        </p:txBody>
      </p:sp>
      <p:sp>
        <p:nvSpPr>
          <p:cNvPr id="17" name="Rechteck 7">
            <a:extLst>
              <a:ext uri="{FF2B5EF4-FFF2-40B4-BE49-F238E27FC236}">
                <a16:creationId xmlns:a16="http://schemas.microsoft.com/office/drawing/2014/main" id="{A4478D7E-08C9-E58E-1FE6-D77DD9076036}"/>
              </a:ext>
            </a:extLst>
          </p:cNvPr>
          <p:cNvSpPr/>
          <p:nvPr/>
        </p:nvSpPr>
        <p:spPr bwMode="gray">
          <a:xfrm>
            <a:off x="2106955" y="6372000"/>
            <a:ext cx="2376000" cy="648000"/>
          </a:xfrm>
          <a:prstGeom prst="rect">
            <a:avLst/>
          </a:prstGeom>
          <a:solidFill>
            <a:srgbClr val="D95841"/>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2000" b="1">
                <a:solidFill>
                  <a:schemeClr val="bg1"/>
                </a:solidFill>
                <a:latin typeface="Source Sans Pro" panose="020B0503030403020204" pitchFamily="34" charset="0"/>
              </a:rPr>
              <a:t>Dec </a:t>
            </a:r>
            <a:r>
              <a:rPr kumimoji="0" lang="en-GB" sz="2000" b="1" i="0" u="none" strike="noStrike" kern="1200" cap="none" spc="0" normalizeH="0" baseline="0" noProof="0">
                <a:ln>
                  <a:noFill/>
                </a:ln>
                <a:solidFill>
                  <a:schemeClr val="bg1"/>
                </a:solidFill>
                <a:effectLst/>
                <a:uLnTx/>
                <a:uFillTx/>
                <a:latin typeface="Source Sans Pro" panose="020B0503030403020204" pitchFamily="34" charset="0"/>
                <a:ea typeface="+mn-ea"/>
                <a:cs typeface="+mn-cs"/>
              </a:rPr>
              <a:t>‘26 – </a:t>
            </a:r>
            <a:r>
              <a:rPr lang="en-GB" sz="2000" b="1">
                <a:solidFill>
                  <a:schemeClr val="bg1"/>
                </a:solidFill>
                <a:latin typeface="Source Sans Pro" panose="020B0503030403020204" pitchFamily="34" charset="0"/>
              </a:rPr>
              <a:t>Apr</a:t>
            </a:r>
            <a:r>
              <a:rPr kumimoji="0" lang="en-GB" sz="2000" b="1" i="0" u="none" strike="noStrike" kern="1200" cap="none" spc="0" normalizeH="0" baseline="0" noProof="0">
                <a:ln>
                  <a:noFill/>
                </a:ln>
                <a:solidFill>
                  <a:schemeClr val="bg1"/>
                </a:solidFill>
                <a:effectLst/>
                <a:uLnTx/>
                <a:uFillTx/>
                <a:latin typeface="Source Sans Pro" panose="020B0503030403020204" pitchFamily="34" charset="0"/>
                <a:ea typeface="+mn-ea"/>
                <a:cs typeface="+mn-cs"/>
              </a:rPr>
              <a:t>. ‘27</a:t>
            </a:r>
          </a:p>
        </p:txBody>
      </p:sp>
      <p:sp>
        <p:nvSpPr>
          <p:cNvPr id="19" name="Rechteck 7">
            <a:extLst>
              <a:ext uri="{FF2B5EF4-FFF2-40B4-BE49-F238E27FC236}">
                <a16:creationId xmlns:a16="http://schemas.microsoft.com/office/drawing/2014/main" id="{E4725735-4676-BBFF-3D3C-6E55150514EB}"/>
              </a:ext>
            </a:extLst>
          </p:cNvPr>
          <p:cNvSpPr/>
          <p:nvPr/>
        </p:nvSpPr>
        <p:spPr bwMode="gray">
          <a:xfrm>
            <a:off x="4833496" y="6373513"/>
            <a:ext cx="1512000" cy="648000"/>
          </a:xfrm>
          <a:prstGeom prst="rect">
            <a:avLst/>
          </a:prstGeom>
          <a:solidFill>
            <a:srgbClr val="A9D941"/>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Source Sans Pro" panose="020B0503030403020204" pitchFamily="34" charset="0"/>
                <a:ea typeface="+mn-ea"/>
                <a:cs typeface="+mn-cs"/>
              </a:rPr>
              <a:t>Phase II</a:t>
            </a:r>
          </a:p>
        </p:txBody>
      </p:sp>
      <p:sp>
        <p:nvSpPr>
          <p:cNvPr id="22" name="Rechteck 7">
            <a:extLst>
              <a:ext uri="{FF2B5EF4-FFF2-40B4-BE49-F238E27FC236}">
                <a16:creationId xmlns:a16="http://schemas.microsoft.com/office/drawing/2014/main" id="{706148F9-4B71-E050-5DDA-4593F7E40F14}"/>
              </a:ext>
            </a:extLst>
          </p:cNvPr>
          <p:cNvSpPr/>
          <p:nvPr/>
        </p:nvSpPr>
        <p:spPr bwMode="gray">
          <a:xfrm>
            <a:off x="6407525" y="6372000"/>
            <a:ext cx="2376000" cy="648000"/>
          </a:xfrm>
          <a:prstGeom prst="rect">
            <a:avLst/>
          </a:prstGeom>
          <a:solidFill>
            <a:srgbClr val="A9D941"/>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2000" b="1">
                <a:solidFill>
                  <a:schemeClr val="bg1"/>
                </a:solidFill>
                <a:latin typeface="Source Sans Pro" panose="020B0503030403020204" pitchFamily="34" charset="0"/>
              </a:rPr>
              <a:t>May</a:t>
            </a:r>
            <a:r>
              <a:rPr kumimoji="0" lang="en-GB" sz="2000" b="1" i="0" u="none" strike="noStrike" kern="1200" cap="none" spc="0" normalizeH="0" baseline="0" noProof="0">
                <a:ln>
                  <a:noFill/>
                </a:ln>
                <a:solidFill>
                  <a:schemeClr val="bg1"/>
                </a:solidFill>
                <a:effectLst/>
                <a:uLnTx/>
                <a:uFillTx/>
                <a:latin typeface="Source Sans Pro" panose="020B0503030403020204" pitchFamily="34" charset="0"/>
                <a:ea typeface="+mn-ea"/>
                <a:cs typeface="+mn-cs"/>
              </a:rPr>
              <a:t>. ‘27 – </a:t>
            </a:r>
            <a:r>
              <a:rPr lang="en-GB" sz="2000" b="1">
                <a:solidFill>
                  <a:schemeClr val="bg1"/>
                </a:solidFill>
                <a:latin typeface="Source Sans Pro" panose="020B0503030403020204" pitchFamily="34" charset="0"/>
              </a:rPr>
              <a:t>Dec</a:t>
            </a:r>
            <a:r>
              <a:rPr kumimoji="0" lang="en-GB" sz="2000" b="1" i="0" u="none" strike="noStrike" kern="1200" cap="none" spc="0" normalizeH="0" baseline="0" noProof="0">
                <a:ln>
                  <a:noFill/>
                </a:ln>
                <a:solidFill>
                  <a:schemeClr val="bg1"/>
                </a:solidFill>
                <a:effectLst/>
                <a:uLnTx/>
                <a:uFillTx/>
                <a:latin typeface="Source Sans Pro" panose="020B0503030403020204" pitchFamily="34" charset="0"/>
                <a:ea typeface="+mn-ea"/>
                <a:cs typeface="+mn-cs"/>
              </a:rPr>
              <a:t>. ‘27</a:t>
            </a:r>
          </a:p>
        </p:txBody>
      </p:sp>
      <p:sp>
        <p:nvSpPr>
          <p:cNvPr id="24" name="Rechteck 7">
            <a:extLst>
              <a:ext uri="{FF2B5EF4-FFF2-40B4-BE49-F238E27FC236}">
                <a16:creationId xmlns:a16="http://schemas.microsoft.com/office/drawing/2014/main" id="{2504063C-3BAF-259B-EEE0-06987514CECD}"/>
              </a:ext>
            </a:extLst>
          </p:cNvPr>
          <p:cNvSpPr/>
          <p:nvPr/>
        </p:nvSpPr>
        <p:spPr bwMode="gray">
          <a:xfrm>
            <a:off x="9067076" y="6372632"/>
            <a:ext cx="1512000" cy="648000"/>
          </a:xfrm>
          <a:prstGeom prst="rect">
            <a:avLst/>
          </a:prstGeom>
          <a:solidFill>
            <a:srgbClr val="9E005D"/>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Source Sans Pro" panose="020B0503030403020204" pitchFamily="34" charset="0"/>
                <a:ea typeface="+mn-ea"/>
                <a:cs typeface="+mn-cs"/>
              </a:rPr>
              <a:t>Phase III</a:t>
            </a:r>
          </a:p>
        </p:txBody>
      </p:sp>
      <p:sp>
        <p:nvSpPr>
          <p:cNvPr id="32" name="Rechteck 7">
            <a:extLst>
              <a:ext uri="{FF2B5EF4-FFF2-40B4-BE49-F238E27FC236}">
                <a16:creationId xmlns:a16="http://schemas.microsoft.com/office/drawing/2014/main" id="{2892AA1F-55F9-AE11-DC2C-AE21BAE64806}"/>
              </a:ext>
            </a:extLst>
          </p:cNvPr>
          <p:cNvSpPr/>
          <p:nvPr/>
        </p:nvSpPr>
        <p:spPr bwMode="gray">
          <a:xfrm>
            <a:off x="10708095" y="6362354"/>
            <a:ext cx="2376000" cy="648000"/>
          </a:xfrm>
          <a:prstGeom prst="rect">
            <a:avLst/>
          </a:prstGeom>
          <a:solidFill>
            <a:srgbClr val="9E005D"/>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2000" b="1">
                <a:solidFill>
                  <a:schemeClr val="bg1"/>
                </a:solidFill>
                <a:latin typeface="Source Sans Pro" panose="020B0503030403020204" pitchFamily="34" charset="0"/>
              </a:rPr>
              <a:t>Jan</a:t>
            </a:r>
            <a:r>
              <a:rPr kumimoji="0" lang="en-GB" sz="2000" b="1" i="0" u="none" strike="noStrike" kern="1200" cap="none" spc="0" normalizeH="0" baseline="0" noProof="0">
                <a:ln>
                  <a:noFill/>
                </a:ln>
                <a:solidFill>
                  <a:schemeClr val="bg1"/>
                </a:solidFill>
                <a:effectLst/>
                <a:uLnTx/>
                <a:uFillTx/>
                <a:latin typeface="Source Sans Pro" panose="020B0503030403020204" pitchFamily="34" charset="0"/>
                <a:ea typeface="+mn-ea"/>
                <a:cs typeface="+mn-cs"/>
              </a:rPr>
              <a:t>. ‘28 – </a:t>
            </a:r>
            <a:r>
              <a:rPr lang="en-GB" sz="2000" b="1">
                <a:solidFill>
                  <a:schemeClr val="bg1"/>
                </a:solidFill>
                <a:latin typeface="Source Sans Pro" panose="020B0503030403020204" pitchFamily="34" charset="0"/>
              </a:rPr>
              <a:t>Nov</a:t>
            </a:r>
            <a:r>
              <a:rPr kumimoji="0" lang="en-GB" sz="2000" b="1" i="0" u="none" strike="noStrike" kern="1200" cap="none" spc="0" normalizeH="0" baseline="0" noProof="0">
                <a:ln>
                  <a:noFill/>
                </a:ln>
                <a:solidFill>
                  <a:schemeClr val="bg1"/>
                </a:solidFill>
                <a:effectLst/>
                <a:uLnTx/>
                <a:uFillTx/>
                <a:latin typeface="Source Sans Pro" panose="020B0503030403020204" pitchFamily="34" charset="0"/>
                <a:ea typeface="+mn-ea"/>
                <a:cs typeface="+mn-cs"/>
              </a:rPr>
              <a:t>. ‘28</a:t>
            </a:r>
          </a:p>
        </p:txBody>
      </p:sp>
      <p:pic>
        <p:nvPicPr>
          <p:cNvPr id="33" name="Picture Placeholder 15">
            <a:extLst>
              <a:ext uri="{FF2B5EF4-FFF2-40B4-BE49-F238E27FC236}">
                <a16:creationId xmlns:a16="http://schemas.microsoft.com/office/drawing/2014/main" id="{57DA8A12-4490-1726-22D6-33B3BCF19D87}"/>
              </a:ext>
            </a:extLst>
          </p:cNvPr>
          <p:cNvPicPr>
            <a:picLocks noChangeAspect="1"/>
          </p:cNvPicPr>
          <p:nvPr/>
        </p:nvPicPr>
        <p:blipFill>
          <a:blip>
            <a:extLst>
              <a:ext uri="{96DAC541-7B7A-43D3-8B79-37D633B846F1}">
                <asvg:svgBlip xmlns:asvg="http://schemas.microsoft.com/office/drawing/2016/SVG/main" r:embed="rId6"/>
              </a:ext>
            </a:extLst>
          </a:blip>
          <a:srcRect/>
          <a:stretch>
            <a:fillRect/>
          </a:stretch>
        </p:blipFill>
        <p:spPr bwMode="gray">
          <a:xfrm>
            <a:off x="143326" y="3764"/>
            <a:ext cx="313036" cy="313036"/>
          </a:xfrm>
          <a:prstGeom prst="rect">
            <a:avLst/>
          </a:prstGeom>
        </p:spPr>
      </p:pic>
    </p:spTree>
    <p:extLst>
      <p:ext uri="{BB962C8B-B14F-4D97-AF65-F5344CB8AC3E}">
        <p14:creationId xmlns:p14="http://schemas.microsoft.com/office/powerpoint/2010/main" val="543565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04CC6-9657-D923-F357-CE6E82BD30B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E7C47F-E15C-E311-F2A4-258EFBE28C11}"/>
              </a:ext>
            </a:extLst>
          </p:cNvPr>
          <p:cNvSpPr>
            <a:spLocks noGrp="1"/>
          </p:cNvSpPr>
          <p:nvPr>
            <p:ph type="body" sz="quarter" idx="14"/>
          </p:nvPr>
        </p:nvSpPr>
        <p:spPr/>
        <p:txBody>
          <a:bodyPr/>
          <a:lstStyle/>
          <a:p>
            <a:pPr marL="0" marR="0" lvl="0" indent="0" algn="l" defTabSz="1043056" rtl="0" eaLnBrk="1" fontAlgn="auto" latinLnBrk="0" hangingPunct="1">
              <a:lnSpc>
                <a:spcPct val="100000"/>
              </a:lnSpc>
              <a:spcBef>
                <a:spcPct val="0"/>
              </a:spcBef>
              <a:spcAft>
                <a:spcPct val="0"/>
              </a:spcAft>
              <a:buClr>
                <a:schemeClr val="accent3"/>
              </a:buClr>
              <a:buSzTx/>
              <a:buFontTx/>
              <a:buNone/>
              <a:tabLst/>
              <a:defRPr/>
            </a:pPr>
            <a:r>
              <a:rPr lang="de-DE">
                <a:latin typeface="Calibri" panose="020F0502020204030204" pitchFamily="34" charset="0"/>
                <a:cs typeface="Calibri Light" panose="020F0302020204030204" pitchFamily="34" charset="0"/>
              </a:rPr>
              <a:t>C</a:t>
            </a:r>
            <a:r>
              <a:rPr lang="en-GB">
                <a:latin typeface="Calibri" panose="020F0502020204030204" pitchFamily="34" charset="0"/>
                <a:cs typeface="Calibri Light" panose="020F0302020204030204" pitchFamily="34" charset="0"/>
              </a:rPr>
              <a:t>an be found in TD0 as well</a:t>
            </a:r>
            <a:endParaRPr lang="en-GB" sz="1800">
              <a:latin typeface="Calibri" panose="020F0502020204030204" pitchFamily="34" charset="0"/>
              <a:cs typeface="Calibri Light" panose="020F0302020204030204" pitchFamily="34" charset="0"/>
            </a:endParaRPr>
          </a:p>
        </p:txBody>
      </p:sp>
      <p:sp>
        <p:nvSpPr>
          <p:cNvPr id="3" name="Title 2">
            <a:extLst>
              <a:ext uri="{FF2B5EF4-FFF2-40B4-BE49-F238E27FC236}">
                <a16:creationId xmlns:a16="http://schemas.microsoft.com/office/drawing/2014/main" id="{8C13FA23-3486-35D0-F0F4-B560880C63B6}"/>
              </a:ext>
            </a:extLst>
          </p:cNvPr>
          <p:cNvSpPr>
            <a:spLocks noGrp="1"/>
          </p:cNvSpPr>
          <p:nvPr>
            <p:ph type="title"/>
          </p:nvPr>
        </p:nvSpPr>
        <p:spPr>
          <a:xfrm>
            <a:off x="539751" y="539750"/>
            <a:ext cx="5903250" cy="360000"/>
          </a:xfrm>
        </p:spPr>
        <p:txBody>
          <a:bodyPr/>
          <a:lstStyle/>
          <a:p>
            <a:r>
              <a:rPr lang="en-US"/>
              <a:t>Key Dates</a:t>
            </a:r>
            <a:endParaRPr lang="en-GB"/>
          </a:p>
        </p:txBody>
      </p:sp>
      <p:sp>
        <p:nvSpPr>
          <p:cNvPr id="9" name="Text Placeholder 8">
            <a:extLst>
              <a:ext uri="{FF2B5EF4-FFF2-40B4-BE49-F238E27FC236}">
                <a16:creationId xmlns:a16="http://schemas.microsoft.com/office/drawing/2014/main" id="{82A67B15-DAA0-4568-8C94-914E58FC004E}"/>
              </a:ext>
            </a:extLst>
          </p:cNvPr>
          <p:cNvSpPr>
            <a:spLocks noGrp="1"/>
          </p:cNvSpPr>
          <p:nvPr>
            <p:ph type="body" sz="quarter" idx="13"/>
          </p:nvPr>
        </p:nvSpPr>
        <p:spPr/>
        <p:txBody>
          <a:bodyPr/>
          <a:lstStyle/>
          <a:p>
            <a:endParaRPr lang="en-GB"/>
          </a:p>
        </p:txBody>
      </p:sp>
      <p:sp>
        <p:nvSpPr>
          <p:cNvPr id="4" name="Text Placeholder 3">
            <a:extLst>
              <a:ext uri="{FF2B5EF4-FFF2-40B4-BE49-F238E27FC236}">
                <a16:creationId xmlns:a16="http://schemas.microsoft.com/office/drawing/2014/main" id="{D9BF1814-19EB-D5BC-C21E-28782B67ADB3}"/>
              </a:ext>
            </a:extLst>
          </p:cNvPr>
          <p:cNvSpPr>
            <a:spLocks noGrp="1"/>
          </p:cNvSpPr>
          <p:nvPr>
            <p:ph type="body" sz="quarter" idx="15"/>
          </p:nvPr>
        </p:nvSpPr>
        <p:spPr/>
        <p:txBody>
          <a:bodyPr/>
          <a:lstStyle/>
          <a:p>
            <a:r>
              <a:rPr lang="de-DE" sz="1000"/>
              <a:t>Next </a:t>
            </a:r>
            <a:r>
              <a:rPr lang="de-DE" sz="1000" err="1"/>
              <a:t>Steps</a:t>
            </a:r>
            <a:endParaRPr lang="en-GB" sz="1000"/>
          </a:p>
        </p:txBody>
      </p:sp>
      <p:pic>
        <p:nvPicPr>
          <p:cNvPr id="16" name="Graphic 15" descr="Daily calendar with solid fill">
            <a:extLst>
              <a:ext uri="{FF2B5EF4-FFF2-40B4-BE49-F238E27FC236}">
                <a16:creationId xmlns:a16="http://schemas.microsoft.com/office/drawing/2014/main" id="{58E1BE42-A440-04CD-2186-0C7DAB5CD3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27632" y="970597"/>
            <a:ext cx="435388" cy="435388"/>
          </a:xfrm>
          <a:prstGeom prst="rect">
            <a:avLst/>
          </a:prstGeom>
        </p:spPr>
      </p:pic>
      <p:grpSp>
        <p:nvGrpSpPr>
          <p:cNvPr id="37" name="Group 36">
            <a:extLst>
              <a:ext uri="{FF2B5EF4-FFF2-40B4-BE49-F238E27FC236}">
                <a16:creationId xmlns:a16="http://schemas.microsoft.com/office/drawing/2014/main" id="{128A5B5A-E2FB-BF86-C8C5-E08A0DBF0A3E}"/>
              </a:ext>
            </a:extLst>
          </p:cNvPr>
          <p:cNvGrpSpPr/>
          <p:nvPr/>
        </p:nvGrpSpPr>
        <p:grpSpPr>
          <a:xfrm>
            <a:off x="2307487" y="1590828"/>
            <a:ext cx="8989778" cy="720000"/>
            <a:chOff x="530225" y="3083803"/>
            <a:chExt cx="8253301" cy="720000"/>
          </a:xfrm>
          <a:solidFill>
            <a:srgbClr val="D3F8CA"/>
          </a:solidFill>
        </p:grpSpPr>
        <p:sp>
          <p:nvSpPr>
            <p:cNvPr id="7" name="Rechteck 7">
              <a:extLst>
                <a:ext uri="{FF2B5EF4-FFF2-40B4-BE49-F238E27FC236}">
                  <a16:creationId xmlns:a16="http://schemas.microsoft.com/office/drawing/2014/main" id="{60EC9BF3-AFC9-A86A-C0AE-2FB7EE7C190F}"/>
                </a:ext>
              </a:extLst>
            </p:cNvPr>
            <p:cNvSpPr/>
            <p:nvPr/>
          </p:nvSpPr>
          <p:spPr bwMode="gray">
            <a:xfrm>
              <a:off x="530225" y="3083803"/>
              <a:ext cx="5770941" cy="720000"/>
            </a:xfrm>
            <a:prstGeom prst="rect">
              <a:avLst/>
            </a:prstGeom>
            <a:no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just">
                <a:spcBef>
                  <a:spcPts val="300"/>
                </a:spcBef>
                <a:spcAft>
                  <a:spcPts val="300"/>
                </a:spcAft>
                <a:buNone/>
              </a:pPr>
              <a:r>
                <a:rPr lang="en-GB" sz="2400">
                  <a:latin typeface="Aptos Display" panose="020B0004020202020204" pitchFamily="34" charset="0"/>
                </a:rPr>
                <a:t>Tender publication on TED and tender platform</a:t>
              </a:r>
              <a:endParaRPr lang="en-GB" sz="2400">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21" name="Rechteck 7">
              <a:extLst>
                <a:ext uri="{FF2B5EF4-FFF2-40B4-BE49-F238E27FC236}">
                  <a16:creationId xmlns:a16="http://schemas.microsoft.com/office/drawing/2014/main" id="{92107DFF-ECC6-2EAC-DA2B-279752586B4C}"/>
                </a:ext>
              </a:extLst>
            </p:cNvPr>
            <p:cNvSpPr/>
            <p:nvPr/>
          </p:nvSpPr>
          <p:spPr bwMode="gray">
            <a:xfrm>
              <a:off x="6301167" y="3083803"/>
              <a:ext cx="2482359" cy="720000"/>
            </a:xfrm>
            <a:prstGeom prst="rect">
              <a:avLst/>
            </a:prstGeom>
            <a:no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A6AA6"/>
                  </a:solidFill>
                  <a:effectLst/>
                  <a:uLnTx/>
                  <a:uFillTx/>
                  <a:latin typeface="Aptos Display" panose="020B0004020202020204" pitchFamily="34" charset="0"/>
                </a:rPr>
                <a:t>July 2026</a:t>
              </a:r>
            </a:p>
          </p:txBody>
        </p:sp>
      </p:grpSp>
      <p:grpSp>
        <p:nvGrpSpPr>
          <p:cNvPr id="36" name="Group 35">
            <a:extLst>
              <a:ext uri="{FF2B5EF4-FFF2-40B4-BE49-F238E27FC236}">
                <a16:creationId xmlns:a16="http://schemas.microsoft.com/office/drawing/2014/main" id="{947E58A3-6432-6CDB-CB91-6D9583C235DA}"/>
              </a:ext>
            </a:extLst>
          </p:cNvPr>
          <p:cNvGrpSpPr/>
          <p:nvPr/>
        </p:nvGrpSpPr>
        <p:grpSpPr>
          <a:xfrm>
            <a:off x="2316682" y="2534991"/>
            <a:ext cx="8980582" cy="720000"/>
            <a:chOff x="530889" y="4168427"/>
            <a:chExt cx="8252637" cy="720000"/>
          </a:xfrm>
        </p:grpSpPr>
        <p:sp>
          <p:nvSpPr>
            <p:cNvPr id="10" name="Rechteck 7">
              <a:extLst>
                <a:ext uri="{FF2B5EF4-FFF2-40B4-BE49-F238E27FC236}">
                  <a16:creationId xmlns:a16="http://schemas.microsoft.com/office/drawing/2014/main" id="{832B1A84-4AD6-896B-4F42-80A1A43CB4FB}"/>
                </a:ext>
              </a:extLst>
            </p:cNvPr>
            <p:cNvSpPr/>
            <p:nvPr/>
          </p:nvSpPr>
          <p:spPr bwMode="gray">
            <a:xfrm>
              <a:off x="530889" y="4168427"/>
              <a:ext cx="5776386" cy="720000"/>
            </a:xfrm>
            <a:prstGeom prst="rect">
              <a:avLst/>
            </a:prstGeom>
            <a:solidFill>
              <a:schemeClr val="bg1"/>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lvl="0" algn="ctr">
                <a:defRPr/>
              </a:pPr>
              <a:r>
                <a:rPr kumimoji="0" lang="en-GB" sz="2400" b="1" i="0" u="none" strike="noStrike" kern="1200" cap="none" spc="0" normalizeH="0" baseline="0" noProof="0" dirty="0">
                  <a:ln>
                    <a:noFill/>
                  </a:ln>
                  <a:solidFill>
                    <a:srgbClr val="0A6AA6"/>
                  </a:solidFill>
                  <a:effectLst/>
                  <a:uLnTx/>
                  <a:uFillTx/>
                  <a:latin typeface="Aptos Display" panose="020B0004020202020204" pitchFamily="34" charset="0"/>
                </a:rPr>
                <a:t>Deadline</a:t>
              </a:r>
              <a:r>
                <a:rPr kumimoji="0" lang="en-GB" sz="2400" b="1" i="0" u="none" strike="noStrike" kern="1200" cap="none" spc="0" normalizeH="0" baseline="0" noProof="0" dirty="0">
                  <a:ln>
                    <a:noFill/>
                  </a:ln>
                  <a:solidFill>
                    <a:srgbClr val="27AF19"/>
                  </a:solidFill>
                  <a:effectLst/>
                  <a:uLnTx/>
                  <a:uFillTx/>
                  <a:latin typeface="Aptos Display" panose="020B0004020202020204" pitchFamily="34" charset="0"/>
                </a:rPr>
                <a:t> </a:t>
              </a:r>
              <a:r>
                <a:rPr lang="en-GB" sz="2400" dirty="0">
                  <a:latin typeface="Aptos Display" panose="020B0004020202020204" pitchFamily="34" charset="0"/>
                </a:rPr>
                <a:t>for submitting questions on tender documents, in writing only</a:t>
              </a:r>
              <a:endParaRPr kumimoji="0" lang="en-GB" sz="2400" b="1" i="0" u="none" strike="noStrike" kern="1200" cap="none" spc="0" normalizeH="0" baseline="0" noProof="0" dirty="0">
                <a:ln>
                  <a:noFill/>
                </a:ln>
                <a:solidFill>
                  <a:srgbClr val="27AF19"/>
                </a:solidFill>
                <a:effectLst/>
                <a:uLnTx/>
                <a:uFillTx/>
                <a:latin typeface="Aptos Display" panose="020B0004020202020204" pitchFamily="34" charset="0"/>
              </a:endParaRPr>
            </a:p>
          </p:txBody>
        </p:sp>
        <p:sp>
          <p:nvSpPr>
            <p:cNvPr id="26" name="Rechteck 7">
              <a:extLst>
                <a:ext uri="{FF2B5EF4-FFF2-40B4-BE49-F238E27FC236}">
                  <a16:creationId xmlns:a16="http://schemas.microsoft.com/office/drawing/2014/main" id="{86192317-0A1E-65D6-4D1F-703D145CB095}"/>
                </a:ext>
              </a:extLst>
            </p:cNvPr>
            <p:cNvSpPr/>
            <p:nvPr/>
          </p:nvSpPr>
          <p:spPr bwMode="gray">
            <a:xfrm>
              <a:off x="6307276" y="4168427"/>
              <a:ext cx="2476250" cy="720000"/>
            </a:xfrm>
            <a:prstGeom prst="rect">
              <a:avLst/>
            </a:prstGeom>
            <a:solidFill>
              <a:schemeClr val="bg1"/>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just">
                <a:spcBef>
                  <a:spcPts val="300"/>
                </a:spcBef>
                <a:spcAft>
                  <a:spcPts val="300"/>
                </a:spcAft>
                <a:buNone/>
              </a:pPr>
              <a:r>
                <a:rPr lang="en-GB" sz="2400">
                  <a:latin typeface="Aptos Display" panose="020B0004020202020204" pitchFamily="34" charset="0"/>
                </a:rPr>
                <a:t>18 September 2026</a:t>
              </a:r>
              <a:endParaRPr lang="en-GB" sz="2400">
                <a:latin typeface="Aptos Display" panose="020B0004020202020204" pitchFamily="34" charset="0"/>
                <a:ea typeface="Times New Roman" panose="02020603050405020304" pitchFamily="18" charset="0"/>
                <a:cs typeface="Times New Roman" panose="02020603050405020304" pitchFamily="18" charset="0"/>
              </a:endParaRPr>
            </a:p>
          </p:txBody>
        </p:sp>
      </p:grpSp>
      <p:grpSp>
        <p:nvGrpSpPr>
          <p:cNvPr id="34" name="Group 33">
            <a:extLst>
              <a:ext uri="{FF2B5EF4-FFF2-40B4-BE49-F238E27FC236}">
                <a16:creationId xmlns:a16="http://schemas.microsoft.com/office/drawing/2014/main" id="{86F51DDD-4761-623C-C678-540E85779310}"/>
              </a:ext>
            </a:extLst>
          </p:cNvPr>
          <p:cNvGrpSpPr/>
          <p:nvPr/>
        </p:nvGrpSpPr>
        <p:grpSpPr>
          <a:xfrm>
            <a:off x="2316682" y="3536473"/>
            <a:ext cx="8980580" cy="720150"/>
            <a:chOff x="539751" y="4298250"/>
            <a:chExt cx="8980580" cy="720150"/>
          </a:xfrm>
        </p:grpSpPr>
        <p:sp>
          <p:nvSpPr>
            <p:cNvPr id="8" name="Rechteck 7">
              <a:extLst>
                <a:ext uri="{FF2B5EF4-FFF2-40B4-BE49-F238E27FC236}">
                  <a16:creationId xmlns:a16="http://schemas.microsoft.com/office/drawing/2014/main" id="{BC3E58FA-3255-E7A9-2F09-A5CC3760EB85}"/>
                </a:ext>
              </a:extLst>
            </p:cNvPr>
            <p:cNvSpPr/>
            <p:nvPr/>
          </p:nvSpPr>
          <p:spPr bwMode="gray">
            <a:xfrm>
              <a:off x="539751" y="4298400"/>
              <a:ext cx="6276711" cy="720000"/>
            </a:xfrm>
            <a:prstGeom prst="rect">
              <a:avLst/>
            </a:prstGeom>
            <a:solidFill>
              <a:schemeClr val="bg1"/>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just">
                <a:spcBef>
                  <a:spcPts val="300"/>
                </a:spcBef>
                <a:spcAft>
                  <a:spcPts val="300"/>
                </a:spcAft>
                <a:buNone/>
              </a:pPr>
              <a:r>
                <a:rPr lang="en-GB" sz="2400">
                  <a:latin typeface="Aptos Display" panose="020B0004020202020204" pitchFamily="34" charset="0"/>
                </a:rPr>
                <a:t>Deadline for publication of replies to questions (Q&amp;A)</a:t>
              </a:r>
              <a:endParaRPr lang="en-GB" sz="2400">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29" name="Rechteck 7">
              <a:extLst>
                <a:ext uri="{FF2B5EF4-FFF2-40B4-BE49-F238E27FC236}">
                  <a16:creationId xmlns:a16="http://schemas.microsoft.com/office/drawing/2014/main" id="{0057BACA-F254-B229-B2E7-8ADAEE940000}"/>
                </a:ext>
              </a:extLst>
            </p:cNvPr>
            <p:cNvSpPr/>
            <p:nvPr/>
          </p:nvSpPr>
          <p:spPr bwMode="gray">
            <a:xfrm>
              <a:off x="6825657" y="4298250"/>
              <a:ext cx="2694674" cy="720000"/>
            </a:xfrm>
            <a:prstGeom prst="rect">
              <a:avLst/>
            </a:prstGeom>
            <a:solidFill>
              <a:schemeClr val="bg1"/>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just">
                <a:spcBef>
                  <a:spcPts val="300"/>
                </a:spcBef>
                <a:spcAft>
                  <a:spcPts val="300"/>
                </a:spcAft>
                <a:buNone/>
              </a:pPr>
              <a:r>
                <a:rPr lang="en-GB" sz="2400">
                  <a:latin typeface="Aptos Display" panose="020B0004020202020204" pitchFamily="34" charset="0"/>
                </a:rPr>
                <a:t>28 September 2026</a:t>
              </a:r>
              <a:endParaRPr lang="en-GB" sz="2400">
                <a:latin typeface="Aptos Display" panose="020B0004020202020204" pitchFamily="34" charset="0"/>
                <a:ea typeface="Times New Roman" panose="02020603050405020304" pitchFamily="18" charset="0"/>
                <a:cs typeface="Times New Roman" panose="02020603050405020304" pitchFamily="18" charset="0"/>
              </a:endParaRPr>
            </a:p>
          </p:txBody>
        </p:sp>
      </p:grpSp>
      <p:grpSp>
        <p:nvGrpSpPr>
          <p:cNvPr id="5" name="Group 4">
            <a:extLst>
              <a:ext uri="{FF2B5EF4-FFF2-40B4-BE49-F238E27FC236}">
                <a16:creationId xmlns:a16="http://schemas.microsoft.com/office/drawing/2014/main" id="{42576001-2CAD-D2A4-5DB9-58A848FB5CF5}"/>
              </a:ext>
            </a:extLst>
          </p:cNvPr>
          <p:cNvGrpSpPr/>
          <p:nvPr/>
        </p:nvGrpSpPr>
        <p:grpSpPr>
          <a:xfrm>
            <a:off x="2307489" y="4661428"/>
            <a:ext cx="8989774" cy="723205"/>
            <a:chOff x="529477" y="5253052"/>
            <a:chExt cx="8254049" cy="723205"/>
          </a:xfrm>
        </p:grpSpPr>
        <p:sp>
          <p:nvSpPr>
            <p:cNvPr id="11" name="Rechteck 7">
              <a:extLst>
                <a:ext uri="{FF2B5EF4-FFF2-40B4-BE49-F238E27FC236}">
                  <a16:creationId xmlns:a16="http://schemas.microsoft.com/office/drawing/2014/main" id="{78832058-5F68-0FEF-A228-13AC80ACC849}"/>
                </a:ext>
              </a:extLst>
            </p:cNvPr>
            <p:cNvSpPr/>
            <p:nvPr/>
          </p:nvSpPr>
          <p:spPr bwMode="gray">
            <a:xfrm>
              <a:off x="529477" y="5253052"/>
              <a:ext cx="5779908" cy="720000"/>
            </a:xfrm>
            <a:prstGeom prst="rect">
              <a:avLst/>
            </a:prstGeom>
            <a:solidFill>
              <a:srgbClr val="6CAFD9"/>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just">
                <a:spcAft>
                  <a:spcPts val="400"/>
                </a:spcAft>
                <a:buNone/>
              </a:pPr>
              <a:r>
                <a:rPr lang="en-GB" sz="2400">
                  <a:latin typeface="Aptos Display" panose="020B0004020202020204" pitchFamily="34" charset="0"/>
                </a:rPr>
                <a:t>SUBMISSION </a:t>
              </a:r>
              <a:r>
                <a:rPr lang="en-GB" sz="2400" b="1">
                  <a:latin typeface="Aptos Display" panose="020B0004020202020204" pitchFamily="34" charset="0"/>
                </a:rPr>
                <a:t>DEADLINE for </a:t>
              </a:r>
              <a:r>
                <a:rPr lang="en-GB" sz="2400">
                  <a:latin typeface="Aptos Display" panose="020B0004020202020204" pitchFamily="34" charset="0"/>
                </a:rPr>
                <a:t>tenders 14:00 CET</a:t>
              </a:r>
              <a:endParaRPr lang="en-GB" sz="2400">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12" name="Rechteck 7">
              <a:extLst>
                <a:ext uri="{FF2B5EF4-FFF2-40B4-BE49-F238E27FC236}">
                  <a16:creationId xmlns:a16="http://schemas.microsoft.com/office/drawing/2014/main" id="{B51FD46F-4706-919A-AB1C-81533C746DF8}"/>
                </a:ext>
              </a:extLst>
            </p:cNvPr>
            <p:cNvSpPr/>
            <p:nvPr/>
          </p:nvSpPr>
          <p:spPr bwMode="gray">
            <a:xfrm>
              <a:off x="6309385" y="5256257"/>
              <a:ext cx="2474141" cy="720000"/>
            </a:xfrm>
            <a:prstGeom prst="rect">
              <a:avLst/>
            </a:prstGeom>
            <a:solidFill>
              <a:srgbClr val="6CAFD9"/>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ctr">
                <a:defRPr/>
              </a:pPr>
              <a:endParaRPr lang="en-GB" sz="2400">
                <a:latin typeface="Aptos Display" panose="020B0004020202020204" pitchFamily="34" charset="0"/>
              </a:endParaRPr>
            </a:p>
            <a:p>
              <a:pPr>
                <a:defRPr/>
              </a:pPr>
              <a:r>
                <a:rPr lang="en-GB" sz="2400" b="1">
                  <a:latin typeface="Aptos Display" panose="020B0004020202020204" pitchFamily="34" charset="0"/>
                </a:rPr>
                <a:t>09 October 2026</a:t>
              </a:r>
              <a:endParaRPr lang="en-GB" sz="2400" b="1">
                <a:latin typeface="Aptos Display" panose="020B0004020202020204" pitchFamily="34" charset="0"/>
                <a:ea typeface="Times New Roman" panose="02020603050405020304" pitchFamily="18" charset="0"/>
                <a:cs typeface="Times New Roman" panose="02020603050405020304" pitchFamily="18"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rgbClr val="26AF1D"/>
                </a:solidFill>
                <a:effectLst/>
                <a:uLnTx/>
                <a:uFillTx/>
                <a:latin typeface="Aptos Display" panose="020B0004020202020204" pitchFamily="34" charset="0"/>
              </a:endParaRPr>
            </a:p>
          </p:txBody>
        </p:sp>
      </p:grpSp>
      <p:grpSp>
        <p:nvGrpSpPr>
          <p:cNvPr id="41" name="Group 40">
            <a:extLst>
              <a:ext uri="{FF2B5EF4-FFF2-40B4-BE49-F238E27FC236}">
                <a16:creationId xmlns:a16="http://schemas.microsoft.com/office/drawing/2014/main" id="{363714CA-4361-49ED-698A-2075FDD16576}"/>
              </a:ext>
            </a:extLst>
          </p:cNvPr>
          <p:cNvGrpSpPr/>
          <p:nvPr/>
        </p:nvGrpSpPr>
        <p:grpSpPr>
          <a:xfrm>
            <a:off x="2316682" y="5605591"/>
            <a:ext cx="8980579" cy="720000"/>
            <a:chOff x="539419" y="2494943"/>
            <a:chExt cx="8980579" cy="720000"/>
          </a:xfrm>
          <a:solidFill>
            <a:srgbClr val="D3F8CA"/>
          </a:solidFill>
        </p:grpSpPr>
        <p:sp>
          <p:nvSpPr>
            <p:cNvPr id="42" name="Rechteck 7">
              <a:extLst>
                <a:ext uri="{FF2B5EF4-FFF2-40B4-BE49-F238E27FC236}">
                  <a16:creationId xmlns:a16="http://schemas.microsoft.com/office/drawing/2014/main" id="{6B131A6B-7F6B-083D-3D18-F0E7F9ED1066}"/>
                </a:ext>
              </a:extLst>
            </p:cNvPr>
            <p:cNvSpPr/>
            <p:nvPr/>
          </p:nvSpPr>
          <p:spPr bwMode="gray">
            <a:xfrm>
              <a:off x="539419" y="2494943"/>
              <a:ext cx="6295100" cy="720000"/>
            </a:xfrm>
            <a:prstGeom prst="rect">
              <a:avLst/>
            </a:prstGeom>
            <a:no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just">
                <a:spcBef>
                  <a:spcPts val="300"/>
                </a:spcBef>
                <a:spcAft>
                  <a:spcPts val="300"/>
                </a:spcAft>
                <a:buNone/>
              </a:pPr>
              <a:r>
                <a:rPr lang="en-GB" sz="2400">
                  <a:latin typeface="Aptos Display" panose="020B0004020202020204" pitchFamily="34" charset="0"/>
                </a:rPr>
                <a:t>Tenderers notified of evaluation outcome</a:t>
              </a:r>
              <a:endParaRPr lang="en-GB" sz="2400">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43" name="Rechteck 7">
              <a:extLst>
                <a:ext uri="{FF2B5EF4-FFF2-40B4-BE49-F238E27FC236}">
                  <a16:creationId xmlns:a16="http://schemas.microsoft.com/office/drawing/2014/main" id="{E83DD586-2D87-3A04-5819-99635F076BF6}"/>
                </a:ext>
              </a:extLst>
            </p:cNvPr>
            <p:cNvSpPr/>
            <p:nvPr/>
          </p:nvSpPr>
          <p:spPr bwMode="gray">
            <a:xfrm>
              <a:off x="6816129" y="2494943"/>
              <a:ext cx="2703869" cy="720000"/>
            </a:xfrm>
            <a:prstGeom prst="rect">
              <a:avLst/>
            </a:prstGeom>
            <a:no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spcBef>
                  <a:spcPts val="300"/>
                </a:spcBef>
                <a:spcAft>
                  <a:spcPts val="300"/>
                </a:spcAft>
                <a:buNone/>
              </a:pPr>
              <a:r>
                <a:rPr lang="en-GB" sz="2400" dirty="0">
                  <a:latin typeface="Aptos Display" panose="020B0004020202020204" pitchFamily="34" charset="0"/>
                </a:rPr>
                <a:t>Late November</a:t>
              </a:r>
              <a:endParaRPr lang="en-GB" sz="2400" dirty="0">
                <a:latin typeface="Aptos Display" panose="020B0004020202020204" pitchFamily="34" charset="0"/>
                <a:ea typeface="Times New Roman" panose="02020603050405020304" pitchFamily="18" charset="0"/>
                <a:cs typeface="Times New Roman" panose="02020603050405020304" pitchFamily="18" charset="0"/>
              </a:endParaRPr>
            </a:p>
          </p:txBody>
        </p:sp>
      </p:grpSp>
      <p:pic>
        <p:nvPicPr>
          <p:cNvPr id="45" name="Picture Placeholder 15">
            <a:extLst>
              <a:ext uri="{FF2B5EF4-FFF2-40B4-BE49-F238E27FC236}">
                <a16:creationId xmlns:a16="http://schemas.microsoft.com/office/drawing/2014/main" id="{D6B0260D-EF0C-7622-7DE3-6B22DE3B9E88}"/>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bwMode="gray">
          <a:xfrm>
            <a:off x="118664" y="-16925"/>
            <a:ext cx="313036" cy="313036"/>
          </a:xfrm>
          <a:prstGeom prst="rect">
            <a:avLst/>
          </a:prstGeom>
        </p:spPr>
      </p:pic>
    </p:spTree>
    <p:extLst>
      <p:ext uri="{BB962C8B-B14F-4D97-AF65-F5344CB8AC3E}">
        <p14:creationId xmlns:p14="http://schemas.microsoft.com/office/powerpoint/2010/main" val="947902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8D6F87-EE88-327A-7076-A6E06573B285}"/>
              </a:ext>
            </a:extLst>
          </p:cNvPr>
          <p:cNvSpPr>
            <a:spLocks noGrp="1"/>
          </p:cNvSpPr>
          <p:nvPr>
            <p:ph type="body" sz="quarter" idx="15"/>
          </p:nvPr>
        </p:nvSpPr>
        <p:spPr>
          <a:xfrm>
            <a:off x="7007106" y="1765398"/>
            <a:ext cx="5905619" cy="214982"/>
          </a:xfrm>
        </p:spPr>
        <p:txBody>
          <a:bodyPr/>
          <a:lstStyle/>
          <a:p>
            <a:r>
              <a:rPr lang="en-GB"/>
              <a:t>Platform</a:t>
            </a:r>
          </a:p>
        </p:txBody>
      </p:sp>
      <p:sp>
        <p:nvSpPr>
          <p:cNvPr id="3" name="Text Placeholder 2">
            <a:extLst>
              <a:ext uri="{FF2B5EF4-FFF2-40B4-BE49-F238E27FC236}">
                <a16:creationId xmlns:a16="http://schemas.microsoft.com/office/drawing/2014/main" id="{12C6317A-3B23-3F10-451A-5E9D09195F6B}"/>
              </a:ext>
            </a:extLst>
          </p:cNvPr>
          <p:cNvSpPr>
            <a:spLocks noGrp="1"/>
          </p:cNvSpPr>
          <p:nvPr>
            <p:ph type="body" sz="quarter" idx="17"/>
          </p:nvPr>
        </p:nvSpPr>
        <p:spPr/>
        <p:txBody>
          <a:bodyPr vert="horz" wrap="square" lIns="90000" tIns="72000" rIns="90000" bIns="72000" rtlCol="0" anchor="t">
            <a:noAutofit/>
          </a:bodyPr>
          <a:lstStyle/>
          <a:p>
            <a:pPr marL="179705" indent="-179705"/>
            <a:r>
              <a:rPr lang="en-GB" sz="1800" dirty="0">
                <a:hlinkClick r:id="rId3"/>
              </a:rPr>
              <a:t>Matchmaking | suHCO PCP</a:t>
            </a:r>
            <a:endParaRPr lang="ru-RU" sz="1800" dirty="0"/>
          </a:p>
        </p:txBody>
      </p:sp>
      <p:sp>
        <p:nvSpPr>
          <p:cNvPr id="10" name="Text Placeholder 9">
            <a:extLst>
              <a:ext uri="{FF2B5EF4-FFF2-40B4-BE49-F238E27FC236}">
                <a16:creationId xmlns:a16="http://schemas.microsoft.com/office/drawing/2014/main" id="{CE7AD3C2-227F-3478-01A7-35B7873C8286}"/>
              </a:ext>
            </a:extLst>
          </p:cNvPr>
          <p:cNvSpPr>
            <a:spLocks noGrp="1"/>
          </p:cNvSpPr>
          <p:nvPr>
            <p:ph type="body" sz="quarter" idx="13"/>
          </p:nvPr>
        </p:nvSpPr>
        <p:spPr/>
        <p:txBody>
          <a:bodyPr/>
          <a:lstStyle/>
          <a:p>
            <a:r>
              <a:rPr lang="en-GB"/>
              <a:t>+ As of 10 January 2024</a:t>
            </a:r>
            <a:endParaRPr lang="ru-RU"/>
          </a:p>
        </p:txBody>
      </p:sp>
      <p:sp>
        <p:nvSpPr>
          <p:cNvPr id="4" name="Text Placeholder 3">
            <a:extLst>
              <a:ext uri="{FF2B5EF4-FFF2-40B4-BE49-F238E27FC236}">
                <a16:creationId xmlns:a16="http://schemas.microsoft.com/office/drawing/2014/main" id="{C97F0245-7D9F-40DD-3F41-E23B7F8FF604}"/>
              </a:ext>
            </a:extLst>
          </p:cNvPr>
          <p:cNvSpPr>
            <a:spLocks noGrp="1"/>
          </p:cNvSpPr>
          <p:nvPr>
            <p:ph type="body" sz="quarter" idx="14"/>
          </p:nvPr>
        </p:nvSpPr>
        <p:spPr/>
        <p:txBody>
          <a:bodyPr/>
          <a:lstStyle/>
          <a:p>
            <a:r>
              <a:rPr lang="en-GB"/>
              <a:t>Matchmaking</a:t>
            </a:r>
          </a:p>
        </p:txBody>
      </p:sp>
      <p:sp>
        <p:nvSpPr>
          <p:cNvPr id="5" name="Text Placeholder 4">
            <a:extLst>
              <a:ext uri="{FF2B5EF4-FFF2-40B4-BE49-F238E27FC236}">
                <a16:creationId xmlns:a16="http://schemas.microsoft.com/office/drawing/2014/main" id="{FDCAF34C-27AE-0271-1DBD-7301FEA1805A}"/>
              </a:ext>
            </a:extLst>
          </p:cNvPr>
          <p:cNvSpPr>
            <a:spLocks noGrp="1"/>
          </p:cNvSpPr>
          <p:nvPr>
            <p:ph type="body" sz="quarter" idx="16"/>
          </p:nvPr>
        </p:nvSpPr>
        <p:spPr/>
        <p:txBody>
          <a:bodyPr vert="horz" lIns="90000" tIns="72000" rIns="90000" bIns="72000" rtlCol="0" anchor="t">
            <a:noAutofit/>
          </a:bodyPr>
          <a:lstStyle/>
          <a:p>
            <a:pPr marL="179705" indent="-179705" algn="l"/>
            <a:r>
              <a:rPr lang="en-GB" sz="2000" dirty="0"/>
              <a:t>Become visible among other suppliers looking for partners</a:t>
            </a:r>
            <a:endParaRPr lang="en-US" sz="2000" dirty="0"/>
          </a:p>
          <a:p>
            <a:pPr marL="179705" indent="-179705"/>
            <a:endParaRPr lang="en-GB" sz="2000" dirty="0"/>
          </a:p>
          <a:p>
            <a:pPr marL="179705" indent="-179705"/>
            <a:r>
              <a:rPr lang="en-GB" sz="2000" dirty="0"/>
              <a:t>Steps, describe:</a:t>
            </a:r>
          </a:p>
          <a:p>
            <a:pPr marL="358140" lvl="1" indent="-179705"/>
            <a:r>
              <a:rPr lang="en-GB" sz="2000" dirty="0"/>
              <a:t>What you are looking for </a:t>
            </a:r>
          </a:p>
          <a:p>
            <a:pPr lvl="1"/>
            <a:r>
              <a:rPr lang="en-GB" sz="2000" dirty="0"/>
              <a:t>What you are offering </a:t>
            </a:r>
          </a:p>
          <a:p>
            <a:pPr marL="358140" lvl="1" indent="-179705"/>
            <a:r>
              <a:rPr lang="en-GB" sz="2000" dirty="0"/>
              <a:t>Some basics + contact information </a:t>
            </a:r>
          </a:p>
          <a:p>
            <a:pPr marL="0" indent="0">
              <a:buNone/>
            </a:pPr>
            <a:endParaRPr lang="en-GB" sz="2000" dirty="0"/>
          </a:p>
          <a:p>
            <a:pPr marL="179705" indent="-179705" algn="l"/>
            <a:r>
              <a:rPr lang="en-GB" sz="2000" dirty="0"/>
              <a:t>Completing the form takes only ~5 minutes</a:t>
            </a:r>
          </a:p>
          <a:p>
            <a:pPr marL="179705" indent="-179705"/>
            <a:endParaRPr lang="en-GB" sz="2000" dirty="0"/>
          </a:p>
          <a:p>
            <a:pPr marL="179705" indent="-179705"/>
            <a:r>
              <a:rPr lang="en-GB" sz="2000" dirty="0"/>
              <a:t>We encourage companies that cannot cover the whole envisaged suHCO solution to team up with other companies and apply together with international partners in a joint tender (consortium).</a:t>
            </a:r>
          </a:p>
          <a:p>
            <a:pPr marL="179705" indent="-179705"/>
            <a:endParaRPr lang="en-GB" sz="1600" dirty="0"/>
          </a:p>
          <a:p>
            <a:pPr marL="179705" indent="-179705"/>
            <a:endParaRPr lang="en-GB" dirty="0"/>
          </a:p>
        </p:txBody>
      </p:sp>
      <p:sp>
        <p:nvSpPr>
          <p:cNvPr id="7" name="Text Placeholder 6">
            <a:extLst>
              <a:ext uri="{FF2B5EF4-FFF2-40B4-BE49-F238E27FC236}">
                <a16:creationId xmlns:a16="http://schemas.microsoft.com/office/drawing/2014/main" id="{77810FC6-31F7-4054-741A-B09FC8C1582D}"/>
              </a:ext>
            </a:extLst>
          </p:cNvPr>
          <p:cNvSpPr>
            <a:spLocks noGrp="1"/>
          </p:cNvSpPr>
          <p:nvPr>
            <p:ph type="body" sz="quarter" idx="18"/>
          </p:nvPr>
        </p:nvSpPr>
        <p:spPr/>
        <p:txBody>
          <a:bodyPr/>
          <a:lstStyle/>
          <a:p>
            <a:r>
              <a:rPr lang="en-GB"/>
              <a:t>Next steps</a:t>
            </a:r>
          </a:p>
        </p:txBody>
      </p:sp>
      <p:sp>
        <p:nvSpPr>
          <p:cNvPr id="6" name="Title 5">
            <a:extLst>
              <a:ext uri="{FF2B5EF4-FFF2-40B4-BE49-F238E27FC236}">
                <a16:creationId xmlns:a16="http://schemas.microsoft.com/office/drawing/2014/main" id="{EAE10D10-C673-F6F6-F4E0-BFD792162379}"/>
              </a:ext>
            </a:extLst>
          </p:cNvPr>
          <p:cNvSpPr>
            <a:spLocks noGrp="1"/>
          </p:cNvSpPr>
          <p:nvPr>
            <p:ph type="title"/>
          </p:nvPr>
        </p:nvSpPr>
        <p:spPr/>
        <p:txBody>
          <a:bodyPr/>
          <a:lstStyle/>
          <a:p>
            <a:r>
              <a:rPr lang="en-GB"/>
              <a:t>Suppliers are invited to create a consortium</a:t>
            </a:r>
          </a:p>
        </p:txBody>
      </p:sp>
      <p:sp>
        <p:nvSpPr>
          <p:cNvPr id="9" name="Text Placeholder 8">
            <a:extLst>
              <a:ext uri="{FF2B5EF4-FFF2-40B4-BE49-F238E27FC236}">
                <a16:creationId xmlns:a16="http://schemas.microsoft.com/office/drawing/2014/main" id="{D6B3A09E-F8E4-F351-C681-20C9A8E5BD75}"/>
              </a:ext>
            </a:extLst>
          </p:cNvPr>
          <p:cNvSpPr>
            <a:spLocks noGrp="1"/>
          </p:cNvSpPr>
          <p:nvPr>
            <p:ph type="body" sz="quarter" idx="19"/>
          </p:nvPr>
        </p:nvSpPr>
        <p:spPr>
          <a:xfrm>
            <a:off x="619778" y="24076"/>
            <a:ext cx="5903913" cy="316800"/>
          </a:xfrm>
        </p:spPr>
        <p:txBody>
          <a:bodyPr/>
          <a:lstStyle/>
          <a:p>
            <a:r>
              <a:rPr lang="en-GB"/>
              <a:t>Next Steps</a:t>
            </a:r>
          </a:p>
        </p:txBody>
      </p:sp>
      <p:pic>
        <p:nvPicPr>
          <p:cNvPr id="11" name="Picture Placeholder 15">
            <a:extLst>
              <a:ext uri="{FF2B5EF4-FFF2-40B4-BE49-F238E27FC236}">
                <a16:creationId xmlns:a16="http://schemas.microsoft.com/office/drawing/2014/main" id="{195B10F4-A47D-A282-67DC-7F0BE8C6583B}"/>
              </a:ext>
            </a:extLst>
          </p:cNvPr>
          <p:cNvPicPr>
            <a:picLocks noChangeAspect="1"/>
          </p:cNvPicPr>
          <p:nvPr/>
        </p:nvPicPr>
        <p:blipFill>
          <a:blip>
            <a:extLst>
              <a:ext uri="{96DAC541-7B7A-43D3-8B79-37D633B846F1}">
                <asvg:svgBlip xmlns:asvg="http://schemas.microsoft.com/office/drawing/2016/SVG/main" r:embed="rId4"/>
              </a:ext>
            </a:extLst>
          </a:blip>
          <a:srcRect t="275" b="275"/>
          <a:stretch>
            <a:fillRect/>
          </a:stretch>
        </p:blipFill>
        <p:spPr bwMode="gray">
          <a:xfrm>
            <a:off x="240550" y="38807"/>
            <a:ext cx="288925" cy="287338"/>
          </a:xfrm>
          <a:prstGeom prst="rect">
            <a:avLst/>
          </a:prstGeom>
        </p:spPr>
      </p:pic>
      <p:pic>
        <p:nvPicPr>
          <p:cNvPr id="15" name="Picture 14" descr="The image depicts a web page for the suHCO Matchmaking Platform, which facilitates consortium formation for organizations seeking to collaborate on pre-commercial procurement projects.&#10;&#10;AI-generated content may be incorrect.">
            <a:extLst>
              <a:ext uri="{FF2B5EF4-FFF2-40B4-BE49-F238E27FC236}">
                <a16:creationId xmlns:a16="http://schemas.microsoft.com/office/drawing/2014/main" id="{A83E3A4B-7D99-CC51-0B3C-AFE159883ED0}"/>
              </a:ext>
            </a:extLst>
          </p:cNvPr>
          <p:cNvPicPr>
            <a:picLocks noChangeAspect="1"/>
          </p:cNvPicPr>
          <p:nvPr/>
        </p:nvPicPr>
        <p:blipFill>
          <a:blip r:embed="rId5"/>
          <a:stretch>
            <a:fillRect/>
          </a:stretch>
        </p:blipFill>
        <p:spPr>
          <a:xfrm>
            <a:off x="7705118" y="2288055"/>
            <a:ext cx="4513007" cy="4663885"/>
          </a:xfrm>
          <a:prstGeom prst="rect">
            <a:avLst/>
          </a:prstGeom>
        </p:spPr>
      </p:pic>
      <p:sp>
        <p:nvSpPr>
          <p:cNvPr id="16" name="Rectangle: Rounded Corners 15">
            <a:extLst>
              <a:ext uri="{FF2B5EF4-FFF2-40B4-BE49-F238E27FC236}">
                <a16:creationId xmlns:a16="http://schemas.microsoft.com/office/drawing/2014/main" id="{1152DDED-8EE6-9021-985B-9734AD9C92C6}"/>
              </a:ext>
            </a:extLst>
          </p:cNvPr>
          <p:cNvSpPr/>
          <p:nvPr/>
        </p:nvSpPr>
        <p:spPr bwMode="gray">
          <a:xfrm>
            <a:off x="9391350" y="5299587"/>
            <a:ext cx="1266818" cy="1640161"/>
          </a:xfrm>
          <a:prstGeom prst="roundRect">
            <a:avLst/>
          </a:prstGeom>
          <a:solidFill>
            <a:srgbClr val="0A6AA6"/>
          </a:solidFill>
          <a:ln w="6350" algn="ctr">
            <a:solidFill>
              <a:schemeClr val="accent2"/>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ctr">
              <a:lnSpc>
                <a:spcPct val="90000"/>
              </a:lnSpc>
              <a:spcBef>
                <a:spcPts val="600"/>
              </a:spcBef>
              <a:buClr>
                <a:schemeClr val="accent3"/>
              </a:buClr>
            </a:pPr>
            <a:r>
              <a:rPr lang="de-DE" sz="1200" b="1">
                <a:ln w="0"/>
                <a:solidFill>
                  <a:schemeClr val="bg1"/>
                </a:solidFill>
                <a:effectLst>
                  <a:outerShdw blurRad="38100" dist="19050" dir="2700000" algn="tl" rotWithShape="0">
                    <a:schemeClr val="dk1">
                      <a:alpha val="40000"/>
                    </a:schemeClr>
                  </a:outerShdw>
                </a:effectLst>
                <a:cs typeface="Calibri Light" panose="020F0302020204030204" pitchFamily="34" charset="0"/>
              </a:rPr>
              <a:t>Company A</a:t>
            </a:r>
            <a:endParaRPr lang="en-GB" sz="1200" b="1" err="1">
              <a:ln w="0"/>
              <a:solidFill>
                <a:schemeClr val="bg1"/>
              </a:solidFill>
              <a:effectLst>
                <a:outerShdw blurRad="38100" dist="19050" dir="2700000" algn="tl" rotWithShape="0">
                  <a:schemeClr val="dk1">
                    <a:alpha val="40000"/>
                  </a:schemeClr>
                </a:outerShdw>
              </a:effectLst>
              <a:cs typeface="Calibri Light" panose="020F0302020204030204" pitchFamily="34" charset="0"/>
            </a:endParaRPr>
          </a:p>
        </p:txBody>
      </p:sp>
      <p:sp>
        <p:nvSpPr>
          <p:cNvPr id="18" name="Rectangle: Rounded Corners 17">
            <a:extLst>
              <a:ext uri="{FF2B5EF4-FFF2-40B4-BE49-F238E27FC236}">
                <a16:creationId xmlns:a16="http://schemas.microsoft.com/office/drawing/2014/main" id="{44499A82-210B-53CD-5256-CFE98178F867}"/>
              </a:ext>
            </a:extLst>
          </p:cNvPr>
          <p:cNvSpPr/>
          <p:nvPr/>
        </p:nvSpPr>
        <p:spPr bwMode="gray">
          <a:xfrm>
            <a:off x="10804737" y="5299586"/>
            <a:ext cx="1266818" cy="1640161"/>
          </a:xfrm>
          <a:prstGeom prst="roundRect">
            <a:avLst/>
          </a:prstGeom>
          <a:solidFill>
            <a:srgbClr val="0A6AA6"/>
          </a:solidFill>
          <a:ln w="6350" algn="ctr">
            <a:solidFill>
              <a:schemeClr val="accent2"/>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ctr">
              <a:lnSpc>
                <a:spcPct val="90000"/>
              </a:lnSpc>
              <a:spcBef>
                <a:spcPts val="600"/>
              </a:spcBef>
              <a:buClr>
                <a:schemeClr val="accent3"/>
              </a:buClr>
            </a:pPr>
            <a:r>
              <a:rPr lang="de-DE" sz="1200" b="1">
                <a:ln w="0"/>
                <a:solidFill>
                  <a:schemeClr val="bg1"/>
                </a:solidFill>
                <a:effectLst>
                  <a:outerShdw blurRad="38100" dist="19050" dir="2700000" algn="tl" rotWithShape="0">
                    <a:schemeClr val="dk1">
                      <a:alpha val="40000"/>
                    </a:schemeClr>
                  </a:outerShdw>
                </a:effectLst>
                <a:cs typeface="Calibri Light" panose="020F0302020204030204" pitchFamily="34" charset="0"/>
              </a:rPr>
              <a:t>Company B</a:t>
            </a:r>
            <a:endParaRPr lang="en-GB" sz="1200" b="1" err="1">
              <a:ln w="0"/>
              <a:solidFill>
                <a:schemeClr val="bg1"/>
              </a:solidFill>
              <a:effectLst>
                <a:outerShdw blurRad="38100" dist="19050" dir="2700000" algn="tl" rotWithShape="0">
                  <a:schemeClr val="dk1">
                    <a:alpha val="40000"/>
                  </a:schemeClr>
                </a:outerShdw>
              </a:effectLst>
              <a:cs typeface="Calibri Light" panose="020F0302020204030204" pitchFamily="34" charset="0"/>
            </a:endParaRPr>
          </a:p>
        </p:txBody>
      </p:sp>
    </p:spTree>
    <p:extLst>
      <p:ext uri="{BB962C8B-B14F-4D97-AF65-F5344CB8AC3E}">
        <p14:creationId xmlns:p14="http://schemas.microsoft.com/office/powerpoint/2010/main" val="3922498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C428794-3391-6E9D-DC6D-6EEB919C80CA}"/>
              </a:ext>
            </a:extLst>
          </p:cNvPr>
          <p:cNvSpPr>
            <a:spLocks noGrp="1"/>
          </p:cNvSpPr>
          <p:nvPr>
            <p:ph type="body" sz="quarter" idx="14"/>
          </p:nvPr>
        </p:nvSpPr>
        <p:spPr/>
        <p:txBody>
          <a:bodyPr/>
          <a:lstStyle/>
          <a:p>
            <a:endParaRPr lang="en-GB"/>
          </a:p>
        </p:txBody>
      </p:sp>
      <p:sp>
        <p:nvSpPr>
          <p:cNvPr id="6" name="Title 5">
            <a:extLst>
              <a:ext uri="{FF2B5EF4-FFF2-40B4-BE49-F238E27FC236}">
                <a16:creationId xmlns:a16="http://schemas.microsoft.com/office/drawing/2014/main" id="{D6801D3E-1169-AADD-7B2B-29F0A607DADA}"/>
              </a:ext>
            </a:extLst>
          </p:cNvPr>
          <p:cNvSpPr>
            <a:spLocks noGrp="1"/>
          </p:cNvSpPr>
          <p:nvPr>
            <p:ph type="title"/>
          </p:nvPr>
        </p:nvSpPr>
        <p:spPr/>
        <p:txBody>
          <a:bodyPr/>
          <a:lstStyle/>
          <a:p>
            <a:r>
              <a:rPr lang="en-GB"/>
              <a:t>Suppliers: The “usual” steps to bid</a:t>
            </a:r>
          </a:p>
        </p:txBody>
      </p:sp>
      <p:sp>
        <p:nvSpPr>
          <p:cNvPr id="2" name="Text Placeholder 1">
            <a:extLst>
              <a:ext uri="{FF2B5EF4-FFF2-40B4-BE49-F238E27FC236}">
                <a16:creationId xmlns:a16="http://schemas.microsoft.com/office/drawing/2014/main" id="{73BDC163-143F-BE16-E239-F1A25E81AE9B}"/>
              </a:ext>
            </a:extLst>
          </p:cNvPr>
          <p:cNvSpPr>
            <a:spLocks noGrp="1"/>
          </p:cNvSpPr>
          <p:nvPr>
            <p:ph type="body" sz="quarter" idx="13"/>
          </p:nvPr>
        </p:nvSpPr>
        <p:spPr/>
        <p:txBody>
          <a:bodyPr/>
          <a:lstStyle/>
          <a:p>
            <a:endParaRPr lang="en-GB"/>
          </a:p>
        </p:txBody>
      </p:sp>
      <p:sp>
        <p:nvSpPr>
          <p:cNvPr id="13" name="Text Placeholder 12">
            <a:extLst>
              <a:ext uri="{FF2B5EF4-FFF2-40B4-BE49-F238E27FC236}">
                <a16:creationId xmlns:a16="http://schemas.microsoft.com/office/drawing/2014/main" id="{D09A08B0-B748-71B6-6422-13F1A3510C24}"/>
              </a:ext>
            </a:extLst>
          </p:cNvPr>
          <p:cNvSpPr>
            <a:spLocks noGrp="1"/>
          </p:cNvSpPr>
          <p:nvPr>
            <p:ph type="body" sz="quarter" idx="15"/>
          </p:nvPr>
        </p:nvSpPr>
        <p:spPr/>
        <p:txBody>
          <a:bodyPr/>
          <a:lstStyle/>
          <a:p>
            <a:r>
              <a:rPr lang="en-GB"/>
              <a:t>Next steps</a:t>
            </a:r>
          </a:p>
        </p:txBody>
      </p:sp>
      <p:pic>
        <p:nvPicPr>
          <p:cNvPr id="3" name="Picture Placeholder 15">
            <a:extLst>
              <a:ext uri="{FF2B5EF4-FFF2-40B4-BE49-F238E27FC236}">
                <a16:creationId xmlns:a16="http://schemas.microsoft.com/office/drawing/2014/main" id="{62B870CA-91F4-6F47-1C6C-B5F3E70772D9}"/>
              </a:ext>
            </a:extLst>
          </p:cNvPr>
          <p:cNvPicPr>
            <a:picLocks noGrp="1" noChangeAspect="1"/>
          </p:cNvPicPr>
          <p:nvPr>
            <p:ph type="pic" sz="quarter" idx="16"/>
          </p:nvPr>
        </p:nvPicPr>
        <p:blipFill>
          <a:blip>
            <a:extLst>
              <a:ext uri="{96DAC541-7B7A-43D3-8B79-37D633B846F1}">
                <asvg:svgBlip xmlns:asvg="http://schemas.microsoft.com/office/drawing/2016/SVG/main" r:embed="rId2"/>
              </a:ext>
            </a:extLst>
          </a:blip>
          <a:srcRect/>
          <a:stretch/>
        </p:blipFill>
        <p:spPr/>
      </p:pic>
      <p:sp>
        <p:nvSpPr>
          <p:cNvPr id="15" name="Rechteck 7">
            <a:extLst>
              <a:ext uri="{FF2B5EF4-FFF2-40B4-BE49-F238E27FC236}">
                <a16:creationId xmlns:a16="http://schemas.microsoft.com/office/drawing/2014/main" id="{5E4790A7-289C-D45B-CBFF-06975DE8E0E3}"/>
              </a:ext>
            </a:extLst>
          </p:cNvPr>
          <p:cNvSpPr/>
          <p:nvPr/>
        </p:nvSpPr>
        <p:spPr bwMode="gray">
          <a:xfrm>
            <a:off x="530225" y="1915374"/>
            <a:ext cx="12382499" cy="839163"/>
          </a:xfrm>
          <a:prstGeom prst="rect">
            <a:avLst/>
          </a:prstGeom>
          <a:solidFill>
            <a:srgbClr val="6CAFD9"/>
          </a:solid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Display" panose="020B0004020202020204" pitchFamily="34" charset="0"/>
              </a:rPr>
              <a:t>Read and do some form of gap analysis</a:t>
            </a:r>
          </a:p>
        </p:txBody>
      </p:sp>
      <p:sp>
        <p:nvSpPr>
          <p:cNvPr id="16" name="Rechteck 7">
            <a:extLst>
              <a:ext uri="{FF2B5EF4-FFF2-40B4-BE49-F238E27FC236}">
                <a16:creationId xmlns:a16="http://schemas.microsoft.com/office/drawing/2014/main" id="{02D374DB-3795-757B-A03D-92055C163ADB}"/>
              </a:ext>
            </a:extLst>
          </p:cNvPr>
          <p:cNvSpPr/>
          <p:nvPr/>
        </p:nvSpPr>
        <p:spPr bwMode="gray">
          <a:xfrm>
            <a:off x="530225" y="3209258"/>
            <a:ext cx="12382499" cy="839163"/>
          </a:xfrm>
          <a:prstGeom prst="rect">
            <a:avLst/>
          </a:prstGeom>
          <a:solidFill>
            <a:srgbClr val="6CAFD9"/>
          </a:solid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Display" panose="020B0004020202020204" pitchFamily="34" charset="0"/>
              </a:rPr>
              <a:t>Build consortium</a:t>
            </a:r>
          </a:p>
        </p:txBody>
      </p:sp>
      <p:sp>
        <p:nvSpPr>
          <p:cNvPr id="17" name="Rechteck 7">
            <a:extLst>
              <a:ext uri="{FF2B5EF4-FFF2-40B4-BE49-F238E27FC236}">
                <a16:creationId xmlns:a16="http://schemas.microsoft.com/office/drawing/2014/main" id="{71EA5373-BDD1-58D9-0EBA-71B0D7604D94}"/>
              </a:ext>
            </a:extLst>
          </p:cNvPr>
          <p:cNvSpPr/>
          <p:nvPr/>
        </p:nvSpPr>
        <p:spPr bwMode="gray">
          <a:xfrm>
            <a:off x="530225" y="5702760"/>
            <a:ext cx="12382499" cy="839163"/>
          </a:xfrm>
          <a:prstGeom prst="rect">
            <a:avLst/>
          </a:prstGeom>
          <a:solidFill>
            <a:srgbClr val="6CAFD9"/>
          </a:solid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Display" panose="020B0004020202020204" pitchFamily="34" charset="0"/>
              </a:rPr>
              <a:t>Ensure all formal  steps &amp; submit in time</a:t>
            </a:r>
          </a:p>
        </p:txBody>
      </p:sp>
      <p:sp>
        <p:nvSpPr>
          <p:cNvPr id="18" name="Rechteck 7">
            <a:extLst>
              <a:ext uri="{FF2B5EF4-FFF2-40B4-BE49-F238E27FC236}">
                <a16:creationId xmlns:a16="http://schemas.microsoft.com/office/drawing/2014/main" id="{DB96530E-9973-AB6C-9A7E-3A0E8753EFE1}"/>
              </a:ext>
            </a:extLst>
          </p:cNvPr>
          <p:cNvSpPr/>
          <p:nvPr/>
        </p:nvSpPr>
        <p:spPr bwMode="gray">
          <a:xfrm>
            <a:off x="530225" y="4383465"/>
            <a:ext cx="12382499" cy="839163"/>
          </a:xfrm>
          <a:prstGeom prst="rect">
            <a:avLst/>
          </a:prstGeom>
          <a:solidFill>
            <a:srgbClr val="6CAFD9"/>
          </a:solid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Display" panose="020B0004020202020204" pitchFamily="34" charset="0"/>
              </a:rPr>
              <a:t>Create an outline and concept – write and iterate</a:t>
            </a:r>
          </a:p>
        </p:txBody>
      </p:sp>
    </p:spTree>
    <p:extLst>
      <p:ext uri="{BB962C8B-B14F-4D97-AF65-F5344CB8AC3E}">
        <p14:creationId xmlns:p14="http://schemas.microsoft.com/office/powerpoint/2010/main" val="4288331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327125-0C59-A378-B852-E2A2411EE0C5}"/>
              </a:ext>
            </a:extLst>
          </p:cNvPr>
          <p:cNvSpPr>
            <a:spLocks noGrp="1"/>
          </p:cNvSpPr>
          <p:nvPr>
            <p:ph type="body" sz="quarter" idx="14"/>
          </p:nvPr>
        </p:nvSpPr>
        <p:spPr/>
        <p:txBody>
          <a:bodyPr/>
          <a:lstStyle/>
          <a:p>
            <a:endParaRPr lang="en-GB"/>
          </a:p>
        </p:txBody>
      </p:sp>
      <p:sp>
        <p:nvSpPr>
          <p:cNvPr id="6" name="Title 5">
            <a:extLst>
              <a:ext uri="{FF2B5EF4-FFF2-40B4-BE49-F238E27FC236}">
                <a16:creationId xmlns:a16="http://schemas.microsoft.com/office/drawing/2014/main" id="{D6801D3E-1169-AADD-7B2B-29F0A607DADA}"/>
              </a:ext>
            </a:extLst>
          </p:cNvPr>
          <p:cNvSpPr>
            <a:spLocks noGrp="1"/>
          </p:cNvSpPr>
          <p:nvPr>
            <p:ph type="title"/>
          </p:nvPr>
        </p:nvSpPr>
        <p:spPr/>
        <p:txBody>
          <a:bodyPr/>
          <a:lstStyle/>
          <a:p>
            <a:r>
              <a:rPr lang="en-GB"/>
              <a:t>Procurers are also busy</a:t>
            </a:r>
          </a:p>
        </p:txBody>
      </p:sp>
      <p:sp>
        <p:nvSpPr>
          <p:cNvPr id="4" name="Text Placeholder 3">
            <a:extLst>
              <a:ext uri="{FF2B5EF4-FFF2-40B4-BE49-F238E27FC236}">
                <a16:creationId xmlns:a16="http://schemas.microsoft.com/office/drawing/2014/main" id="{F2B50A02-30F3-66CD-E78D-56163E99051F}"/>
              </a:ext>
            </a:extLst>
          </p:cNvPr>
          <p:cNvSpPr>
            <a:spLocks noGrp="1"/>
          </p:cNvSpPr>
          <p:nvPr>
            <p:ph type="body" sz="quarter" idx="13"/>
          </p:nvPr>
        </p:nvSpPr>
        <p:spPr/>
        <p:txBody>
          <a:bodyPr/>
          <a:lstStyle/>
          <a:p>
            <a:endParaRPr lang="en-GB"/>
          </a:p>
        </p:txBody>
      </p:sp>
      <p:sp>
        <p:nvSpPr>
          <p:cNvPr id="13" name="Text Placeholder 12">
            <a:extLst>
              <a:ext uri="{FF2B5EF4-FFF2-40B4-BE49-F238E27FC236}">
                <a16:creationId xmlns:a16="http://schemas.microsoft.com/office/drawing/2014/main" id="{D09A08B0-B748-71B6-6422-13F1A3510C24}"/>
              </a:ext>
            </a:extLst>
          </p:cNvPr>
          <p:cNvSpPr>
            <a:spLocks noGrp="1"/>
          </p:cNvSpPr>
          <p:nvPr>
            <p:ph type="body" sz="quarter" idx="15"/>
          </p:nvPr>
        </p:nvSpPr>
        <p:spPr/>
        <p:txBody>
          <a:bodyPr/>
          <a:lstStyle/>
          <a:p>
            <a:r>
              <a:rPr lang="en-GB"/>
              <a:t>Next steps</a:t>
            </a:r>
          </a:p>
        </p:txBody>
      </p:sp>
      <p:pic>
        <p:nvPicPr>
          <p:cNvPr id="3" name="Picture Placeholder 15">
            <a:extLst>
              <a:ext uri="{FF2B5EF4-FFF2-40B4-BE49-F238E27FC236}">
                <a16:creationId xmlns:a16="http://schemas.microsoft.com/office/drawing/2014/main" id="{AC2A14D5-4BB0-7FA8-ED1E-8E95A8E2E3B0}"/>
              </a:ext>
            </a:extLst>
          </p:cNvPr>
          <p:cNvPicPr>
            <a:picLocks noGrp="1" noChangeAspect="1"/>
          </p:cNvPicPr>
          <p:nvPr>
            <p:ph type="pic" sz="quarter" idx="16"/>
          </p:nvPr>
        </p:nvPicPr>
        <p:blipFill>
          <a:blip>
            <a:extLst>
              <a:ext uri="{96DAC541-7B7A-43D3-8B79-37D633B846F1}">
                <asvg:svgBlip xmlns:asvg="http://schemas.microsoft.com/office/drawing/2016/SVG/main" r:embed="rId2"/>
              </a:ext>
            </a:extLst>
          </a:blip>
          <a:srcRect/>
          <a:stretch/>
        </p:blipFill>
        <p:spPr/>
      </p:pic>
      <p:sp>
        <p:nvSpPr>
          <p:cNvPr id="15" name="Rechteck 7">
            <a:extLst>
              <a:ext uri="{FF2B5EF4-FFF2-40B4-BE49-F238E27FC236}">
                <a16:creationId xmlns:a16="http://schemas.microsoft.com/office/drawing/2014/main" id="{5E4790A7-289C-D45B-CBFF-06975DE8E0E3}"/>
              </a:ext>
            </a:extLst>
          </p:cNvPr>
          <p:cNvSpPr/>
          <p:nvPr/>
        </p:nvSpPr>
        <p:spPr bwMode="gray">
          <a:xfrm>
            <a:off x="529475" y="1770474"/>
            <a:ext cx="12381749" cy="839163"/>
          </a:xfrm>
          <a:prstGeom prst="rect">
            <a:avLst/>
          </a:prstGeom>
          <a:no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A6AA6"/>
                </a:solidFill>
                <a:effectLst/>
                <a:uLnTx/>
                <a:uFillTx/>
                <a:latin typeface="Aptos Display" panose="020B0004020202020204" pitchFamily="34" charset="0"/>
              </a:rPr>
              <a:t>We answer your questions</a:t>
            </a:r>
          </a:p>
        </p:txBody>
      </p:sp>
      <p:sp>
        <p:nvSpPr>
          <p:cNvPr id="16" name="Rechteck 7">
            <a:extLst>
              <a:ext uri="{FF2B5EF4-FFF2-40B4-BE49-F238E27FC236}">
                <a16:creationId xmlns:a16="http://schemas.microsoft.com/office/drawing/2014/main" id="{02D374DB-3795-757B-A03D-92055C163ADB}"/>
              </a:ext>
            </a:extLst>
          </p:cNvPr>
          <p:cNvSpPr/>
          <p:nvPr/>
        </p:nvSpPr>
        <p:spPr bwMode="gray">
          <a:xfrm>
            <a:off x="530226" y="2868160"/>
            <a:ext cx="12381749" cy="839163"/>
          </a:xfrm>
          <a:prstGeom prst="rect">
            <a:avLst/>
          </a:prstGeom>
          <a:no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A6AA6"/>
                </a:solidFill>
                <a:effectLst/>
                <a:uLnTx/>
                <a:uFillTx/>
                <a:latin typeface="Aptos Display" panose="020B0004020202020204" pitchFamily="34" charset="0"/>
              </a:rPr>
              <a:t>We prepare the evaluation (also during project)</a:t>
            </a:r>
          </a:p>
        </p:txBody>
      </p:sp>
      <p:sp>
        <p:nvSpPr>
          <p:cNvPr id="17" name="Rechteck 7">
            <a:extLst>
              <a:ext uri="{FF2B5EF4-FFF2-40B4-BE49-F238E27FC236}">
                <a16:creationId xmlns:a16="http://schemas.microsoft.com/office/drawing/2014/main" id="{71EA5373-BDD1-58D9-0EBA-71B0D7604D94}"/>
              </a:ext>
            </a:extLst>
          </p:cNvPr>
          <p:cNvSpPr/>
          <p:nvPr/>
        </p:nvSpPr>
        <p:spPr bwMode="gray">
          <a:xfrm>
            <a:off x="530226" y="5063532"/>
            <a:ext cx="12381749" cy="839163"/>
          </a:xfrm>
          <a:prstGeom prst="rect">
            <a:avLst/>
          </a:prstGeom>
          <a:no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A6AA6"/>
                </a:solidFill>
                <a:effectLst/>
                <a:uLnTx/>
                <a:uFillTx/>
                <a:latin typeface="Aptos Display" panose="020B0004020202020204" pitchFamily="34" charset="0"/>
              </a:rPr>
              <a:t>We work on the CE Taxonomy</a:t>
            </a:r>
          </a:p>
        </p:txBody>
      </p:sp>
      <p:sp>
        <p:nvSpPr>
          <p:cNvPr id="18" name="Rechteck 7">
            <a:extLst>
              <a:ext uri="{FF2B5EF4-FFF2-40B4-BE49-F238E27FC236}">
                <a16:creationId xmlns:a16="http://schemas.microsoft.com/office/drawing/2014/main" id="{DB96530E-9973-AB6C-9A7E-3A0E8753EFE1}"/>
              </a:ext>
            </a:extLst>
          </p:cNvPr>
          <p:cNvSpPr/>
          <p:nvPr/>
        </p:nvSpPr>
        <p:spPr bwMode="gray">
          <a:xfrm>
            <a:off x="530226" y="3965846"/>
            <a:ext cx="12381749" cy="839163"/>
          </a:xfrm>
          <a:prstGeom prst="rect">
            <a:avLst/>
          </a:prstGeom>
          <a:no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A6AA6"/>
                </a:solidFill>
                <a:effectLst/>
                <a:uLnTx/>
                <a:uFillTx/>
                <a:latin typeface="Aptos Display" panose="020B0004020202020204" pitchFamily="34" charset="0"/>
              </a:rPr>
              <a:t>We grow &amp; inform the Follower Network &gt; if you are an </a:t>
            </a:r>
            <a:r>
              <a:rPr lang="en-US" sz="2400" b="1">
                <a:solidFill>
                  <a:srgbClr val="0A6AA6"/>
                </a:solidFill>
                <a:latin typeface="Aptos Display" panose="020B0004020202020204" pitchFamily="34" charset="0"/>
              </a:rPr>
              <a:t>HCO</a:t>
            </a:r>
            <a:r>
              <a:rPr kumimoji="0" lang="en-US" sz="2400" b="1" i="0" u="none" strike="noStrike" kern="1200" cap="none" spc="0" normalizeH="0" baseline="0" noProof="0">
                <a:ln>
                  <a:noFill/>
                </a:ln>
                <a:solidFill>
                  <a:srgbClr val="0A6AA6"/>
                </a:solidFill>
                <a:effectLst/>
                <a:uLnTx/>
                <a:uFillTx/>
                <a:latin typeface="Aptos Display" panose="020B0004020202020204" pitchFamily="34" charset="0"/>
              </a:rPr>
              <a:t>, write in Chat / any of us</a:t>
            </a:r>
          </a:p>
        </p:txBody>
      </p:sp>
      <p:sp>
        <p:nvSpPr>
          <p:cNvPr id="2" name="Rechteck 7">
            <a:extLst>
              <a:ext uri="{FF2B5EF4-FFF2-40B4-BE49-F238E27FC236}">
                <a16:creationId xmlns:a16="http://schemas.microsoft.com/office/drawing/2014/main" id="{2EBFD797-CCE3-7EF0-1520-328468605ED3}"/>
              </a:ext>
            </a:extLst>
          </p:cNvPr>
          <p:cNvSpPr/>
          <p:nvPr/>
        </p:nvSpPr>
        <p:spPr bwMode="gray">
          <a:xfrm>
            <a:off x="530226" y="6182350"/>
            <a:ext cx="12381749" cy="839163"/>
          </a:xfrm>
          <a:prstGeom prst="rect">
            <a:avLst/>
          </a:prstGeom>
          <a:no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A6AA6"/>
                </a:solidFill>
                <a:effectLst/>
                <a:uLnTx/>
                <a:uFillTx/>
                <a:latin typeface="Aptos Display" panose="020B0004020202020204" pitchFamily="34" charset="0"/>
              </a:rPr>
              <a:t>We inform about results </a:t>
            </a:r>
            <a:r>
              <a:rPr lang="en-US" sz="2400" b="1">
                <a:solidFill>
                  <a:srgbClr val="0A6AA6"/>
                </a:solidFill>
                <a:latin typeface="Aptos Display" panose="020B0004020202020204" pitchFamily="34" charset="0"/>
              </a:rPr>
              <a:t>end Nov 2026</a:t>
            </a:r>
            <a:r>
              <a:rPr kumimoji="0" lang="en-US" sz="2400" b="1" i="0" u="none" strike="noStrike" kern="1200" cap="none" spc="0" normalizeH="0" baseline="0" noProof="0">
                <a:ln>
                  <a:noFill/>
                </a:ln>
                <a:solidFill>
                  <a:srgbClr val="0A6AA6"/>
                </a:solidFill>
                <a:effectLst/>
                <a:uLnTx/>
                <a:uFillTx/>
                <a:latin typeface="Aptos Display" panose="020B0004020202020204" pitchFamily="34" charset="0"/>
              </a:rPr>
              <a:t> – Phase 1 starts a couple of weeks after information</a:t>
            </a:r>
          </a:p>
        </p:txBody>
      </p:sp>
    </p:spTree>
    <p:extLst>
      <p:ext uri="{BB962C8B-B14F-4D97-AF65-F5344CB8AC3E}">
        <p14:creationId xmlns:p14="http://schemas.microsoft.com/office/powerpoint/2010/main" val="1583142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1266E19-B182-22EA-69C6-E4256F3BEB95}"/>
              </a:ext>
            </a:extLst>
          </p:cNvPr>
          <p:cNvSpPr>
            <a:spLocks noGrp="1"/>
          </p:cNvSpPr>
          <p:nvPr>
            <p:ph type="body" sz="quarter" idx="14"/>
          </p:nvPr>
        </p:nvSpPr>
        <p:spPr/>
        <p:txBody>
          <a:bodyPr/>
          <a:lstStyle/>
          <a:p>
            <a:endParaRPr lang="en-GB"/>
          </a:p>
        </p:txBody>
      </p:sp>
      <p:sp>
        <p:nvSpPr>
          <p:cNvPr id="2" name="Title 1">
            <a:extLst>
              <a:ext uri="{FF2B5EF4-FFF2-40B4-BE49-F238E27FC236}">
                <a16:creationId xmlns:a16="http://schemas.microsoft.com/office/drawing/2014/main" id="{08CD13C9-AB98-4EA9-05D6-EF34FCE86BA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ED4735E-CE71-34D8-5413-CE72B4C34CCC}"/>
              </a:ext>
            </a:extLst>
          </p:cNvPr>
          <p:cNvSpPr>
            <a:spLocks noGrp="1"/>
          </p:cNvSpPr>
          <p:nvPr>
            <p:ph type="body" sz="quarter" idx="13"/>
          </p:nvPr>
        </p:nvSpPr>
        <p:spPr/>
        <p:txBody>
          <a:bodyPr/>
          <a:lstStyle/>
          <a:p>
            <a:endParaRPr lang="en-GB"/>
          </a:p>
        </p:txBody>
      </p:sp>
      <p:sp>
        <p:nvSpPr>
          <p:cNvPr id="5" name="Text Placeholder 4">
            <a:extLst>
              <a:ext uri="{FF2B5EF4-FFF2-40B4-BE49-F238E27FC236}">
                <a16:creationId xmlns:a16="http://schemas.microsoft.com/office/drawing/2014/main" id="{37D5BC8F-2E57-FBD2-496E-128016CE548B}"/>
              </a:ext>
            </a:extLst>
          </p:cNvPr>
          <p:cNvSpPr>
            <a:spLocks noGrp="1"/>
          </p:cNvSpPr>
          <p:nvPr>
            <p:ph type="body" sz="quarter" idx="15"/>
          </p:nvPr>
        </p:nvSpPr>
        <p:spPr/>
        <p:txBody>
          <a:bodyPr/>
          <a:lstStyle/>
          <a:p>
            <a:endParaRPr lang="en-GB"/>
          </a:p>
        </p:txBody>
      </p:sp>
      <p:sp>
        <p:nvSpPr>
          <p:cNvPr id="6" name="Picture Placeholder 5">
            <a:extLst>
              <a:ext uri="{FF2B5EF4-FFF2-40B4-BE49-F238E27FC236}">
                <a16:creationId xmlns:a16="http://schemas.microsoft.com/office/drawing/2014/main" id="{2EBE8366-A094-4F6C-4390-FA5EA9E0BC3C}"/>
              </a:ext>
            </a:extLst>
          </p:cNvPr>
          <p:cNvSpPr>
            <a:spLocks noGrp="1"/>
          </p:cNvSpPr>
          <p:nvPr>
            <p:ph type="pic" sz="quarter" idx="16"/>
          </p:nvPr>
        </p:nvSpPr>
        <p:spPr/>
        <p:txBody>
          <a:bodyPr/>
          <a:lstStyle/>
          <a:p>
            <a:endParaRPr lang="en-GB"/>
          </a:p>
        </p:txBody>
      </p:sp>
      <p:pic>
        <p:nvPicPr>
          <p:cNvPr id="13" name="Picture 12">
            <a:extLst>
              <a:ext uri="{FF2B5EF4-FFF2-40B4-BE49-F238E27FC236}">
                <a16:creationId xmlns:a16="http://schemas.microsoft.com/office/drawing/2014/main" id="{A426977C-A5A2-891E-8B56-803A12BA8964}"/>
              </a:ext>
            </a:extLst>
          </p:cNvPr>
          <p:cNvPicPr>
            <a:picLocks noChangeAspect="1"/>
          </p:cNvPicPr>
          <p:nvPr/>
        </p:nvPicPr>
        <p:blipFill>
          <a:blip r:embed="rId2"/>
          <a:stretch>
            <a:fillRect/>
          </a:stretch>
        </p:blipFill>
        <p:spPr>
          <a:xfrm>
            <a:off x="352" y="-198"/>
            <a:ext cx="13442598" cy="7561462"/>
          </a:xfrm>
          <a:prstGeom prst="rect">
            <a:avLst/>
          </a:prstGeom>
        </p:spPr>
      </p:pic>
      <p:sp>
        <p:nvSpPr>
          <p:cNvPr id="14" name="Rechteck 7">
            <a:extLst>
              <a:ext uri="{FF2B5EF4-FFF2-40B4-BE49-F238E27FC236}">
                <a16:creationId xmlns:a16="http://schemas.microsoft.com/office/drawing/2014/main" id="{1D26E511-C446-7347-9A13-2886B67627B0}"/>
              </a:ext>
            </a:extLst>
          </p:cNvPr>
          <p:cNvSpPr/>
          <p:nvPr/>
        </p:nvSpPr>
        <p:spPr bwMode="gray">
          <a:xfrm>
            <a:off x="7008813" y="2134742"/>
            <a:ext cx="5903162" cy="2501265"/>
          </a:xfrm>
          <a:prstGeom prst="rect">
            <a:avLst/>
          </a:prstGeom>
          <a:noFill/>
          <a:ln w="28575"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Calibri"/>
                <a:ea typeface="+mn-ea"/>
                <a:cs typeface="+mn-cs"/>
              </a:rPr>
              <a:t>We go through Q&amp;A </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Calibri"/>
                <a:ea typeface="+mn-ea"/>
                <a:cs typeface="+mn-cs"/>
              </a:rPr>
              <a:t>We unmute everyone – please raise hand </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Calibri"/>
                <a:ea typeface="+mn-ea"/>
                <a:cs typeface="+mn-cs"/>
              </a:rPr>
              <a:t>Ask anything – sometimes we will refer to </a:t>
            </a:r>
            <a:br>
              <a:rPr kumimoji="0" lang="en-GB" sz="2000" b="1" i="0" u="none" strike="noStrike" kern="1200" cap="none" spc="0" normalizeH="0" baseline="0" noProof="0">
                <a:ln>
                  <a:noFill/>
                </a:ln>
                <a:solidFill>
                  <a:prstClr val="white"/>
                </a:solidFill>
                <a:effectLst/>
                <a:uLnTx/>
                <a:uFillTx/>
                <a:latin typeface="Calibri"/>
                <a:ea typeface="+mn-ea"/>
                <a:cs typeface="+mn-cs"/>
              </a:rPr>
            </a:br>
            <a:r>
              <a:rPr kumimoji="0" lang="en-GB" sz="2000" b="1" i="0" u="none" strike="noStrike" kern="1200" cap="none" spc="0" normalizeH="0" baseline="0" noProof="0">
                <a:ln>
                  <a:noFill/>
                </a:ln>
                <a:solidFill>
                  <a:prstClr val="white"/>
                </a:solidFill>
                <a:effectLst/>
                <a:uLnTx/>
                <a:uFillTx/>
                <a:latin typeface="Calibri"/>
                <a:ea typeface="+mn-ea"/>
                <a:cs typeface="+mn-cs"/>
              </a:rPr>
              <a:t>a section or upcoming event</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Calibri"/>
                <a:ea typeface="+mn-ea"/>
                <a:cs typeface="+mn-cs"/>
              </a:rPr>
              <a:t>Any new question will be added to FAQ</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3080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5F79DCC-455B-E1E5-BFD2-A4CDC081FDDA}"/>
              </a:ext>
            </a:extLst>
          </p:cNvPr>
          <p:cNvSpPr>
            <a:spLocks noGrp="1"/>
          </p:cNvSpPr>
          <p:nvPr>
            <p:ph type="title"/>
          </p:nvPr>
        </p:nvSpPr>
        <p:spPr/>
        <p:txBody>
          <a:bodyPr/>
          <a:lstStyle/>
          <a:p>
            <a:r>
              <a:rPr lang="en-GB"/>
              <a:t>Objectives</a:t>
            </a:r>
          </a:p>
        </p:txBody>
      </p:sp>
      <p:sp>
        <p:nvSpPr>
          <p:cNvPr id="27" name="Text Placeholder 26">
            <a:extLst>
              <a:ext uri="{FF2B5EF4-FFF2-40B4-BE49-F238E27FC236}">
                <a16:creationId xmlns:a16="http://schemas.microsoft.com/office/drawing/2014/main" id="{D8D90551-31D4-1C7E-EC93-67812D0727F1}"/>
              </a:ext>
            </a:extLst>
          </p:cNvPr>
          <p:cNvSpPr>
            <a:spLocks noGrp="1"/>
          </p:cNvSpPr>
          <p:nvPr>
            <p:ph type="body" sz="quarter" idx="13"/>
          </p:nvPr>
        </p:nvSpPr>
        <p:spPr/>
        <p:txBody>
          <a:bodyPr/>
          <a:lstStyle/>
          <a:p>
            <a:endParaRPr lang="en-GB"/>
          </a:p>
        </p:txBody>
      </p:sp>
      <p:sp>
        <p:nvSpPr>
          <p:cNvPr id="29" name="Text Placeholder 28">
            <a:extLst>
              <a:ext uri="{FF2B5EF4-FFF2-40B4-BE49-F238E27FC236}">
                <a16:creationId xmlns:a16="http://schemas.microsoft.com/office/drawing/2014/main" id="{308ED430-3F13-3BB6-57B7-78B6129D19BB}"/>
              </a:ext>
            </a:extLst>
          </p:cNvPr>
          <p:cNvSpPr>
            <a:spLocks noGrp="1"/>
          </p:cNvSpPr>
          <p:nvPr>
            <p:ph type="body" sz="quarter" idx="15"/>
          </p:nvPr>
        </p:nvSpPr>
        <p:spPr/>
        <p:txBody>
          <a:bodyPr/>
          <a:lstStyle/>
          <a:p>
            <a:r>
              <a:rPr lang="de-DE" err="1"/>
              <a:t>Introduction</a:t>
            </a:r>
            <a:endParaRPr lang="en-GB"/>
          </a:p>
        </p:txBody>
      </p:sp>
      <p:sp>
        <p:nvSpPr>
          <p:cNvPr id="23" name="Rechteck 7">
            <a:extLst>
              <a:ext uri="{FF2B5EF4-FFF2-40B4-BE49-F238E27FC236}">
                <a16:creationId xmlns:a16="http://schemas.microsoft.com/office/drawing/2014/main" id="{5A1CA5FB-F2AC-EE1D-34B1-4DFAFCE82422}"/>
              </a:ext>
            </a:extLst>
          </p:cNvPr>
          <p:cNvSpPr/>
          <p:nvPr/>
        </p:nvSpPr>
        <p:spPr bwMode="gray">
          <a:xfrm>
            <a:off x="380058" y="1806971"/>
            <a:ext cx="12382500" cy="864000"/>
          </a:xfrm>
          <a:prstGeom prst="rect">
            <a:avLst/>
          </a:prstGeom>
          <a:solidFill>
            <a:schemeClr val="bg1"/>
          </a:solidFill>
          <a:ln w="190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ctr"/>
            <a:r>
              <a:rPr lang="en-GB" sz="2400" b="1">
                <a:solidFill>
                  <a:srgbClr val="0A6AA6"/>
                </a:solidFill>
                <a:latin typeface="Aptos Display" panose="020B0004020202020204" pitchFamily="34" charset="0"/>
              </a:rPr>
              <a:t>To understand the scope of the project and discuss suHCO challenge</a:t>
            </a:r>
            <a:endParaRPr lang="en-GB" sz="2400" b="1" i="0">
              <a:solidFill>
                <a:srgbClr val="0A6AA6"/>
              </a:solidFill>
              <a:effectLst/>
              <a:latin typeface="Aptos Display" panose="020B0004020202020204" pitchFamily="34" charset="0"/>
            </a:endParaRPr>
          </a:p>
        </p:txBody>
      </p:sp>
      <p:sp>
        <p:nvSpPr>
          <p:cNvPr id="24" name="Rechteck 7">
            <a:extLst>
              <a:ext uri="{FF2B5EF4-FFF2-40B4-BE49-F238E27FC236}">
                <a16:creationId xmlns:a16="http://schemas.microsoft.com/office/drawing/2014/main" id="{4060CA20-B987-7759-575D-CCE6316176B4}"/>
              </a:ext>
            </a:extLst>
          </p:cNvPr>
          <p:cNvSpPr/>
          <p:nvPr/>
        </p:nvSpPr>
        <p:spPr bwMode="gray">
          <a:xfrm>
            <a:off x="414000" y="2846180"/>
            <a:ext cx="12382500" cy="864000"/>
          </a:xfrm>
          <a:prstGeom prst="rect">
            <a:avLst/>
          </a:prstGeom>
          <a:solidFill>
            <a:schemeClr val="bg1"/>
          </a:solidFill>
          <a:ln w="190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ctr"/>
            <a:r>
              <a:rPr lang="en-GB" sz="2400" b="1" i="0">
                <a:solidFill>
                  <a:srgbClr val="0A6AA6"/>
                </a:solidFill>
                <a:effectLst/>
                <a:latin typeface="Aptos Display" panose="020B0004020202020204" pitchFamily="34" charset="0"/>
              </a:rPr>
              <a:t>To provide overview of Tender Documents</a:t>
            </a:r>
          </a:p>
        </p:txBody>
      </p:sp>
      <p:sp>
        <p:nvSpPr>
          <p:cNvPr id="25" name="Rechteck 7">
            <a:extLst>
              <a:ext uri="{FF2B5EF4-FFF2-40B4-BE49-F238E27FC236}">
                <a16:creationId xmlns:a16="http://schemas.microsoft.com/office/drawing/2014/main" id="{448F07C4-BDB3-A77E-E2E9-1EE295F497C7}"/>
              </a:ext>
            </a:extLst>
          </p:cNvPr>
          <p:cNvSpPr/>
          <p:nvPr/>
        </p:nvSpPr>
        <p:spPr bwMode="gray">
          <a:xfrm>
            <a:off x="380058" y="3943376"/>
            <a:ext cx="12382500" cy="864000"/>
          </a:xfrm>
          <a:prstGeom prst="rect">
            <a:avLst/>
          </a:prstGeom>
          <a:solidFill>
            <a:schemeClr val="bg1"/>
          </a:solidFill>
          <a:ln w="190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ctr"/>
            <a:r>
              <a:rPr lang="de-DE" sz="2400" b="1" i="0">
                <a:solidFill>
                  <a:srgbClr val="0A6AA6"/>
                </a:solidFill>
                <a:effectLst/>
                <a:latin typeface="Aptos Display" panose="020B0004020202020204" pitchFamily="34" charset="0"/>
              </a:rPr>
              <a:t>To</a:t>
            </a:r>
            <a:r>
              <a:rPr lang="de-DE" sz="2400" b="1">
                <a:solidFill>
                  <a:srgbClr val="0A6AA6"/>
                </a:solidFill>
                <a:latin typeface="Aptos Display" panose="020B0004020202020204" pitchFamily="34" charset="0"/>
              </a:rPr>
              <a:t> </a:t>
            </a:r>
            <a:r>
              <a:rPr lang="de-DE" sz="2400" b="1" err="1">
                <a:solidFill>
                  <a:srgbClr val="0A6AA6"/>
                </a:solidFill>
                <a:latin typeface="Aptos Display" panose="020B0004020202020204" pitchFamily="34" charset="0"/>
              </a:rPr>
              <a:t>explain</a:t>
            </a:r>
            <a:r>
              <a:rPr lang="de-DE" sz="2400" b="1">
                <a:solidFill>
                  <a:srgbClr val="0A6AA6"/>
                </a:solidFill>
                <a:latin typeface="Aptos Display" panose="020B0004020202020204" pitchFamily="34" charset="0"/>
              </a:rPr>
              <a:t> </a:t>
            </a:r>
            <a:r>
              <a:rPr lang="de-DE" sz="2400" b="1" err="1">
                <a:solidFill>
                  <a:srgbClr val="0A6AA6"/>
                </a:solidFill>
                <a:latin typeface="Aptos Display" panose="020B0004020202020204" pitchFamily="34" charset="0"/>
              </a:rPr>
              <a:t>how</a:t>
            </a:r>
            <a:r>
              <a:rPr lang="de-DE" sz="2400" b="1">
                <a:solidFill>
                  <a:srgbClr val="0A6AA6"/>
                </a:solidFill>
                <a:latin typeface="Aptos Display" panose="020B0004020202020204" pitchFamily="34" charset="0"/>
              </a:rPr>
              <a:t> </a:t>
            </a:r>
            <a:r>
              <a:rPr lang="de-DE" sz="2400" b="1" err="1">
                <a:solidFill>
                  <a:srgbClr val="0A6AA6"/>
                </a:solidFill>
                <a:latin typeface="Aptos Display" panose="020B0004020202020204" pitchFamily="34" charset="0"/>
              </a:rPr>
              <a:t>tender</a:t>
            </a:r>
            <a:r>
              <a:rPr lang="de-DE" sz="2400" b="1">
                <a:solidFill>
                  <a:srgbClr val="0A6AA6"/>
                </a:solidFill>
                <a:latin typeface="Aptos Display" panose="020B0004020202020204" pitchFamily="34" charset="0"/>
              </a:rPr>
              <a:t> </a:t>
            </a:r>
            <a:r>
              <a:rPr lang="de-DE" sz="2400" b="1" err="1">
                <a:solidFill>
                  <a:srgbClr val="0A6AA6"/>
                </a:solidFill>
                <a:latin typeface="Aptos Display" panose="020B0004020202020204" pitchFamily="34" charset="0"/>
              </a:rPr>
              <a:t>documents</a:t>
            </a:r>
            <a:r>
              <a:rPr lang="de-DE" sz="2400" b="1">
                <a:solidFill>
                  <a:srgbClr val="0A6AA6"/>
                </a:solidFill>
                <a:latin typeface="Aptos Display" panose="020B0004020202020204" pitchFamily="34" charset="0"/>
              </a:rPr>
              <a:t> </a:t>
            </a:r>
            <a:r>
              <a:rPr lang="de-DE" sz="2400" b="1" err="1">
                <a:solidFill>
                  <a:srgbClr val="0A6AA6"/>
                </a:solidFill>
                <a:latin typeface="Aptos Display" panose="020B0004020202020204" pitchFamily="34" charset="0"/>
              </a:rPr>
              <a:t>relate</a:t>
            </a:r>
            <a:r>
              <a:rPr lang="de-DE" sz="2400" b="1">
                <a:solidFill>
                  <a:srgbClr val="0A6AA6"/>
                </a:solidFill>
                <a:latin typeface="Aptos Display" panose="020B0004020202020204" pitchFamily="34" charset="0"/>
              </a:rPr>
              <a:t> to </a:t>
            </a:r>
            <a:r>
              <a:rPr lang="de-DE" sz="2400" b="1" err="1">
                <a:solidFill>
                  <a:srgbClr val="0A6AA6"/>
                </a:solidFill>
                <a:latin typeface="Aptos Display" panose="020B0004020202020204" pitchFamily="34" charset="0"/>
              </a:rPr>
              <a:t>each</a:t>
            </a:r>
            <a:r>
              <a:rPr lang="de-DE" sz="2400" b="1">
                <a:solidFill>
                  <a:srgbClr val="0A6AA6"/>
                </a:solidFill>
                <a:latin typeface="Aptos Display" panose="020B0004020202020204" pitchFamily="34" charset="0"/>
              </a:rPr>
              <a:t> </a:t>
            </a:r>
            <a:r>
              <a:rPr lang="de-DE" sz="2400" b="1" err="1">
                <a:solidFill>
                  <a:srgbClr val="0A6AA6"/>
                </a:solidFill>
                <a:latin typeface="Aptos Display" panose="020B0004020202020204" pitchFamily="34" charset="0"/>
              </a:rPr>
              <a:t>other</a:t>
            </a:r>
            <a:r>
              <a:rPr lang="de-DE" sz="2400" b="1">
                <a:solidFill>
                  <a:srgbClr val="0A6AA6"/>
                </a:solidFill>
                <a:latin typeface="Aptos Display" panose="020B0004020202020204" pitchFamily="34" charset="0"/>
              </a:rPr>
              <a:t> </a:t>
            </a:r>
            <a:endParaRPr lang="en-GB" sz="2400" b="1" i="0">
              <a:solidFill>
                <a:srgbClr val="0A6AA6"/>
              </a:solidFill>
              <a:effectLst/>
              <a:latin typeface="Aptos Display" panose="020B0004020202020204" pitchFamily="34" charset="0"/>
            </a:endParaRPr>
          </a:p>
        </p:txBody>
      </p:sp>
      <p:sp>
        <p:nvSpPr>
          <p:cNvPr id="26" name="Rechteck 7">
            <a:extLst>
              <a:ext uri="{FF2B5EF4-FFF2-40B4-BE49-F238E27FC236}">
                <a16:creationId xmlns:a16="http://schemas.microsoft.com/office/drawing/2014/main" id="{B9F4C550-9006-3DFB-D16A-5C57BBFD2ABD}"/>
              </a:ext>
            </a:extLst>
          </p:cNvPr>
          <p:cNvSpPr/>
          <p:nvPr/>
        </p:nvSpPr>
        <p:spPr bwMode="gray">
          <a:xfrm>
            <a:off x="414000" y="5099594"/>
            <a:ext cx="12382500" cy="864000"/>
          </a:xfrm>
          <a:prstGeom prst="rect">
            <a:avLst/>
          </a:prstGeom>
          <a:solidFill>
            <a:schemeClr val="bg1"/>
          </a:solidFill>
          <a:ln w="190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ctr"/>
            <a:r>
              <a:rPr lang="en-GB" sz="2400" b="1">
                <a:solidFill>
                  <a:srgbClr val="0A6AA6"/>
                </a:solidFill>
                <a:latin typeface="Aptos Display" panose="020B0004020202020204" pitchFamily="34" charset="0"/>
              </a:rPr>
              <a:t>Q&amp;A with participants</a:t>
            </a:r>
          </a:p>
        </p:txBody>
      </p:sp>
      <p:sp>
        <p:nvSpPr>
          <p:cNvPr id="3" name="Contenidor de text 2">
            <a:extLst>
              <a:ext uri="{FF2B5EF4-FFF2-40B4-BE49-F238E27FC236}">
                <a16:creationId xmlns:a16="http://schemas.microsoft.com/office/drawing/2014/main" id="{D247907B-CAED-32C5-664D-9DE88442EB87}"/>
              </a:ext>
            </a:extLst>
          </p:cNvPr>
          <p:cNvSpPr>
            <a:spLocks noGrp="1"/>
          </p:cNvSpPr>
          <p:nvPr>
            <p:ph type="body" sz="quarter" idx="14"/>
          </p:nvPr>
        </p:nvSpPr>
        <p:spPr/>
        <p:txBody>
          <a:bodyPr/>
          <a:lstStyle/>
          <a:p>
            <a:endParaRPr lang="ca-ES"/>
          </a:p>
        </p:txBody>
      </p:sp>
      <p:pic>
        <p:nvPicPr>
          <p:cNvPr id="2" name="Picture Placeholder 29">
            <a:extLst>
              <a:ext uri="{FF2B5EF4-FFF2-40B4-BE49-F238E27FC236}">
                <a16:creationId xmlns:a16="http://schemas.microsoft.com/office/drawing/2014/main" id="{885B4DCD-7DBD-B385-B59B-AEC629C037C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bwMode="gray">
          <a:xfrm>
            <a:off x="91133" y="27875"/>
            <a:ext cx="288925" cy="288925"/>
          </a:xfrm>
          <a:prstGeom prst="rect">
            <a:avLst/>
          </a:prstGeom>
        </p:spPr>
      </p:pic>
      <p:pic>
        <p:nvPicPr>
          <p:cNvPr id="7" name="Picture 6" descr="SUHCO Introduction&#10;&#10;AI-generated content may be incorrect.">
            <a:extLst>
              <a:ext uri="{FF2B5EF4-FFF2-40B4-BE49-F238E27FC236}">
                <a16:creationId xmlns:a16="http://schemas.microsoft.com/office/drawing/2014/main" id="{327ED10C-36D1-1AB1-258A-FA7BC957C9C3}"/>
              </a:ext>
            </a:extLst>
          </p:cNvPr>
          <p:cNvPicPr>
            <a:picLocks noChangeAspect="1"/>
          </p:cNvPicPr>
          <p:nvPr/>
        </p:nvPicPr>
        <p:blipFill>
          <a:blip r:embed="rId3"/>
          <a:stretch>
            <a:fillRect/>
          </a:stretch>
        </p:blipFill>
        <p:spPr>
          <a:xfrm>
            <a:off x="11424987" y="1894259"/>
            <a:ext cx="1224715" cy="689423"/>
          </a:xfrm>
          <a:prstGeom prst="rect">
            <a:avLst/>
          </a:prstGeom>
        </p:spPr>
      </p:pic>
      <p:pic>
        <p:nvPicPr>
          <p:cNvPr id="5" name="Picture 4" descr="Tender Summary Overview of Tender Documents&#10;&#10;AI-generated content may be incorrect.">
            <a:extLst>
              <a:ext uri="{FF2B5EF4-FFF2-40B4-BE49-F238E27FC236}">
                <a16:creationId xmlns:a16="http://schemas.microsoft.com/office/drawing/2014/main" id="{D0AA51E6-901D-545B-9C6A-10A4546B0A22}"/>
              </a:ext>
            </a:extLst>
          </p:cNvPr>
          <p:cNvPicPr>
            <a:picLocks noChangeAspect="1"/>
          </p:cNvPicPr>
          <p:nvPr/>
        </p:nvPicPr>
        <p:blipFill>
          <a:blip r:embed="rId4"/>
          <a:stretch>
            <a:fillRect/>
          </a:stretch>
        </p:blipFill>
        <p:spPr>
          <a:xfrm>
            <a:off x="11367276" y="2932742"/>
            <a:ext cx="1288896" cy="770303"/>
          </a:xfrm>
          <a:prstGeom prst="rect">
            <a:avLst/>
          </a:prstGeom>
        </p:spPr>
      </p:pic>
      <p:pic>
        <p:nvPicPr>
          <p:cNvPr id="8" name="Picture 7" descr="The image is a document outlining a section of a project, specifically section 2.1.2 of TD1, detailing expected outcomes, a tender summary, and next steps.&#10;&#10;AI-generated content may be incorrect.">
            <a:extLst>
              <a:ext uri="{FF2B5EF4-FFF2-40B4-BE49-F238E27FC236}">
                <a16:creationId xmlns:a16="http://schemas.microsoft.com/office/drawing/2014/main" id="{5B596381-07BC-6A96-9B76-40168105C359}"/>
              </a:ext>
            </a:extLst>
          </p:cNvPr>
          <p:cNvPicPr>
            <a:picLocks noChangeAspect="1"/>
          </p:cNvPicPr>
          <p:nvPr/>
        </p:nvPicPr>
        <p:blipFill>
          <a:blip r:embed="rId5"/>
          <a:stretch>
            <a:fillRect/>
          </a:stretch>
        </p:blipFill>
        <p:spPr>
          <a:xfrm>
            <a:off x="11360806" y="4012600"/>
            <a:ext cx="1288896" cy="725552"/>
          </a:xfrm>
          <a:prstGeom prst="rect">
            <a:avLst/>
          </a:prstGeom>
        </p:spPr>
      </p:pic>
      <p:pic>
        <p:nvPicPr>
          <p:cNvPr id="10" name="Picture 9" descr="The image is a minimalistic design featuring a blue background with a white Q&amp;A symbol and a series of document titles and numbers indicating various stages and components of a project.&#10;&#10;AI-generated content may be incorrect.">
            <a:extLst>
              <a:ext uri="{FF2B5EF4-FFF2-40B4-BE49-F238E27FC236}">
                <a16:creationId xmlns:a16="http://schemas.microsoft.com/office/drawing/2014/main" id="{D7B50E24-D6B6-F13A-7B4F-E4FD90763273}"/>
              </a:ext>
            </a:extLst>
          </p:cNvPr>
          <p:cNvPicPr>
            <a:picLocks noChangeAspect="1"/>
          </p:cNvPicPr>
          <p:nvPr/>
        </p:nvPicPr>
        <p:blipFill>
          <a:blip r:embed="rId6"/>
          <a:stretch>
            <a:fillRect/>
          </a:stretch>
        </p:blipFill>
        <p:spPr>
          <a:xfrm>
            <a:off x="11396131" y="5170639"/>
            <a:ext cx="1282426" cy="721910"/>
          </a:xfrm>
          <a:prstGeom prst="rect">
            <a:avLst/>
          </a:prstGeom>
        </p:spPr>
      </p:pic>
    </p:spTree>
    <p:extLst>
      <p:ext uri="{BB962C8B-B14F-4D97-AF65-F5344CB8AC3E}">
        <p14:creationId xmlns:p14="http://schemas.microsoft.com/office/powerpoint/2010/main" val="2763544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hlinkClick r:id="rId2"/>
            <a:extLst>
              <a:ext uri="{FF2B5EF4-FFF2-40B4-BE49-F238E27FC236}">
                <a16:creationId xmlns:a16="http://schemas.microsoft.com/office/drawing/2014/main" id="{8B6234AC-BA70-539B-40E5-E6CFF35E17CD}"/>
              </a:ext>
            </a:extLst>
          </p:cNvPr>
          <p:cNvSpPr txBox="1"/>
          <p:nvPr/>
        </p:nvSpPr>
        <p:spPr bwMode="gray">
          <a:xfrm>
            <a:off x="9249435" y="777322"/>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suHCO.eu</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1" name="TextBox 10">
            <a:hlinkClick r:id="rId3"/>
            <a:extLst>
              <a:ext uri="{FF2B5EF4-FFF2-40B4-BE49-F238E27FC236}">
                <a16:creationId xmlns:a16="http://schemas.microsoft.com/office/drawing/2014/main" id="{53D51273-8BFE-DAC3-8B0C-5B0B29236E08}"/>
              </a:ext>
            </a:extLst>
          </p:cNvPr>
          <p:cNvSpPr txBox="1"/>
          <p:nvPr/>
        </p:nvSpPr>
        <p:spPr bwMode="gray">
          <a:xfrm>
            <a:off x="9249435" y="1693315"/>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 project</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2" name="TextBox 11">
            <a:hlinkClick r:id="rId4"/>
            <a:extLst>
              <a:ext uri="{FF2B5EF4-FFF2-40B4-BE49-F238E27FC236}">
                <a16:creationId xmlns:a16="http://schemas.microsoft.com/office/drawing/2014/main" id="{CA74C3B3-B151-DB57-DA34-46C24256EABE}"/>
              </a:ext>
            </a:extLst>
          </p:cNvPr>
          <p:cNvSpPr txBox="1"/>
          <p:nvPr/>
        </p:nvSpPr>
        <p:spPr bwMode="gray">
          <a:xfrm>
            <a:off x="9249435" y="2642081"/>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suHCO@empirica.com</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pic>
        <p:nvPicPr>
          <p:cNvPr id="13" name="Graphic 12">
            <a:hlinkClick r:id="rId2"/>
            <a:extLst>
              <a:ext uri="{FF2B5EF4-FFF2-40B4-BE49-F238E27FC236}">
                <a16:creationId xmlns:a16="http://schemas.microsoft.com/office/drawing/2014/main" id="{74B99F7E-9403-4C8B-7121-16C00705A86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43307" y="599089"/>
            <a:ext cx="720000" cy="720000"/>
          </a:xfrm>
          <a:prstGeom prst="rect">
            <a:avLst/>
          </a:prstGeom>
        </p:spPr>
      </p:pic>
      <p:pic>
        <p:nvPicPr>
          <p:cNvPr id="14" name="Graphic 13">
            <a:hlinkClick r:id="rId3"/>
            <a:extLst>
              <a:ext uri="{FF2B5EF4-FFF2-40B4-BE49-F238E27FC236}">
                <a16:creationId xmlns:a16="http://schemas.microsoft.com/office/drawing/2014/main" id="{74232E33-7408-4E53-3134-16C07ACDF7D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43307" y="1531469"/>
            <a:ext cx="720000" cy="720000"/>
          </a:xfrm>
          <a:prstGeom prst="rect">
            <a:avLst/>
          </a:prstGeom>
        </p:spPr>
      </p:pic>
      <p:pic>
        <p:nvPicPr>
          <p:cNvPr id="15" name="Graphic 14">
            <a:hlinkClick r:id="rId4"/>
            <a:extLst>
              <a:ext uri="{FF2B5EF4-FFF2-40B4-BE49-F238E27FC236}">
                <a16:creationId xmlns:a16="http://schemas.microsoft.com/office/drawing/2014/main" id="{B20E67D8-8C66-E540-56F2-9BE41A95325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43307" y="2463849"/>
            <a:ext cx="720000" cy="720000"/>
          </a:xfrm>
          <a:prstGeom prst="rect">
            <a:avLst/>
          </a:prstGeom>
        </p:spPr>
      </p:pic>
      <p:pic>
        <p:nvPicPr>
          <p:cNvPr id="16" name="Graphic 15">
            <a:hlinkClick r:id="rId8"/>
            <a:extLst>
              <a:ext uri="{FF2B5EF4-FFF2-40B4-BE49-F238E27FC236}">
                <a16:creationId xmlns:a16="http://schemas.microsoft.com/office/drawing/2014/main" id="{033E4BAB-D202-F41A-CC91-15A180713BB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143307" y="3396229"/>
            <a:ext cx="720000" cy="720000"/>
          </a:xfrm>
          <a:prstGeom prst="rect">
            <a:avLst/>
          </a:prstGeom>
        </p:spPr>
      </p:pic>
      <p:sp>
        <p:nvSpPr>
          <p:cNvPr id="17" name="TextBox 16">
            <a:hlinkClick r:id="rId8"/>
            <a:extLst>
              <a:ext uri="{FF2B5EF4-FFF2-40B4-BE49-F238E27FC236}">
                <a16:creationId xmlns:a16="http://schemas.microsoft.com/office/drawing/2014/main" id="{A60D7991-70A7-F347-0185-454EB164E4F0}"/>
              </a:ext>
            </a:extLst>
          </p:cNvPr>
          <p:cNvSpPr txBox="1"/>
          <p:nvPr/>
        </p:nvSpPr>
        <p:spPr bwMode="gray">
          <a:xfrm>
            <a:off x="9249436" y="3558074"/>
            <a:ext cx="2485748" cy="396309"/>
          </a:xfrm>
          <a:prstGeom prst="rect">
            <a:avLst/>
          </a:prstGeom>
          <a:noFill/>
        </p:spPr>
        <p:txBody>
          <a:bodyPr wrap="square" lIns="90000" tIns="72000" rIns="90000" bIns="72000" rtlCol="0">
            <a:spAutoFit/>
          </a:bodyPr>
          <a:lstStyle/>
          <a:p>
            <a:pPr marL="0" marR="0" indent="0" algn="l" defTabSz="1043056" rtl="0" eaLnBrk="1" fontAlgn="auto" latinLnBrk="0" hangingPunct="1">
              <a:lnSpc>
                <a:spcPct val="90000"/>
              </a:lnSpc>
              <a:spcBef>
                <a:spcPts val="600"/>
              </a:spcBef>
              <a:spcAft>
                <a:spcPts val="0"/>
              </a:spcAft>
              <a:buClr>
                <a:srgbClr val="339595"/>
              </a:buClr>
              <a:buSzPct val="100000"/>
              <a:buFont typeface="Wingdings 3" pitchFamily="18" charset="2"/>
              <a:buNone/>
              <a:tabLst/>
            </a:pP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emp</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hlinkClick r:id="rId8"/>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onl</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a:t>
            </a:r>
            <a:r>
              <a:rPr kumimoji="0" lang="en-GB"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rPr>
              <a:t>suhco</a:t>
            </a:r>
            <a:r>
              <a:rPr kumimoji="0" lang="en-GB" sz="1800" b="0" i="0" u="none" strike="noStrike" kern="1200" cap="none" spc="0" normalizeH="0" baseline="0" noProof="0">
                <a:ln>
                  <a:noFill/>
                </a:ln>
                <a:solidFill>
                  <a:srgbClr val="0A6AA6"/>
                </a:solidFill>
                <a:effectLst/>
                <a:uLnTx/>
                <a:uFillTx/>
                <a:latin typeface="Aptos Display" panose="020B0004020202020204" pitchFamily="34" charset="0"/>
                <a:ea typeface="+mn-ea"/>
                <a:cs typeface="+mn-cs"/>
              </a:rPr>
              <a:t>-news</a:t>
            </a:r>
            <a:endParaRPr kumimoji="0" lang="de-DE" sz="1800" b="0" i="0" u="none" strike="noStrike" kern="1200" cap="none" spc="0" normalizeH="0" baseline="0" noProof="0" err="1">
              <a:ln>
                <a:noFill/>
              </a:ln>
              <a:solidFill>
                <a:srgbClr val="0A6AA6"/>
              </a:solidFill>
              <a:effectLst/>
              <a:uLnTx/>
              <a:uFillTx/>
              <a:latin typeface="Aptos Display" panose="020B0004020202020204" pitchFamily="34" charset="0"/>
              <a:ea typeface="+mn-ea"/>
              <a:cs typeface="+mn-cs"/>
            </a:endParaRPr>
          </a:p>
        </p:txBody>
      </p:sp>
      <p:sp>
        <p:nvSpPr>
          <p:cNvPr id="19" name="Text Box 76">
            <a:extLst>
              <a:ext uri="{FF2B5EF4-FFF2-40B4-BE49-F238E27FC236}">
                <a16:creationId xmlns:a16="http://schemas.microsoft.com/office/drawing/2014/main" id="{A06B555D-DAB9-0D05-059D-5ED6BA424DFA}"/>
              </a:ext>
            </a:extLst>
          </p:cNvPr>
          <p:cNvSpPr txBox="1"/>
          <p:nvPr/>
        </p:nvSpPr>
        <p:spPr>
          <a:xfrm>
            <a:off x="1194096" y="6741090"/>
            <a:ext cx="7258796" cy="4476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76200"/>
            <a:r>
              <a:rPr lang="en-US" sz="1100" b="0" kern="1200" baseline="0" noProof="0">
                <a:solidFill>
                  <a:schemeClr val="bg1"/>
                </a:solidFill>
                <a:latin typeface="+mn-lt"/>
                <a:ea typeface="Arimo" panose="020B0604020202020204" pitchFamily="34" charset="0"/>
                <a:cs typeface="Arimo" panose="020B0604020202020204" pitchFamily="34" charset="0"/>
              </a:rPr>
              <a:t>Funded by the </a:t>
            </a:r>
            <a:r>
              <a:rPr lang="en-US" sz="1100" b="0" kern="1200" baseline="0">
                <a:solidFill>
                  <a:schemeClr val="bg1"/>
                </a:solidFill>
                <a:latin typeface="+mn-lt"/>
                <a:ea typeface="Arimo" panose="020B0604020202020204" pitchFamily="34" charset="0"/>
                <a:cs typeface="Arimo" panose="020B0604020202020204" pitchFamily="34" charset="0"/>
              </a:rPr>
              <a:t>European Union’s Horizon Europe </a:t>
            </a:r>
            <a:r>
              <a:rPr lang="en-US" sz="1100" b="0" kern="1200" baseline="0">
                <a:solidFill>
                  <a:schemeClr val="bg1"/>
                </a:solidFill>
                <a:latin typeface="+mn-lt"/>
                <a:ea typeface="Arimo" panose="020B0604020202020204" pitchFamily="34" charset="0"/>
                <a:cs typeface="Arimo" panose="020B0604020202020204" pitchFamily="34" charset="0"/>
                <a:hlinkClick r:id="rId10">
                  <a:extLst>
                    <a:ext uri="{A12FA001-AC4F-418D-AE19-62706E023703}">
                      <ahyp:hlinkClr xmlns:ahyp="http://schemas.microsoft.com/office/drawing/2018/hyperlinkcolor" val="tx"/>
                    </a:ext>
                  </a:extLst>
                </a:hlinkClick>
              </a:rPr>
              <a:t>Pre-Commercial Procurement </a:t>
            </a:r>
            <a:r>
              <a:rPr lang="en-US" sz="1100" b="0" kern="1200" baseline="0" err="1">
                <a:solidFill>
                  <a:schemeClr val="bg1"/>
                </a:solidFill>
                <a:latin typeface="+mn-lt"/>
                <a:ea typeface="Arimo" panose="020B0604020202020204" pitchFamily="34" charset="0"/>
                <a:cs typeface="Arimo" panose="020B0604020202020204" pitchFamily="34" charset="0"/>
                <a:hlinkClick r:id="rId10">
                  <a:extLst>
                    <a:ext uri="{A12FA001-AC4F-418D-AE19-62706E023703}">
                      <ahyp:hlinkClr xmlns:ahyp="http://schemas.microsoft.com/office/drawing/2018/hyperlinkcolor" val="tx"/>
                    </a:ext>
                  </a:extLst>
                </a:hlinkClick>
              </a:rPr>
              <a:t>Programme</a:t>
            </a:r>
            <a:br>
              <a:rPr lang="en-US" sz="1100" b="0" kern="1200" baseline="0">
                <a:solidFill>
                  <a:schemeClr val="bg1"/>
                </a:solidFill>
                <a:latin typeface="+mn-lt"/>
                <a:ea typeface="Arimo" panose="020B0604020202020204" pitchFamily="34" charset="0"/>
                <a:cs typeface="Arimo" panose="020B0604020202020204" pitchFamily="34" charset="0"/>
              </a:rPr>
            </a:br>
            <a:r>
              <a:rPr lang="en-US" sz="1100" b="0" kern="1200" baseline="0">
                <a:solidFill>
                  <a:schemeClr val="bg1"/>
                </a:solidFill>
                <a:latin typeface="+mn-lt"/>
                <a:ea typeface="Arimo" panose="020B0604020202020204" pitchFamily="34" charset="0"/>
                <a:cs typeface="Arimo" panose="020B0604020202020204" pitchFamily="34" charset="0"/>
              </a:rPr>
              <a:t>under </a:t>
            </a:r>
            <a:r>
              <a:rPr lang="en-US" sz="1100" b="0" kern="1200" baseline="0">
                <a:solidFill>
                  <a:schemeClr val="bg1"/>
                </a:solidFill>
                <a:latin typeface="+mn-lt"/>
                <a:ea typeface="Arimo" panose="020B0604020202020204" pitchFamily="34" charset="0"/>
                <a:cs typeface="Arimo" panose="020B0604020202020204" pitchFamily="34" charset="0"/>
                <a:hlinkClick r:id="rId11">
                  <a:extLst>
                    <a:ext uri="{A12FA001-AC4F-418D-AE19-62706E023703}">
                      <ahyp:hlinkClr xmlns:ahyp="http://schemas.microsoft.com/office/drawing/2018/hyperlinkcolor" val="tx"/>
                    </a:ext>
                  </a:extLst>
                </a:hlinkClick>
              </a:rPr>
              <a:t>Grant Agreement n° 101226802</a:t>
            </a:r>
            <a:r>
              <a:rPr lang="en-US" sz="1100" b="0" kern="1200" baseline="0">
                <a:solidFill>
                  <a:schemeClr val="bg1"/>
                </a:solidFill>
                <a:latin typeface="+mn-lt"/>
                <a:ea typeface="Arimo" panose="020B0604020202020204" pitchFamily="34" charset="0"/>
                <a:cs typeface="Arimo" panose="020B0604020202020204" pitchFamily="34" charset="0"/>
              </a:rPr>
              <a:t>.</a:t>
            </a:r>
            <a:endParaRPr lang="en-BE" sz="1100" b="0" kern="1200" baseline="0">
              <a:solidFill>
                <a:schemeClr val="bg1"/>
              </a:solidFill>
              <a:latin typeface="+mn-lt"/>
              <a:ea typeface="Arimo" panose="020B0604020202020204" pitchFamily="34" charset="0"/>
              <a:cs typeface="Arimo" panose="020B0604020202020204" pitchFamily="34" charset="0"/>
            </a:endParaRPr>
          </a:p>
        </p:txBody>
      </p:sp>
    </p:spTree>
    <p:extLst>
      <p:ext uri="{BB962C8B-B14F-4D97-AF65-F5344CB8AC3E}">
        <p14:creationId xmlns:p14="http://schemas.microsoft.com/office/powerpoint/2010/main" val="2990626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57F487E-FD60-5C0E-55C7-76FFA5807E6D}"/>
              </a:ext>
            </a:extLst>
          </p:cNvPr>
          <p:cNvSpPr/>
          <p:nvPr/>
        </p:nvSpPr>
        <p:spPr bwMode="gray">
          <a:xfrm>
            <a:off x="0" y="2193262"/>
            <a:ext cx="13442950" cy="2254834"/>
          </a:xfrm>
          <a:prstGeom prst="rect">
            <a:avLst/>
          </a:prstGeom>
          <a:solidFill>
            <a:srgbClr val="0A6AA6"/>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180000" marR="0" lvl="0" indent="-180000" algn="l" defTabSz="1043056" rtl="0" eaLnBrk="1" fontAlgn="auto" latinLnBrk="0" hangingPunct="1">
              <a:lnSpc>
                <a:spcPct val="90000"/>
              </a:lnSpc>
              <a:spcBef>
                <a:spcPts val="600"/>
              </a:spcBef>
              <a:spcAft>
                <a:spcPts val="0"/>
              </a:spcAft>
              <a:buClr>
                <a:srgbClr val="9BBB59"/>
              </a:buClr>
              <a:buSzTx/>
              <a:buFont typeface="Wingdings 3" panose="05040102010807070707" pitchFamily="18" charset="2"/>
              <a:buChar char=""/>
              <a:tabLst/>
              <a:defRPr/>
            </a:pPr>
            <a:endParaRPr kumimoji="0" lang="ru-RU" sz="1200" b="0" i="0" u="none" strike="noStrike" kern="1200" cap="none" spc="0" normalizeH="0" baseline="0" noProof="0" err="1">
              <a:ln>
                <a:noFill/>
              </a:ln>
              <a:solidFill>
                <a:prstClr val="black"/>
              </a:solidFill>
              <a:effectLst/>
              <a:uLnTx/>
              <a:uFillTx/>
              <a:latin typeface="Calibri"/>
              <a:ea typeface="+mn-ea"/>
              <a:cs typeface="Calibri Light" panose="020F0302020204030204" pitchFamily="34" charset="0"/>
            </a:endParaRPr>
          </a:p>
        </p:txBody>
      </p:sp>
      <p:sp>
        <p:nvSpPr>
          <p:cNvPr id="12" name="Title 11">
            <a:extLst>
              <a:ext uri="{FF2B5EF4-FFF2-40B4-BE49-F238E27FC236}">
                <a16:creationId xmlns:a16="http://schemas.microsoft.com/office/drawing/2014/main" id="{BB9A5831-9829-30B0-EAC7-53B90248B9D1}"/>
              </a:ext>
            </a:extLst>
          </p:cNvPr>
          <p:cNvSpPr>
            <a:spLocks noGrp="1"/>
          </p:cNvSpPr>
          <p:nvPr>
            <p:ph type="title"/>
          </p:nvPr>
        </p:nvSpPr>
        <p:spPr/>
        <p:txBody>
          <a:bodyPr/>
          <a:lstStyle/>
          <a:p>
            <a:r>
              <a:rPr lang="en-GB"/>
              <a:t>Presenters</a:t>
            </a:r>
          </a:p>
        </p:txBody>
      </p:sp>
      <p:sp>
        <p:nvSpPr>
          <p:cNvPr id="13" name="Text Placeholder 12">
            <a:extLst>
              <a:ext uri="{FF2B5EF4-FFF2-40B4-BE49-F238E27FC236}">
                <a16:creationId xmlns:a16="http://schemas.microsoft.com/office/drawing/2014/main" id="{5594DBDF-0620-CB67-3F46-A244E6619665}"/>
              </a:ext>
            </a:extLst>
          </p:cNvPr>
          <p:cNvSpPr>
            <a:spLocks noGrp="1"/>
          </p:cNvSpPr>
          <p:nvPr>
            <p:ph type="body" sz="quarter" idx="13"/>
          </p:nvPr>
        </p:nvSpPr>
        <p:spPr/>
        <p:txBody>
          <a:bodyPr/>
          <a:lstStyle/>
          <a:p>
            <a:endParaRPr lang="en-GB"/>
          </a:p>
        </p:txBody>
      </p:sp>
      <p:sp>
        <p:nvSpPr>
          <p:cNvPr id="15" name="Text Placeholder 14">
            <a:extLst>
              <a:ext uri="{FF2B5EF4-FFF2-40B4-BE49-F238E27FC236}">
                <a16:creationId xmlns:a16="http://schemas.microsoft.com/office/drawing/2014/main" id="{1065874F-D2CE-B605-A59A-0181DB82F962}"/>
              </a:ext>
            </a:extLst>
          </p:cNvPr>
          <p:cNvSpPr>
            <a:spLocks noGrp="1"/>
          </p:cNvSpPr>
          <p:nvPr>
            <p:ph type="body" sz="quarter" idx="15"/>
          </p:nvPr>
        </p:nvSpPr>
        <p:spPr/>
        <p:txBody>
          <a:bodyPr/>
          <a:lstStyle/>
          <a:p>
            <a:r>
              <a:rPr lang="de-DE" err="1"/>
              <a:t>Introduction</a:t>
            </a:r>
            <a:endParaRPr lang="en-GB"/>
          </a:p>
        </p:txBody>
      </p:sp>
      <p:sp>
        <p:nvSpPr>
          <p:cNvPr id="17" name="Rectangle 16">
            <a:extLst>
              <a:ext uri="{FF2B5EF4-FFF2-40B4-BE49-F238E27FC236}">
                <a16:creationId xmlns:a16="http://schemas.microsoft.com/office/drawing/2014/main" id="{E09163C8-04DE-00D9-F17B-3B6603DD4213}"/>
              </a:ext>
            </a:extLst>
          </p:cNvPr>
          <p:cNvSpPr/>
          <p:nvPr/>
        </p:nvSpPr>
        <p:spPr bwMode="gray">
          <a:xfrm>
            <a:off x="0" y="4424058"/>
            <a:ext cx="13442950" cy="1062545"/>
          </a:xfrm>
          <a:prstGeom prst="rect">
            <a:avLst/>
          </a:prstGeom>
          <a:solidFill>
            <a:srgbClr val="6CAFD9"/>
          </a:solidFill>
          <a:ln w="635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180000" marR="0" lvl="0" indent="-180000" algn="l" defTabSz="1043056" rtl="0" eaLnBrk="1" fontAlgn="auto" latinLnBrk="0" hangingPunct="1">
              <a:lnSpc>
                <a:spcPct val="90000"/>
              </a:lnSpc>
              <a:spcBef>
                <a:spcPts val="600"/>
              </a:spcBef>
              <a:spcAft>
                <a:spcPts val="0"/>
              </a:spcAft>
              <a:buClr>
                <a:srgbClr val="9BBB59"/>
              </a:buClr>
              <a:buSzTx/>
              <a:buFont typeface="Wingdings 3" panose="05040102010807070707" pitchFamily="18" charset="2"/>
              <a:buChar char=""/>
              <a:tabLst/>
              <a:defRPr/>
            </a:pPr>
            <a:endParaRPr kumimoji="0" lang="ru-RU" sz="1200" b="0" i="0" u="none" strike="noStrike" kern="1200" cap="none" spc="0" normalizeH="0" baseline="0" noProof="0" err="1">
              <a:ln>
                <a:noFill/>
              </a:ln>
              <a:solidFill>
                <a:prstClr val="black"/>
              </a:solidFill>
              <a:effectLst/>
              <a:uLnTx/>
              <a:uFillTx/>
              <a:latin typeface="Calibri"/>
              <a:ea typeface="+mn-ea"/>
              <a:cs typeface="Calibri Light" panose="020F0302020204030204" pitchFamily="34" charset="0"/>
            </a:endParaRPr>
          </a:p>
        </p:txBody>
      </p:sp>
      <p:sp>
        <p:nvSpPr>
          <p:cNvPr id="21" name="Rechteck 9">
            <a:extLst>
              <a:ext uri="{FF2B5EF4-FFF2-40B4-BE49-F238E27FC236}">
                <a16:creationId xmlns:a16="http://schemas.microsoft.com/office/drawing/2014/main" id="{E722742C-89CE-74C3-FD14-37822CE49194}"/>
              </a:ext>
            </a:extLst>
          </p:cNvPr>
          <p:cNvSpPr/>
          <p:nvPr/>
        </p:nvSpPr>
        <p:spPr bwMode="gray">
          <a:xfrm>
            <a:off x="3341744" y="4562560"/>
            <a:ext cx="2649600" cy="857500"/>
          </a:xfrm>
          <a:prstGeom prst="rect">
            <a:avLst/>
          </a:prstGeom>
          <a:noFill/>
          <a:ln w="1270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2000" b="1" i="0" u="none" strike="noStrike" kern="1200" cap="none" spc="0" normalizeH="0" baseline="0" noProof="0">
                <a:ln>
                  <a:noFill/>
                </a:ln>
                <a:solidFill>
                  <a:prstClr val="black"/>
                </a:solidFill>
                <a:effectLst/>
                <a:uLnTx/>
                <a:uFillTx/>
                <a:latin typeface="Aptos Display"/>
                <a:ea typeface="+mn-ea"/>
                <a:cs typeface="Calibri Light"/>
              </a:rPr>
              <a:t>Maria Colomé</a:t>
            </a:r>
            <a:endParaRPr kumimoji="0" lang="en-GB" sz="2400" b="1" i="0" u="none" strike="noStrike" kern="1200" cap="none" spc="0" normalizeH="0" baseline="0" noProof="0">
              <a:ln>
                <a:noFill/>
              </a:ln>
              <a:solidFill>
                <a:prstClr val="black"/>
              </a:solidFill>
              <a:effectLst/>
              <a:uLnTx/>
              <a:uFillTx/>
              <a:latin typeface="Aptos Display" panose="020B0004020202020204" pitchFamily="34" charset="0"/>
              <a:ea typeface="+mn-ea"/>
              <a:cs typeface="Calibri Light" panose="020F0302020204030204" pitchFamily="34" charset="0"/>
            </a:endParaRPr>
          </a:p>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800" b="0" i="0" u="none" strike="noStrike" kern="1200" cap="none" spc="0" normalizeH="0" baseline="0" noProof="0">
                <a:ln>
                  <a:noFill/>
                </a:ln>
                <a:solidFill>
                  <a:prstClr val="black"/>
                </a:solidFill>
                <a:effectLst/>
                <a:uLnTx/>
                <a:uFillTx/>
                <a:latin typeface="Aptos Display"/>
                <a:ea typeface="+mn-ea"/>
                <a:cs typeface="Calibri Light"/>
              </a:rPr>
              <a:t>Project Manager</a:t>
            </a:r>
            <a:endParaRPr kumimoji="0" lang="en-GB" sz="2400" b="0" i="0" u="none" strike="noStrike" kern="1200" cap="none" spc="0" normalizeH="0" baseline="0" noProof="0">
              <a:ln>
                <a:noFill/>
              </a:ln>
              <a:solidFill>
                <a:prstClr val="black"/>
              </a:solidFill>
              <a:effectLst/>
              <a:uLnTx/>
              <a:uFillTx/>
              <a:latin typeface="Aptos Display" panose="020B0004020202020204" pitchFamily="34" charset="0"/>
              <a:ea typeface="+mn-ea"/>
              <a:cs typeface="Calibri Light" panose="020F0302020204030204" pitchFamily="34" charset="0"/>
            </a:endParaRPr>
          </a:p>
        </p:txBody>
      </p:sp>
      <p:pic>
        <p:nvPicPr>
          <p:cNvPr id="8" name="Picture 7" descr="A close-up of a logo&#10;&#10;AI-generated content may be incorrect.">
            <a:extLst>
              <a:ext uri="{FF2B5EF4-FFF2-40B4-BE49-F238E27FC236}">
                <a16:creationId xmlns:a16="http://schemas.microsoft.com/office/drawing/2014/main" id="{06F66E8B-33CA-3E93-DEA7-5E3B42B79ED3}"/>
              </a:ext>
            </a:extLst>
          </p:cNvPr>
          <p:cNvPicPr>
            <a:picLocks noChangeAspect="1"/>
          </p:cNvPicPr>
          <p:nvPr/>
        </p:nvPicPr>
        <p:blipFill>
          <a:blip r:embed="rId3"/>
          <a:srcRect t="23052" b="22378"/>
          <a:stretch>
            <a:fillRect/>
          </a:stretch>
        </p:blipFill>
        <p:spPr>
          <a:xfrm>
            <a:off x="3958519" y="5660172"/>
            <a:ext cx="1440669" cy="786175"/>
          </a:xfrm>
          <a:prstGeom prst="rect">
            <a:avLst/>
          </a:prstGeom>
        </p:spPr>
      </p:pic>
      <p:pic>
        <p:nvPicPr>
          <p:cNvPr id="20" name="Imatge 49" descr="Imatge que conté Cara humana, persona, somriure, roba&#10;&#10;Pot ser que el contingut generat per IA no sigui correcte.">
            <a:extLst>
              <a:ext uri="{FF2B5EF4-FFF2-40B4-BE49-F238E27FC236}">
                <a16:creationId xmlns:a16="http://schemas.microsoft.com/office/drawing/2014/main" id="{1F989118-77E0-1F64-D06B-92842B7838EE}"/>
              </a:ext>
            </a:extLst>
          </p:cNvPr>
          <p:cNvPicPr>
            <a:picLocks noChangeAspect="1"/>
          </p:cNvPicPr>
          <p:nvPr/>
        </p:nvPicPr>
        <p:blipFill>
          <a:blip r:embed="rId4"/>
          <a:srcRect t="12626" b="12626"/>
          <a:stretch>
            <a:fillRect/>
          </a:stretch>
        </p:blipFill>
        <p:spPr>
          <a:xfrm>
            <a:off x="3958519" y="2526789"/>
            <a:ext cx="1416050" cy="1411287"/>
          </a:xfrm>
          <a:prstGeom prst="rect">
            <a:avLst/>
          </a:prstGeom>
        </p:spPr>
      </p:pic>
      <p:pic>
        <p:nvPicPr>
          <p:cNvPr id="5" name="Picture Placeholder 29">
            <a:extLst>
              <a:ext uri="{FF2B5EF4-FFF2-40B4-BE49-F238E27FC236}">
                <a16:creationId xmlns:a16="http://schemas.microsoft.com/office/drawing/2014/main" id="{622606D7-363B-D7BD-E3C8-8A35A6B82FB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bwMode="gray">
          <a:xfrm>
            <a:off x="125413" y="14288"/>
            <a:ext cx="288925" cy="288925"/>
          </a:xfrm>
          <a:prstGeom prst="rect">
            <a:avLst/>
          </a:prstGeom>
        </p:spPr>
      </p:pic>
      <p:pic>
        <p:nvPicPr>
          <p:cNvPr id="7" name="Picture Placeholder 16" descr="A person in a suit&#10;&#10;AI-generated content may be incorrect.">
            <a:extLst>
              <a:ext uri="{FF2B5EF4-FFF2-40B4-BE49-F238E27FC236}">
                <a16:creationId xmlns:a16="http://schemas.microsoft.com/office/drawing/2014/main" id="{3AF33FB2-5C52-F1AB-84F7-C587F157BF5D}"/>
              </a:ext>
            </a:extLst>
          </p:cNvPr>
          <p:cNvPicPr>
            <a:picLocks noChangeAspect="1"/>
          </p:cNvPicPr>
          <p:nvPr/>
        </p:nvPicPr>
        <p:blipFill>
          <a:blip r:embed="rId6"/>
          <a:srcRect t="112" b="112"/>
          <a:stretch>
            <a:fillRect/>
          </a:stretch>
        </p:blipFill>
        <p:spPr bwMode="gray">
          <a:xfrm>
            <a:off x="6767592" y="2526789"/>
            <a:ext cx="1416050" cy="1412875"/>
          </a:xfrm>
          <a:prstGeom prst="rect">
            <a:avLst/>
          </a:prstGeom>
        </p:spPr>
      </p:pic>
      <p:pic>
        <p:nvPicPr>
          <p:cNvPr id="16" name="Picture 15" descr="A black and white logo&#10;&#10;Description automatically generated">
            <a:extLst>
              <a:ext uri="{FF2B5EF4-FFF2-40B4-BE49-F238E27FC236}">
                <a16:creationId xmlns:a16="http://schemas.microsoft.com/office/drawing/2014/main" id="{E47BAEF6-6A8C-5DA2-0226-0E5101DBCDE2}"/>
              </a:ext>
            </a:extLst>
          </p:cNvPr>
          <p:cNvPicPr>
            <a:picLocks noChangeAspect="1"/>
          </p:cNvPicPr>
          <p:nvPr/>
        </p:nvPicPr>
        <p:blipFill>
          <a:blip r:embed="rId7"/>
          <a:stretch>
            <a:fillRect/>
          </a:stretch>
        </p:blipFill>
        <p:spPr>
          <a:xfrm>
            <a:off x="6885991" y="5643428"/>
            <a:ext cx="1179250" cy="655138"/>
          </a:xfrm>
          <a:prstGeom prst="rect">
            <a:avLst/>
          </a:prstGeom>
        </p:spPr>
      </p:pic>
      <p:sp>
        <p:nvSpPr>
          <p:cNvPr id="22" name="Rechteck 9">
            <a:extLst>
              <a:ext uri="{FF2B5EF4-FFF2-40B4-BE49-F238E27FC236}">
                <a16:creationId xmlns:a16="http://schemas.microsoft.com/office/drawing/2014/main" id="{1587881F-F26D-2B0A-E1AF-180B882C37B4}"/>
              </a:ext>
            </a:extLst>
          </p:cNvPr>
          <p:cNvSpPr/>
          <p:nvPr/>
        </p:nvSpPr>
        <p:spPr bwMode="gray">
          <a:xfrm>
            <a:off x="6077058" y="4536334"/>
            <a:ext cx="2797117" cy="947825"/>
          </a:xfrm>
          <a:prstGeom prst="rect">
            <a:avLst/>
          </a:prstGeom>
          <a:noFill/>
          <a:ln w="12700" algn="ctr">
            <a:no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algn="ctr">
              <a:lnSpc>
                <a:spcPct val="90000"/>
              </a:lnSpc>
              <a:spcBef>
                <a:spcPts val="600"/>
              </a:spcBef>
              <a:buClr>
                <a:schemeClr val="accent3"/>
              </a:buClr>
            </a:pPr>
            <a:r>
              <a:rPr lang="en-GB" sz="2000" b="1">
                <a:latin typeface="Aptos Display" panose="020B0004020202020204" pitchFamily="34" charset="0"/>
                <a:cs typeface="Calibri Light" panose="020F0302020204030204" pitchFamily="34" charset="0"/>
              </a:rPr>
              <a:t>Klaus Piesche</a:t>
            </a:r>
          </a:p>
          <a:p>
            <a:pPr algn="ctr">
              <a:lnSpc>
                <a:spcPct val="90000"/>
              </a:lnSpc>
              <a:spcBef>
                <a:spcPts val="600"/>
              </a:spcBef>
              <a:buClr>
                <a:schemeClr val="accent3"/>
              </a:buClr>
            </a:pPr>
            <a:r>
              <a:rPr lang="en-GB" sz="1800">
                <a:latin typeface="Aptos Display" panose="020B0004020202020204" pitchFamily="34" charset="0"/>
                <a:cs typeface="Calibri Light" panose="020F0302020204030204" pitchFamily="34" charset="0"/>
              </a:rPr>
              <a:t>Senior Research Consultant</a:t>
            </a:r>
          </a:p>
        </p:txBody>
      </p:sp>
      <p:pic>
        <p:nvPicPr>
          <p:cNvPr id="3" name="Picture Placeholder 2" descr="Wave Gesture with solid fill">
            <a:extLst>
              <a:ext uri="{FF2B5EF4-FFF2-40B4-BE49-F238E27FC236}">
                <a16:creationId xmlns:a16="http://schemas.microsoft.com/office/drawing/2014/main" id="{8375B2CC-5710-A98C-C228-E59D24349810}"/>
              </a:ext>
            </a:extLst>
          </p:cNvPr>
          <p:cNvPicPr>
            <a:picLocks noGrp="1" noChangeAspect="1"/>
          </p:cNvPicPr>
          <p:nvPr>
            <p:ph type="pic" sz="quarter" idx="16"/>
          </p:nvPr>
        </p:nvPicPr>
        <p:blipFill>
          <a:blip>
            <a:extLst>
              <a:ext uri="{96DAC541-7B7A-43D3-8B79-37D633B846F1}">
                <asvg:svgBlip xmlns:asvg="http://schemas.microsoft.com/office/drawing/2016/SVG/main" r:embed="rId8"/>
              </a:ext>
            </a:extLst>
          </a:blip>
          <a:srcRect/>
          <a:stretch>
            <a:fillRect/>
          </a:stretch>
        </p:blipFill>
        <p:spPr>
          <a:xfrm>
            <a:off x="242225" y="789499"/>
            <a:ext cx="288000" cy="288365"/>
          </a:xfrm>
        </p:spPr>
      </p:pic>
    </p:spTree>
    <p:extLst>
      <p:ext uri="{BB962C8B-B14F-4D97-AF65-F5344CB8AC3E}">
        <p14:creationId xmlns:p14="http://schemas.microsoft.com/office/powerpoint/2010/main" val="3441482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653B8-A5EC-2C73-3374-7C46485705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E138CE1-0BF3-A9E4-2E72-2A49F04EBC09}"/>
              </a:ext>
            </a:extLst>
          </p:cNvPr>
          <p:cNvSpPr>
            <a:spLocks noGrp="1"/>
          </p:cNvSpPr>
          <p:nvPr>
            <p:ph type="body" sz="quarter" idx="12"/>
          </p:nvPr>
        </p:nvSpPr>
        <p:spPr/>
        <p:txBody>
          <a:bodyPr/>
          <a:lstStyle/>
          <a:p>
            <a:endParaRPr lang="de-DE"/>
          </a:p>
        </p:txBody>
      </p:sp>
      <p:sp>
        <p:nvSpPr>
          <p:cNvPr id="3" name="Text Placeholder 2">
            <a:extLst>
              <a:ext uri="{FF2B5EF4-FFF2-40B4-BE49-F238E27FC236}">
                <a16:creationId xmlns:a16="http://schemas.microsoft.com/office/drawing/2014/main" id="{5AC56A06-8185-0F00-7F81-6C894831BCED}"/>
              </a:ext>
            </a:extLst>
          </p:cNvPr>
          <p:cNvSpPr>
            <a:spLocks noGrp="1"/>
          </p:cNvSpPr>
          <p:nvPr>
            <p:ph type="body" sz="quarter" idx="14"/>
          </p:nvPr>
        </p:nvSpPr>
        <p:spPr/>
        <p:txBody>
          <a:bodyPr/>
          <a:lstStyle/>
          <a:p>
            <a:r>
              <a:rPr lang="en-GB" dirty="0"/>
              <a:t>What is the project about and who are we?</a:t>
            </a:r>
          </a:p>
        </p:txBody>
      </p:sp>
      <p:sp>
        <p:nvSpPr>
          <p:cNvPr id="4" name="Text Placeholder 3">
            <a:extLst>
              <a:ext uri="{FF2B5EF4-FFF2-40B4-BE49-F238E27FC236}">
                <a16:creationId xmlns:a16="http://schemas.microsoft.com/office/drawing/2014/main" id="{1034130E-9888-B599-C2AF-F8C53B248084}"/>
              </a:ext>
            </a:extLst>
          </p:cNvPr>
          <p:cNvSpPr>
            <a:spLocks noGrp="1"/>
          </p:cNvSpPr>
          <p:nvPr>
            <p:ph type="body" sz="quarter" idx="15"/>
          </p:nvPr>
        </p:nvSpPr>
        <p:spPr/>
        <p:txBody>
          <a:bodyPr/>
          <a:lstStyle/>
          <a:p>
            <a:r>
              <a:rPr lang="en-GB" b="1"/>
              <a:t>&gt;&gt; </a:t>
            </a:r>
            <a:r>
              <a:rPr lang="de-DE" b="1"/>
              <a:t>suHCO </a:t>
            </a:r>
            <a:r>
              <a:rPr lang="de-DE" b="1" err="1"/>
              <a:t>Introduction</a:t>
            </a:r>
            <a:r>
              <a:rPr lang="de-DE" b="1"/>
              <a:t> and </a:t>
            </a:r>
            <a:r>
              <a:rPr lang="de-DE" b="1" err="1"/>
              <a:t>Context</a:t>
            </a:r>
            <a:endParaRPr lang="de-DE" b="1"/>
          </a:p>
          <a:p>
            <a:r>
              <a:rPr lang="de-DE"/>
              <a:t>Tender Summary</a:t>
            </a:r>
          </a:p>
          <a:p>
            <a:r>
              <a:rPr lang="en-GB">
                <a:latin typeface="Grandview"/>
              </a:rPr>
              <a:t>Expected outcomes during Project</a:t>
            </a:r>
          </a:p>
          <a:p>
            <a:r>
              <a:rPr lang="en-GB"/>
              <a:t>TD2 Challenge Brief</a:t>
            </a:r>
          </a:p>
          <a:p>
            <a:r>
              <a:rPr lang="en-GB">
                <a:latin typeface="Grandview"/>
              </a:rPr>
              <a:t>Technical Application Template TD6</a:t>
            </a:r>
          </a:p>
          <a:p>
            <a:r>
              <a:rPr lang="en-GB">
                <a:latin typeface="Grandview"/>
              </a:rPr>
              <a:t>Next Steps</a:t>
            </a:r>
          </a:p>
          <a:p>
            <a:endParaRPr lang="en-GB"/>
          </a:p>
          <a:p>
            <a:endParaRPr lang="de-DE"/>
          </a:p>
          <a:p>
            <a:endParaRPr lang="de-DE"/>
          </a:p>
        </p:txBody>
      </p:sp>
      <p:sp>
        <p:nvSpPr>
          <p:cNvPr id="6" name="Text Placeholder 5">
            <a:extLst>
              <a:ext uri="{FF2B5EF4-FFF2-40B4-BE49-F238E27FC236}">
                <a16:creationId xmlns:a16="http://schemas.microsoft.com/office/drawing/2014/main" id="{CA720F21-1013-5099-3B94-42D7EF47C9A5}"/>
              </a:ext>
            </a:extLst>
          </p:cNvPr>
          <p:cNvSpPr>
            <a:spLocks noGrp="1"/>
          </p:cNvSpPr>
          <p:nvPr>
            <p:ph type="body" sz="quarter" idx="19"/>
          </p:nvPr>
        </p:nvSpPr>
        <p:spPr/>
        <p:txBody>
          <a:bodyPr/>
          <a:lstStyle/>
          <a:p>
            <a:r>
              <a:rPr lang="de-DE"/>
              <a:t>suHCO </a:t>
            </a:r>
            <a:r>
              <a:rPr lang="de-DE" err="1"/>
              <a:t>Introduction</a:t>
            </a:r>
            <a:r>
              <a:rPr lang="de-DE"/>
              <a:t> and </a:t>
            </a:r>
            <a:r>
              <a:rPr lang="de-DE" err="1"/>
              <a:t>Context</a:t>
            </a:r>
            <a:endParaRPr lang="de-DE"/>
          </a:p>
        </p:txBody>
      </p:sp>
      <p:sp>
        <p:nvSpPr>
          <p:cNvPr id="7" name="Text Placeholder 6">
            <a:extLst>
              <a:ext uri="{FF2B5EF4-FFF2-40B4-BE49-F238E27FC236}">
                <a16:creationId xmlns:a16="http://schemas.microsoft.com/office/drawing/2014/main" id="{0EBF41D2-7822-30F9-7C2A-E32364414C4F}"/>
              </a:ext>
            </a:extLst>
          </p:cNvPr>
          <p:cNvSpPr>
            <a:spLocks noGrp="1"/>
          </p:cNvSpPr>
          <p:nvPr>
            <p:ph type="body" sz="quarter" idx="20"/>
          </p:nvPr>
        </p:nvSpPr>
        <p:spPr/>
        <p:txBody>
          <a:bodyPr/>
          <a:lstStyle/>
          <a:p>
            <a:endParaRPr lang="de-DE"/>
          </a:p>
        </p:txBody>
      </p:sp>
      <p:pic>
        <p:nvPicPr>
          <p:cNvPr id="9" name="Picture Placeholder 29">
            <a:extLst>
              <a:ext uri="{FF2B5EF4-FFF2-40B4-BE49-F238E27FC236}">
                <a16:creationId xmlns:a16="http://schemas.microsoft.com/office/drawing/2014/main" id="{E9F09D96-DAE1-2C59-34BD-1C112941CB0B}"/>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bwMode="gray">
          <a:xfrm>
            <a:off x="9967325" y="4540717"/>
            <a:ext cx="2439827" cy="2439827"/>
          </a:xfrm>
          <a:prstGeom prst="rect">
            <a:avLst/>
          </a:prstGeom>
        </p:spPr>
      </p:pic>
    </p:spTree>
    <p:extLst>
      <p:ext uri="{BB962C8B-B14F-4D97-AF65-F5344CB8AC3E}">
        <p14:creationId xmlns:p14="http://schemas.microsoft.com/office/powerpoint/2010/main" val="2051878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CAFD9"/>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D7702AF-E883-CDAB-BAE6-556C31AFE0B3}"/>
              </a:ext>
            </a:extLst>
          </p:cNvPr>
          <p:cNvSpPr>
            <a:spLocks noGrp="1"/>
          </p:cNvSpPr>
          <p:nvPr>
            <p:ph type="body" sz="quarter" idx="15"/>
          </p:nvPr>
        </p:nvSpPr>
        <p:spPr/>
        <p:txBody>
          <a:bodyPr/>
          <a:lstStyle/>
          <a:p>
            <a:r>
              <a:rPr lang="en-GB"/>
              <a:t>Introduction</a:t>
            </a:r>
          </a:p>
        </p:txBody>
      </p:sp>
      <p:sp>
        <p:nvSpPr>
          <p:cNvPr id="14" name="Title 56">
            <a:extLst>
              <a:ext uri="{FF2B5EF4-FFF2-40B4-BE49-F238E27FC236}">
                <a16:creationId xmlns:a16="http://schemas.microsoft.com/office/drawing/2014/main" id="{ADE23B49-CC05-DDF2-27A5-D904FF14D074}"/>
              </a:ext>
            </a:extLst>
          </p:cNvPr>
          <p:cNvSpPr txBox="1">
            <a:spLocks/>
          </p:cNvSpPr>
          <p:nvPr/>
        </p:nvSpPr>
        <p:spPr>
          <a:xfrm>
            <a:off x="419101" y="631740"/>
            <a:ext cx="3888740" cy="529736"/>
          </a:xfrm>
          <a:prstGeom prst="rect">
            <a:avLst/>
          </a:prstGeom>
        </p:spPr>
        <p:txBody>
          <a:bodyPr>
            <a:normAutofit lnSpcReduction="10000"/>
          </a:bodyPr>
          <a:lstStyle>
            <a:lvl1pPr algn="l" defTabSz="1043080" rtl="0" eaLnBrk="1" latinLnBrk="0" hangingPunct="1">
              <a:lnSpc>
                <a:spcPct val="90000"/>
              </a:lnSpc>
              <a:spcBef>
                <a:spcPct val="0"/>
              </a:spcBef>
              <a:buNone/>
              <a:defRPr sz="1800" b="1" kern="1200">
                <a:solidFill>
                  <a:schemeClr val="tx1"/>
                </a:solidFill>
                <a:latin typeface="+mn-lt"/>
                <a:ea typeface="+mj-ea"/>
                <a:cs typeface="+mj-cs"/>
              </a:defRPr>
            </a:lvl1pPr>
          </a:lstStyle>
          <a:p>
            <a:pPr marL="0" marR="0" lvl="0" indent="0" algn="l" defTabSz="104308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err="1">
                <a:ln>
                  <a:noFill/>
                </a:ln>
                <a:solidFill>
                  <a:prstClr val="white"/>
                </a:solidFill>
                <a:effectLst/>
                <a:uLnTx/>
                <a:uFillTx/>
                <a:latin typeface="Aptos Display" panose="020B0004020202020204" pitchFamily="34" charset="0"/>
                <a:ea typeface="+mj-ea"/>
                <a:cs typeface="+mj-cs"/>
              </a:rPr>
              <a:t>suHCO</a:t>
            </a:r>
            <a:r>
              <a:rPr kumimoji="0" lang="en-US" sz="3200" b="1" i="0" u="none" strike="noStrike" kern="1200" cap="none" spc="0" normalizeH="0" baseline="0" noProof="0">
                <a:ln>
                  <a:noFill/>
                </a:ln>
                <a:solidFill>
                  <a:prstClr val="white"/>
                </a:solidFill>
                <a:effectLst/>
                <a:uLnTx/>
                <a:uFillTx/>
                <a:latin typeface="Aptos Display" panose="020B0004020202020204" pitchFamily="34" charset="0"/>
                <a:ea typeface="+mj-ea"/>
                <a:cs typeface="+mj-cs"/>
              </a:rPr>
              <a:t> procurers</a:t>
            </a:r>
          </a:p>
        </p:txBody>
      </p:sp>
      <p:sp>
        <p:nvSpPr>
          <p:cNvPr id="15" name="Title 56">
            <a:extLst>
              <a:ext uri="{FF2B5EF4-FFF2-40B4-BE49-F238E27FC236}">
                <a16:creationId xmlns:a16="http://schemas.microsoft.com/office/drawing/2014/main" id="{2A6D9528-361D-141D-8C94-A0FCC2E8CB1D}"/>
              </a:ext>
            </a:extLst>
          </p:cNvPr>
          <p:cNvSpPr txBox="1">
            <a:spLocks/>
          </p:cNvSpPr>
          <p:nvPr/>
        </p:nvSpPr>
        <p:spPr>
          <a:xfrm>
            <a:off x="367353" y="4391715"/>
            <a:ext cx="3804125" cy="577044"/>
          </a:xfrm>
          <a:prstGeom prst="rect">
            <a:avLst/>
          </a:prstGeom>
        </p:spPr>
        <p:txBody>
          <a:bodyPr>
            <a:normAutofit/>
          </a:bodyPr>
          <a:lstStyle>
            <a:lvl1pPr algn="l" defTabSz="1043080" rtl="0" eaLnBrk="1" latinLnBrk="0" hangingPunct="1">
              <a:lnSpc>
                <a:spcPct val="90000"/>
              </a:lnSpc>
              <a:spcBef>
                <a:spcPct val="0"/>
              </a:spcBef>
              <a:buNone/>
              <a:defRPr sz="1800" b="1" kern="1200">
                <a:solidFill>
                  <a:schemeClr val="tx1"/>
                </a:solidFill>
                <a:latin typeface="+mn-lt"/>
                <a:ea typeface="+mj-ea"/>
                <a:cs typeface="+mj-cs"/>
              </a:defRPr>
            </a:lvl1pPr>
          </a:lstStyle>
          <a:p>
            <a:pPr marL="0" marR="0" lvl="0" indent="0" algn="l" defTabSz="104308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ptos Display" panose="020B0004020202020204" pitchFamily="34" charset="0"/>
                <a:ea typeface="+mj-ea"/>
                <a:cs typeface="+mj-cs"/>
              </a:rPr>
              <a:t>Supporting partners</a:t>
            </a:r>
          </a:p>
        </p:txBody>
      </p:sp>
      <p:grpSp>
        <p:nvGrpSpPr>
          <p:cNvPr id="16" name="Group 15">
            <a:extLst>
              <a:ext uri="{FF2B5EF4-FFF2-40B4-BE49-F238E27FC236}">
                <a16:creationId xmlns:a16="http://schemas.microsoft.com/office/drawing/2014/main" id="{18234688-647C-DE78-69EF-EECFF8A24B7E}"/>
              </a:ext>
            </a:extLst>
          </p:cNvPr>
          <p:cNvGrpSpPr/>
          <p:nvPr/>
        </p:nvGrpSpPr>
        <p:grpSpPr>
          <a:xfrm>
            <a:off x="492283" y="2239540"/>
            <a:ext cx="3690407" cy="734129"/>
            <a:chOff x="492283" y="2141253"/>
            <a:chExt cx="3690407" cy="734129"/>
          </a:xfrm>
        </p:grpSpPr>
        <p:grpSp>
          <p:nvGrpSpPr>
            <p:cNvPr id="17" name="Group 16">
              <a:extLst>
                <a:ext uri="{FF2B5EF4-FFF2-40B4-BE49-F238E27FC236}">
                  <a16:creationId xmlns:a16="http://schemas.microsoft.com/office/drawing/2014/main" id="{991861C6-9BA4-9CDE-B8E8-893382A05BF1}"/>
                </a:ext>
              </a:extLst>
            </p:cNvPr>
            <p:cNvGrpSpPr/>
            <p:nvPr/>
          </p:nvGrpSpPr>
          <p:grpSpPr>
            <a:xfrm>
              <a:off x="1245602" y="2141253"/>
              <a:ext cx="2937088" cy="734129"/>
              <a:chOff x="1101373" y="1318769"/>
              <a:chExt cx="2937088" cy="734129"/>
            </a:xfrm>
          </p:grpSpPr>
          <p:sp>
            <p:nvSpPr>
              <p:cNvPr id="22" name="TextBox 21">
                <a:extLst>
                  <a:ext uri="{FF2B5EF4-FFF2-40B4-BE49-F238E27FC236}">
                    <a16:creationId xmlns:a16="http://schemas.microsoft.com/office/drawing/2014/main" id="{75E2D1F9-AE42-5D94-363D-79B28112EF2D}"/>
                  </a:ext>
                </a:extLst>
              </p:cNvPr>
              <p:cNvSpPr txBox="1"/>
              <p:nvPr/>
            </p:nvSpPr>
            <p:spPr>
              <a:xfrm>
                <a:off x="1101373" y="1318769"/>
                <a:ext cx="2937088" cy="461665"/>
              </a:xfrm>
              <a:prstGeom prst="rect">
                <a:avLst/>
              </a:prstGeom>
              <a:noFill/>
            </p:spPr>
            <p:txBody>
              <a:bodyPr wrap="square" lIns="0" rtlCol="0" anchor="ctr">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Treviso</a:t>
                </a:r>
              </a:p>
            </p:txBody>
          </p:sp>
          <p:sp>
            <p:nvSpPr>
              <p:cNvPr id="23" name="TextBox 22">
                <a:extLst>
                  <a:ext uri="{FF2B5EF4-FFF2-40B4-BE49-F238E27FC236}">
                    <a16:creationId xmlns:a16="http://schemas.microsoft.com/office/drawing/2014/main" id="{4FE47CE5-BF7A-B542-0382-42C126D8C2B4}"/>
                  </a:ext>
                </a:extLst>
              </p:cNvPr>
              <p:cNvSpPr txBox="1"/>
              <p:nvPr/>
            </p:nvSpPr>
            <p:spPr>
              <a:xfrm>
                <a:off x="1109168" y="1775899"/>
                <a:ext cx="2929293" cy="276999"/>
              </a:xfrm>
              <a:prstGeom prst="rect">
                <a:avLst/>
              </a:prstGeom>
              <a:noFill/>
            </p:spPr>
            <p:txBody>
              <a:bodyPr wrap="square" lIns="0" rIns="0" rtlCol="0" anchor="ctr">
                <a:spAutoFit/>
              </a:bodyPr>
              <a:lstStyle/>
              <a:p>
                <a:pPr marL="0" marR="0" lvl="0" indent="0" algn="just" defTabSz="1043056"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err="1">
                    <a:ln>
                      <a:noFill/>
                    </a:ln>
                    <a:solidFill>
                      <a:prstClr val="white"/>
                    </a:solidFill>
                    <a:effectLst/>
                    <a:uLnTx/>
                    <a:uFillTx/>
                    <a:latin typeface="Aptos Display" panose="020B0004020202020204" pitchFamily="34" charset="0"/>
                    <a:ea typeface="+mn-ea"/>
                    <a:cs typeface="+mn-cs"/>
                  </a:rPr>
                  <a:t>EnEA</a:t>
                </a:r>
                <a:r>
                  <a:rPr kumimoji="0" lang="it-IT"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(Ente Educazione e Assistenza)</a:t>
                </a:r>
                <a:endParaRPr kumimoji="0" lang="en-US"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grpSp>
          <p:nvGrpSpPr>
            <p:cNvPr id="18" name="Group 17">
              <a:extLst>
                <a:ext uri="{FF2B5EF4-FFF2-40B4-BE49-F238E27FC236}">
                  <a16:creationId xmlns:a16="http://schemas.microsoft.com/office/drawing/2014/main" id="{6FE9D777-CE17-0EE4-B2EC-F43386543190}"/>
                </a:ext>
              </a:extLst>
            </p:cNvPr>
            <p:cNvGrpSpPr/>
            <p:nvPr/>
          </p:nvGrpSpPr>
          <p:grpSpPr>
            <a:xfrm>
              <a:off x="492283" y="2141253"/>
              <a:ext cx="560521" cy="560521"/>
              <a:chOff x="4821018" y="1941899"/>
              <a:chExt cx="784660" cy="784660"/>
            </a:xfrm>
          </p:grpSpPr>
          <p:sp>
            <p:nvSpPr>
              <p:cNvPr id="19" name="Teardrop 18">
                <a:extLst>
                  <a:ext uri="{FF2B5EF4-FFF2-40B4-BE49-F238E27FC236}">
                    <a16:creationId xmlns:a16="http://schemas.microsoft.com/office/drawing/2014/main" id="{FC917AE9-2CE2-BF69-04BF-70E818D092CC}"/>
                  </a:ext>
                </a:extLst>
              </p:cNvPr>
              <p:cNvSpPr/>
              <p:nvPr/>
            </p:nvSpPr>
            <p:spPr>
              <a:xfrm rot="8100000">
                <a:off x="4821018" y="1941899"/>
                <a:ext cx="784660" cy="784660"/>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sp>
            <p:nvSpPr>
              <p:cNvPr id="20" name="Oval 19">
                <a:extLst>
                  <a:ext uri="{FF2B5EF4-FFF2-40B4-BE49-F238E27FC236}">
                    <a16:creationId xmlns:a16="http://schemas.microsoft.com/office/drawing/2014/main" id="{072B8F8C-3E4D-C494-0F97-1F138DB14DA5}"/>
                  </a:ext>
                </a:extLst>
              </p:cNvPr>
              <p:cNvSpPr/>
              <p:nvPr/>
            </p:nvSpPr>
            <p:spPr>
              <a:xfrm>
                <a:off x="4920232" y="2038351"/>
                <a:ext cx="585216" cy="585216"/>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sp>
            <p:nvSpPr>
              <p:cNvPr id="21" name="Oval 20">
                <a:extLst>
                  <a:ext uri="{FF2B5EF4-FFF2-40B4-BE49-F238E27FC236}">
                    <a16:creationId xmlns:a16="http://schemas.microsoft.com/office/drawing/2014/main" id="{8E373214-74BC-3D52-21E8-F77CA00D8759}"/>
                  </a:ext>
                </a:extLst>
              </p:cNvPr>
              <p:cNvSpPr/>
              <p:nvPr/>
            </p:nvSpPr>
            <p:spPr>
              <a:xfrm>
                <a:off x="4952006" y="2070497"/>
                <a:ext cx="521208" cy="521208"/>
              </a:xfrm>
              <a:prstGeom prst="ellipse">
                <a:avLst/>
              </a:prstGeom>
              <a:blipFill>
                <a:blip r:embed="rId2"/>
                <a:stretch>
                  <a:fillRect/>
                </a:stretch>
              </a:bli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grpSp>
      <p:grpSp>
        <p:nvGrpSpPr>
          <p:cNvPr id="24" name="Group 23">
            <a:extLst>
              <a:ext uri="{FF2B5EF4-FFF2-40B4-BE49-F238E27FC236}">
                <a16:creationId xmlns:a16="http://schemas.microsoft.com/office/drawing/2014/main" id="{4E9C1289-6042-7250-4103-1BCF898CB1F7}"/>
              </a:ext>
            </a:extLst>
          </p:cNvPr>
          <p:cNvGrpSpPr/>
          <p:nvPr/>
        </p:nvGrpSpPr>
        <p:grpSpPr>
          <a:xfrm>
            <a:off x="492283" y="1238600"/>
            <a:ext cx="3690407" cy="784236"/>
            <a:chOff x="492283" y="1122660"/>
            <a:chExt cx="3690407" cy="784236"/>
          </a:xfrm>
        </p:grpSpPr>
        <p:grpSp>
          <p:nvGrpSpPr>
            <p:cNvPr id="25" name="Group 24">
              <a:extLst>
                <a:ext uri="{FF2B5EF4-FFF2-40B4-BE49-F238E27FC236}">
                  <a16:creationId xmlns:a16="http://schemas.microsoft.com/office/drawing/2014/main" id="{BA47C6BE-0996-A4F9-E036-1D565E83A240}"/>
                </a:ext>
              </a:extLst>
            </p:cNvPr>
            <p:cNvGrpSpPr/>
            <p:nvPr/>
          </p:nvGrpSpPr>
          <p:grpSpPr>
            <a:xfrm>
              <a:off x="1245602" y="1122660"/>
              <a:ext cx="2937088" cy="784236"/>
              <a:chOff x="1101373" y="1318769"/>
              <a:chExt cx="2937088" cy="784236"/>
            </a:xfrm>
          </p:grpSpPr>
          <p:sp>
            <p:nvSpPr>
              <p:cNvPr id="29" name="TextBox 28">
                <a:extLst>
                  <a:ext uri="{FF2B5EF4-FFF2-40B4-BE49-F238E27FC236}">
                    <a16:creationId xmlns:a16="http://schemas.microsoft.com/office/drawing/2014/main" id="{8ADC0D38-7E91-F864-DE3D-C30820E1E25B}"/>
                  </a:ext>
                </a:extLst>
              </p:cNvPr>
              <p:cNvSpPr txBox="1"/>
              <p:nvPr/>
            </p:nvSpPr>
            <p:spPr>
              <a:xfrm>
                <a:off x="1101373" y="1318769"/>
                <a:ext cx="2937088" cy="461665"/>
              </a:xfrm>
              <a:prstGeom prst="rect">
                <a:avLst/>
              </a:prstGeom>
              <a:noFill/>
            </p:spPr>
            <p:txBody>
              <a:bodyPr wrap="square" lIns="0" rtlCol="0" anchor="ctr">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Catalonia</a:t>
                </a:r>
              </a:p>
            </p:txBody>
          </p:sp>
          <p:sp>
            <p:nvSpPr>
              <p:cNvPr id="30" name="TextBox 29">
                <a:extLst>
                  <a:ext uri="{FF2B5EF4-FFF2-40B4-BE49-F238E27FC236}">
                    <a16:creationId xmlns:a16="http://schemas.microsoft.com/office/drawing/2014/main" id="{A1C0220C-4EAF-C58A-5676-9E71E19CE4DE}"/>
                  </a:ext>
                </a:extLst>
              </p:cNvPr>
              <p:cNvSpPr txBox="1"/>
              <p:nvPr/>
            </p:nvSpPr>
            <p:spPr>
              <a:xfrm>
                <a:off x="1109168" y="1641340"/>
                <a:ext cx="2929293" cy="461665"/>
              </a:xfrm>
              <a:prstGeom prst="rect">
                <a:avLst/>
              </a:prstGeom>
              <a:noFill/>
            </p:spPr>
            <p:txBody>
              <a:bodyPr wrap="square" lIns="0" rIns="0" rtlCol="0" anchor="ctr">
                <a:spAutoFit/>
              </a:bodyPr>
              <a:lstStyle/>
              <a:p>
                <a:pPr marL="0" marR="0" lvl="0" indent="0" algn="just" defTabSz="1043056" rtl="0" eaLnBrk="1" fontAlgn="auto" latinLnBrk="0" hangingPunct="1">
                  <a:lnSpc>
                    <a:spcPct val="100000"/>
                  </a:lnSpc>
                  <a:spcBef>
                    <a:spcPts val="0"/>
                  </a:spcBef>
                  <a:spcAft>
                    <a:spcPts val="0"/>
                  </a:spcAft>
                  <a:buClrTx/>
                  <a:buSzTx/>
                  <a:buFontTx/>
                  <a:buNone/>
                  <a:tabLst/>
                  <a:defRPr/>
                </a:pPr>
                <a:r>
                  <a:rPr kumimoji="0" lang="pt-BR" sz="12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CSC </a:t>
                </a:r>
                <a:r>
                  <a:rPr kumimoji="0" lang="pt-BR"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a:t>
                </a:r>
                <a:r>
                  <a:rPr kumimoji="0" lang="pt-BR" sz="1200" b="0" i="0" u="none" strike="noStrike" kern="1200" cap="none" spc="0" normalizeH="0" baseline="0" noProof="0" err="1">
                    <a:ln>
                      <a:noFill/>
                    </a:ln>
                    <a:solidFill>
                      <a:prstClr val="white"/>
                    </a:solidFill>
                    <a:effectLst/>
                    <a:uLnTx/>
                    <a:uFillTx/>
                    <a:latin typeface="Aptos Display" panose="020B0004020202020204" pitchFamily="34" charset="0"/>
                    <a:ea typeface="+mn-ea"/>
                    <a:cs typeface="+mn-cs"/>
                  </a:rPr>
                  <a:t>Consorci</a:t>
                </a:r>
                <a:r>
                  <a:rPr kumimoji="0" lang="pt-BR"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de Salut i d’</a:t>
                </a:r>
                <a:r>
                  <a:rPr kumimoji="0" lang="pt-BR" sz="1200" b="0" i="0" u="none" strike="noStrike" kern="1200" cap="none" spc="0" normalizeH="0" baseline="0" noProof="0" err="1">
                    <a:ln>
                      <a:noFill/>
                    </a:ln>
                    <a:solidFill>
                      <a:prstClr val="white"/>
                    </a:solidFill>
                    <a:effectLst/>
                    <a:uLnTx/>
                    <a:uFillTx/>
                    <a:latin typeface="Aptos Display" panose="020B0004020202020204" pitchFamily="34" charset="0"/>
                    <a:ea typeface="+mn-ea"/>
                    <a:cs typeface="+mn-cs"/>
                  </a:rPr>
                  <a:t>Atenció</a:t>
                </a:r>
                <a:r>
                  <a:rPr kumimoji="0" lang="pt-BR"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Social de </a:t>
                </a:r>
                <a:r>
                  <a:rPr kumimoji="0" lang="pt-BR" sz="1200" b="0" i="0" u="none" strike="noStrike" kern="1200" cap="none" spc="0" normalizeH="0" baseline="0" noProof="0" err="1">
                    <a:ln>
                      <a:noFill/>
                    </a:ln>
                    <a:solidFill>
                      <a:prstClr val="white"/>
                    </a:solidFill>
                    <a:effectLst/>
                    <a:uLnTx/>
                    <a:uFillTx/>
                    <a:latin typeface="Aptos Display" panose="020B0004020202020204" pitchFamily="34" charset="0"/>
                    <a:ea typeface="+mn-ea"/>
                    <a:cs typeface="+mn-cs"/>
                  </a:rPr>
                  <a:t>Catalunya</a:t>
                </a:r>
                <a:r>
                  <a:rPr kumimoji="0" lang="pt-BR"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a:t>
                </a:r>
                <a:endParaRPr kumimoji="0" lang="en-US"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grpSp>
          <p:nvGrpSpPr>
            <p:cNvPr id="26" name="Group 25">
              <a:extLst>
                <a:ext uri="{FF2B5EF4-FFF2-40B4-BE49-F238E27FC236}">
                  <a16:creationId xmlns:a16="http://schemas.microsoft.com/office/drawing/2014/main" id="{AE838E1F-677E-07E7-04CA-D277D9FE5101}"/>
                </a:ext>
              </a:extLst>
            </p:cNvPr>
            <p:cNvGrpSpPr/>
            <p:nvPr/>
          </p:nvGrpSpPr>
          <p:grpSpPr>
            <a:xfrm>
              <a:off x="492283" y="1122660"/>
              <a:ext cx="560521" cy="560521"/>
              <a:chOff x="4821018" y="1941899"/>
              <a:chExt cx="784660" cy="784660"/>
            </a:xfrm>
          </p:grpSpPr>
          <p:sp>
            <p:nvSpPr>
              <p:cNvPr id="27" name="Teardrop 26">
                <a:extLst>
                  <a:ext uri="{FF2B5EF4-FFF2-40B4-BE49-F238E27FC236}">
                    <a16:creationId xmlns:a16="http://schemas.microsoft.com/office/drawing/2014/main" id="{11E17327-5335-87EE-A6AA-6F28530187EB}"/>
                  </a:ext>
                </a:extLst>
              </p:cNvPr>
              <p:cNvSpPr/>
              <p:nvPr/>
            </p:nvSpPr>
            <p:spPr>
              <a:xfrm rot="8100000">
                <a:off x="4821018" y="1941899"/>
                <a:ext cx="784660" cy="784660"/>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sp>
            <p:nvSpPr>
              <p:cNvPr id="28" name="Oval 27">
                <a:extLst>
                  <a:ext uri="{FF2B5EF4-FFF2-40B4-BE49-F238E27FC236}">
                    <a16:creationId xmlns:a16="http://schemas.microsoft.com/office/drawing/2014/main" id="{DC088CDF-B9A8-FD1D-E4EA-6D6C565A0A8F}"/>
                  </a:ext>
                </a:extLst>
              </p:cNvPr>
              <p:cNvSpPr/>
              <p:nvPr/>
            </p:nvSpPr>
            <p:spPr>
              <a:xfrm>
                <a:off x="4920232" y="2038351"/>
                <a:ext cx="585216" cy="585216"/>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grpSp>
      <p:grpSp>
        <p:nvGrpSpPr>
          <p:cNvPr id="31" name="Group 30">
            <a:extLst>
              <a:ext uri="{FF2B5EF4-FFF2-40B4-BE49-F238E27FC236}">
                <a16:creationId xmlns:a16="http://schemas.microsoft.com/office/drawing/2014/main" id="{1420FA98-E7B5-7ADC-75BE-4C3968E76695}"/>
              </a:ext>
            </a:extLst>
          </p:cNvPr>
          <p:cNvGrpSpPr/>
          <p:nvPr/>
        </p:nvGrpSpPr>
        <p:grpSpPr>
          <a:xfrm>
            <a:off x="492283" y="3190373"/>
            <a:ext cx="3690407" cy="734129"/>
            <a:chOff x="492283" y="3135393"/>
            <a:chExt cx="3690407" cy="734129"/>
          </a:xfrm>
        </p:grpSpPr>
        <p:grpSp>
          <p:nvGrpSpPr>
            <p:cNvPr id="32" name="Group 31">
              <a:extLst>
                <a:ext uri="{FF2B5EF4-FFF2-40B4-BE49-F238E27FC236}">
                  <a16:creationId xmlns:a16="http://schemas.microsoft.com/office/drawing/2014/main" id="{DCCA8499-95A4-35F2-A162-EEA7B13FF188}"/>
                </a:ext>
              </a:extLst>
            </p:cNvPr>
            <p:cNvGrpSpPr/>
            <p:nvPr/>
          </p:nvGrpSpPr>
          <p:grpSpPr>
            <a:xfrm>
              <a:off x="1245602" y="3135393"/>
              <a:ext cx="2937088" cy="734129"/>
              <a:chOff x="1101373" y="1318769"/>
              <a:chExt cx="2937088" cy="734129"/>
            </a:xfrm>
          </p:grpSpPr>
          <p:sp>
            <p:nvSpPr>
              <p:cNvPr id="38" name="TextBox 37">
                <a:extLst>
                  <a:ext uri="{FF2B5EF4-FFF2-40B4-BE49-F238E27FC236}">
                    <a16:creationId xmlns:a16="http://schemas.microsoft.com/office/drawing/2014/main" id="{EEC0B8B6-0A2D-C3F0-142A-D226D030BB4E}"/>
                  </a:ext>
                </a:extLst>
              </p:cNvPr>
              <p:cNvSpPr txBox="1"/>
              <p:nvPr/>
            </p:nvSpPr>
            <p:spPr>
              <a:xfrm>
                <a:off x="1101373" y="1318769"/>
                <a:ext cx="2937088" cy="461665"/>
              </a:xfrm>
              <a:prstGeom prst="rect">
                <a:avLst/>
              </a:prstGeom>
              <a:noFill/>
            </p:spPr>
            <p:txBody>
              <a:bodyPr wrap="square" lIns="0" rtlCol="0" anchor="ctr">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Wales</a:t>
                </a:r>
              </a:p>
            </p:txBody>
          </p:sp>
          <p:sp>
            <p:nvSpPr>
              <p:cNvPr id="39" name="TextBox 38">
                <a:extLst>
                  <a:ext uri="{FF2B5EF4-FFF2-40B4-BE49-F238E27FC236}">
                    <a16:creationId xmlns:a16="http://schemas.microsoft.com/office/drawing/2014/main" id="{B619FD35-E5A8-2C65-A974-655D3131352D}"/>
                  </a:ext>
                </a:extLst>
              </p:cNvPr>
              <p:cNvSpPr txBox="1"/>
              <p:nvPr/>
            </p:nvSpPr>
            <p:spPr>
              <a:xfrm>
                <a:off x="1109168" y="1775899"/>
                <a:ext cx="2929293" cy="276999"/>
              </a:xfrm>
              <a:prstGeom prst="rect">
                <a:avLst/>
              </a:prstGeom>
              <a:noFill/>
            </p:spPr>
            <p:txBody>
              <a:bodyPr wrap="square" lIns="0" rIns="0" rtlCol="0" anchor="ctr">
                <a:spAutoFit/>
              </a:bodyPr>
              <a:lstStyle/>
              <a:p>
                <a:pPr marL="0" marR="0" lvl="0" indent="0" algn="just" defTabSz="1043056"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HDUHB </a:t>
                </a:r>
                <a:r>
                  <a:rPr kumimoji="0" lang="it-IT"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a:t>
                </a:r>
                <a:r>
                  <a:rPr kumimoji="0" lang="en-GB"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Hywel Dda University Health Board</a:t>
                </a:r>
                <a:r>
                  <a:rPr kumimoji="0" lang="it-IT"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a:t>
                </a:r>
                <a:endParaRPr kumimoji="0" lang="en-US" sz="12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grpSp>
          <p:nvGrpSpPr>
            <p:cNvPr id="33" name="Group 32">
              <a:extLst>
                <a:ext uri="{FF2B5EF4-FFF2-40B4-BE49-F238E27FC236}">
                  <a16:creationId xmlns:a16="http://schemas.microsoft.com/office/drawing/2014/main" id="{39DAF511-533E-3717-91EF-7ED519F3C853}"/>
                </a:ext>
              </a:extLst>
            </p:cNvPr>
            <p:cNvGrpSpPr/>
            <p:nvPr/>
          </p:nvGrpSpPr>
          <p:grpSpPr>
            <a:xfrm>
              <a:off x="492283" y="3135393"/>
              <a:ext cx="560521" cy="560521"/>
              <a:chOff x="521792" y="3135393"/>
              <a:chExt cx="560521" cy="560521"/>
            </a:xfrm>
          </p:grpSpPr>
          <p:grpSp>
            <p:nvGrpSpPr>
              <p:cNvPr id="34" name="Group 33">
                <a:extLst>
                  <a:ext uri="{FF2B5EF4-FFF2-40B4-BE49-F238E27FC236}">
                    <a16:creationId xmlns:a16="http://schemas.microsoft.com/office/drawing/2014/main" id="{B35F2142-2019-2CD2-4F7E-C198F782E24A}"/>
                  </a:ext>
                </a:extLst>
              </p:cNvPr>
              <p:cNvGrpSpPr/>
              <p:nvPr/>
            </p:nvGrpSpPr>
            <p:grpSpPr>
              <a:xfrm>
                <a:off x="521792" y="3135393"/>
                <a:ext cx="560521" cy="560521"/>
                <a:chOff x="4821018" y="1941899"/>
                <a:chExt cx="784660" cy="784660"/>
              </a:xfrm>
            </p:grpSpPr>
            <p:sp>
              <p:nvSpPr>
                <p:cNvPr id="36" name="Teardrop 35">
                  <a:extLst>
                    <a:ext uri="{FF2B5EF4-FFF2-40B4-BE49-F238E27FC236}">
                      <a16:creationId xmlns:a16="http://schemas.microsoft.com/office/drawing/2014/main" id="{D1798A7A-B699-13A5-B9D0-EEB3B8959611}"/>
                    </a:ext>
                  </a:extLst>
                </p:cNvPr>
                <p:cNvSpPr/>
                <p:nvPr/>
              </p:nvSpPr>
              <p:spPr>
                <a:xfrm rot="8100000">
                  <a:off x="4821018" y="1941899"/>
                  <a:ext cx="784660" cy="784660"/>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sp>
              <p:nvSpPr>
                <p:cNvPr id="37" name="Oval 36">
                  <a:extLst>
                    <a:ext uri="{FF2B5EF4-FFF2-40B4-BE49-F238E27FC236}">
                      <a16:creationId xmlns:a16="http://schemas.microsoft.com/office/drawing/2014/main" id="{73F07743-4FB1-B723-0403-291F8385F692}"/>
                    </a:ext>
                  </a:extLst>
                </p:cNvPr>
                <p:cNvSpPr/>
                <p:nvPr/>
              </p:nvSpPr>
              <p:spPr>
                <a:xfrm>
                  <a:off x="4920232" y="2038351"/>
                  <a:ext cx="585216" cy="585216"/>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sp>
            <p:nvSpPr>
              <p:cNvPr id="35" name="Oval 34">
                <a:extLst>
                  <a:ext uri="{FF2B5EF4-FFF2-40B4-BE49-F238E27FC236}">
                    <a16:creationId xmlns:a16="http://schemas.microsoft.com/office/drawing/2014/main" id="{317A793B-16D9-424E-FCA3-76FEE2044D3B}"/>
                  </a:ext>
                </a:extLst>
              </p:cNvPr>
              <p:cNvSpPr/>
              <p:nvPr/>
            </p:nvSpPr>
            <p:spPr>
              <a:xfrm>
                <a:off x="614595" y="3227553"/>
                <a:ext cx="372324" cy="372324"/>
              </a:xfrm>
              <a:prstGeom prst="ellipse">
                <a:avLst/>
              </a:prstGeom>
              <a:blipFill>
                <a:blip r:embed="rId4"/>
                <a:stretch>
                  <a:fillRect/>
                </a:stretch>
              </a:bli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40" name="Group 39">
            <a:extLst>
              <a:ext uri="{FF2B5EF4-FFF2-40B4-BE49-F238E27FC236}">
                <a16:creationId xmlns:a16="http://schemas.microsoft.com/office/drawing/2014/main" id="{8420AD69-8D3D-96B2-F414-7B6C232D30BE}"/>
              </a:ext>
            </a:extLst>
          </p:cNvPr>
          <p:cNvGrpSpPr/>
          <p:nvPr/>
        </p:nvGrpSpPr>
        <p:grpSpPr>
          <a:xfrm>
            <a:off x="639476" y="4953269"/>
            <a:ext cx="3428210" cy="523220"/>
            <a:chOff x="690276" y="4953269"/>
            <a:chExt cx="3428210" cy="523220"/>
          </a:xfrm>
        </p:grpSpPr>
        <p:grpSp>
          <p:nvGrpSpPr>
            <p:cNvPr id="41" name="Group 40">
              <a:extLst>
                <a:ext uri="{FF2B5EF4-FFF2-40B4-BE49-F238E27FC236}">
                  <a16:creationId xmlns:a16="http://schemas.microsoft.com/office/drawing/2014/main" id="{7E63E8A9-7FD2-7180-886D-890658FD26CE}"/>
                </a:ext>
              </a:extLst>
            </p:cNvPr>
            <p:cNvGrpSpPr/>
            <p:nvPr/>
          </p:nvGrpSpPr>
          <p:grpSpPr>
            <a:xfrm>
              <a:off x="690276" y="4953269"/>
              <a:ext cx="3428210" cy="523220"/>
              <a:chOff x="619403" y="1338269"/>
              <a:chExt cx="3428210" cy="523220"/>
            </a:xfrm>
          </p:grpSpPr>
          <p:sp>
            <p:nvSpPr>
              <p:cNvPr id="43" name="TextBox 42">
                <a:extLst>
                  <a:ext uri="{FF2B5EF4-FFF2-40B4-BE49-F238E27FC236}">
                    <a16:creationId xmlns:a16="http://schemas.microsoft.com/office/drawing/2014/main" id="{E3A0596E-4A90-565F-9DC4-FA72F575A859}"/>
                  </a:ext>
                </a:extLst>
              </p:cNvPr>
              <p:cNvSpPr txBox="1"/>
              <p:nvPr/>
            </p:nvSpPr>
            <p:spPr>
              <a:xfrm>
                <a:off x="1110525" y="1338269"/>
                <a:ext cx="2937088" cy="523220"/>
              </a:xfrm>
              <a:prstGeom prst="rect">
                <a:avLst/>
              </a:prstGeom>
              <a:noFill/>
            </p:spPr>
            <p:txBody>
              <a:bodyPr wrap="square" lIns="0" rtlCol="0" anchor="ctr">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err="1">
                    <a:ln>
                      <a:noFill/>
                    </a:ln>
                    <a:solidFill>
                      <a:prstClr val="white"/>
                    </a:solidFill>
                    <a:effectLst/>
                    <a:uLnTx/>
                    <a:uFillTx/>
                    <a:latin typeface="Aptos Display" panose="020B0004020202020204" pitchFamily="34" charset="0"/>
                    <a:ea typeface="+mn-ea"/>
                    <a:cs typeface="+mn-cs"/>
                  </a:rPr>
                  <a:t>empirica</a:t>
                </a:r>
                <a:r>
                  <a:rPr kumimoji="0" lang="en-GB" sz="14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a:t>
                </a:r>
                <a:r>
                  <a:rPr kumimoji="0" lang="en-GB" sz="14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(Communication and Technology Research)</a:t>
                </a:r>
                <a:endParaRPr kumimoji="0" lang="en-US" sz="14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sp>
            <p:nvSpPr>
              <p:cNvPr id="44" name="Teardrop 43">
                <a:extLst>
                  <a:ext uri="{FF2B5EF4-FFF2-40B4-BE49-F238E27FC236}">
                    <a16:creationId xmlns:a16="http://schemas.microsoft.com/office/drawing/2014/main" id="{0004F8AE-CE4E-AA7C-2762-B1DBF3DAF75C}"/>
                  </a:ext>
                </a:extLst>
              </p:cNvPr>
              <p:cNvSpPr/>
              <p:nvPr/>
            </p:nvSpPr>
            <p:spPr>
              <a:xfrm rot="8100000">
                <a:off x="619403" y="1429559"/>
                <a:ext cx="316302" cy="302126"/>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pic>
          <p:nvPicPr>
            <p:cNvPr id="42" name="Graphic 41">
              <a:extLst>
                <a:ext uri="{FF2B5EF4-FFF2-40B4-BE49-F238E27FC236}">
                  <a16:creationId xmlns:a16="http://schemas.microsoft.com/office/drawing/2014/main" id="{37C4947C-28DB-41D7-0737-0545AE5E30E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2688" y="5099883"/>
              <a:ext cx="191477" cy="191477"/>
            </a:xfrm>
            <a:prstGeom prst="rect">
              <a:avLst/>
            </a:prstGeom>
          </p:spPr>
        </p:pic>
      </p:grpSp>
      <p:grpSp>
        <p:nvGrpSpPr>
          <p:cNvPr id="45" name="Group 44">
            <a:extLst>
              <a:ext uri="{FF2B5EF4-FFF2-40B4-BE49-F238E27FC236}">
                <a16:creationId xmlns:a16="http://schemas.microsoft.com/office/drawing/2014/main" id="{9F4D5679-1C3E-AC98-8C50-66DB330E5AEF}"/>
              </a:ext>
            </a:extLst>
          </p:cNvPr>
          <p:cNvGrpSpPr/>
          <p:nvPr/>
        </p:nvGrpSpPr>
        <p:grpSpPr>
          <a:xfrm>
            <a:off x="639476" y="5557049"/>
            <a:ext cx="3428210" cy="523220"/>
            <a:chOff x="690276" y="5553762"/>
            <a:chExt cx="3428210" cy="523220"/>
          </a:xfrm>
        </p:grpSpPr>
        <p:grpSp>
          <p:nvGrpSpPr>
            <p:cNvPr id="46" name="Group 45">
              <a:extLst>
                <a:ext uri="{FF2B5EF4-FFF2-40B4-BE49-F238E27FC236}">
                  <a16:creationId xmlns:a16="http://schemas.microsoft.com/office/drawing/2014/main" id="{ECC613CF-52CA-A91A-45FF-F2FFCF4B2766}"/>
                </a:ext>
              </a:extLst>
            </p:cNvPr>
            <p:cNvGrpSpPr/>
            <p:nvPr/>
          </p:nvGrpSpPr>
          <p:grpSpPr>
            <a:xfrm>
              <a:off x="690276" y="5553762"/>
              <a:ext cx="3428210" cy="523220"/>
              <a:chOff x="619403" y="1338269"/>
              <a:chExt cx="3428210" cy="523220"/>
            </a:xfrm>
          </p:grpSpPr>
          <p:sp>
            <p:nvSpPr>
              <p:cNvPr id="48" name="TextBox 47">
                <a:extLst>
                  <a:ext uri="{FF2B5EF4-FFF2-40B4-BE49-F238E27FC236}">
                    <a16:creationId xmlns:a16="http://schemas.microsoft.com/office/drawing/2014/main" id="{065D8DB5-9C06-6F37-7AA9-177588EBF822}"/>
                  </a:ext>
                </a:extLst>
              </p:cNvPr>
              <p:cNvSpPr txBox="1"/>
              <p:nvPr/>
            </p:nvSpPr>
            <p:spPr>
              <a:xfrm>
                <a:off x="1110525" y="1338269"/>
                <a:ext cx="2937088" cy="523220"/>
              </a:xfrm>
              <a:prstGeom prst="rect">
                <a:avLst/>
              </a:prstGeom>
              <a:noFill/>
            </p:spPr>
            <p:txBody>
              <a:bodyPr wrap="square" lIns="0" rtlCol="0" anchor="ctr">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Bevan Commission </a:t>
                </a:r>
                <a:r>
                  <a:rPr kumimoji="0" lang="en-US" sz="14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(Swansea University)</a:t>
                </a:r>
              </a:p>
            </p:txBody>
          </p:sp>
          <p:sp>
            <p:nvSpPr>
              <p:cNvPr id="49" name="Teardrop 48">
                <a:extLst>
                  <a:ext uri="{FF2B5EF4-FFF2-40B4-BE49-F238E27FC236}">
                    <a16:creationId xmlns:a16="http://schemas.microsoft.com/office/drawing/2014/main" id="{FA7BD1B2-ECF9-F1BD-5ADA-6798D9D5FFCE}"/>
                  </a:ext>
                </a:extLst>
              </p:cNvPr>
              <p:cNvSpPr/>
              <p:nvPr/>
            </p:nvSpPr>
            <p:spPr>
              <a:xfrm rot="8100000">
                <a:off x="619403" y="1429559"/>
                <a:ext cx="316302" cy="302126"/>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sp>
          <p:nvSpPr>
            <p:cNvPr id="47" name="Oval 46">
              <a:extLst>
                <a:ext uri="{FF2B5EF4-FFF2-40B4-BE49-F238E27FC236}">
                  <a16:creationId xmlns:a16="http://schemas.microsoft.com/office/drawing/2014/main" id="{255410AD-025F-337A-6B11-C1A7F3915F28}"/>
                </a:ext>
              </a:extLst>
            </p:cNvPr>
            <p:cNvSpPr/>
            <p:nvPr/>
          </p:nvSpPr>
          <p:spPr>
            <a:xfrm>
              <a:off x="754213" y="5688861"/>
              <a:ext cx="190800" cy="190800"/>
            </a:xfrm>
            <a:prstGeom prst="ellipse">
              <a:avLst/>
            </a:prstGeom>
            <a:blipFill>
              <a:blip r:embed="rId4"/>
              <a:stretch>
                <a:fillRect/>
              </a:stretch>
            </a:bli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0" name="Group 49">
            <a:extLst>
              <a:ext uri="{FF2B5EF4-FFF2-40B4-BE49-F238E27FC236}">
                <a16:creationId xmlns:a16="http://schemas.microsoft.com/office/drawing/2014/main" id="{72C53EE1-C9B6-17D5-8088-CBC0BEAF828D}"/>
              </a:ext>
            </a:extLst>
          </p:cNvPr>
          <p:cNvGrpSpPr/>
          <p:nvPr/>
        </p:nvGrpSpPr>
        <p:grpSpPr>
          <a:xfrm>
            <a:off x="639476" y="6160016"/>
            <a:ext cx="3813720" cy="523220"/>
            <a:chOff x="690276" y="4953269"/>
            <a:chExt cx="3813720" cy="523220"/>
          </a:xfrm>
        </p:grpSpPr>
        <p:grpSp>
          <p:nvGrpSpPr>
            <p:cNvPr id="51" name="Group 50">
              <a:extLst>
                <a:ext uri="{FF2B5EF4-FFF2-40B4-BE49-F238E27FC236}">
                  <a16:creationId xmlns:a16="http://schemas.microsoft.com/office/drawing/2014/main" id="{9AC4CA03-8E94-CFB3-3712-F7DD35782867}"/>
                </a:ext>
              </a:extLst>
            </p:cNvPr>
            <p:cNvGrpSpPr/>
            <p:nvPr/>
          </p:nvGrpSpPr>
          <p:grpSpPr>
            <a:xfrm>
              <a:off x="690276" y="4953269"/>
              <a:ext cx="3813720" cy="523220"/>
              <a:chOff x="619403" y="1338269"/>
              <a:chExt cx="3813720" cy="523220"/>
            </a:xfrm>
          </p:grpSpPr>
          <p:sp>
            <p:nvSpPr>
              <p:cNvPr id="53" name="TextBox 52">
                <a:extLst>
                  <a:ext uri="{FF2B5EF4-FFF2-40B4-BE49-F238E27FC236}">
                    <a16:creationId xmlns:a16="http://schemas.microsoft.com/office/drawing/2014/main" id="{FEFD8929-9114-D3B4-417B-E93C953998D7}"/>
                  </a:ext>
                </a:extLst>
              </p:cNvPr>
              <p:cNvSpPr txBox="1"/>
              <p:nvPr/>
            </p:nvSpPr>
            <p:spPr>
              <a:xfrm>
                <a:off x="1110525" y="1338269"/>
                <a:ext cx="3322598" cy="523220"/>
              </a:xfrm>
              <a:prstGeom prst="rect">
                <a:avLst/>
              </a:prstGeom>
              <a:noFill/>
            </p:spPr>
            <p:txBody>
              <a:bodyPr wrap="square" lIns="0" rtlCol="0" anchor="ctr">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BME </a:t>
                </a:r>
                <a:r>
                  <a:rPr kumimoji="0" lang="en-US" sz="14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a:t>
                </a:r>
                <a:r>
                  <a:rPr kumimoji="0" lang="en-GB" sz="14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German Association of Materials Management, Purchasing and Logistics)</a:t>
                </a:r>
                <a:endParaRPr kumimoji="0" lang="en-US" sz="18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sp>
            <p:nvSpPr>
              <p:cNvPr id="54" name="Teardrop 53">
                <a:extLst>
                  <a:ext uri="{FF2B5EF4-FFF2-40B4-BE49-F238E27FC236}">
                    <a16:creationId xmlns:a16="http://schemas.microsoft.com/office/drawing/2014/main" id="{F4717FC8-9902-0E1F-8B68-884F3D8406B6}"/>
                  </a:ext>
                </a:extLst>
              </p:cNvPr>
              <p:cNvSpPr/>
              <p:nvPr/>
            </p:nvSpPr>
            <p:spPr>
              <a:xfrm rot="8100000">
                <a:off x="619403" y="1429559"/>
                <a:ext cx="316302" cy="302126"/>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grpSp>
        <p:pic>
          <p:nvPicPr>
            <p:cNvPr id="52" name="Graphic 51">
              <a:extLst>
                <a:ext uri="{FF2B5EF4-FFF2-40B4-BE49-F238E27FC236}">
                  <a16:creationId xmlns:a16="http://schemas.microsoft.com/office/drawing/2014/main" id="{351C9522-8EFC-F8E2-D9F8-DBB45EF5FAF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2688" y="5099883"/>
              <a:ext cx="191477" cy="191477"/>
            </a:xfrm>
            <a:prstGeom prst="rect">
              <a:avLst/>
            </a:prstGeom>
          </p:spPr>
        </p:pic>
      </p:grpSp>
      <p:grpSp>
        <p:nvGrpSpPr>
          <p:cNvPr id="55" name="Shape 2012">
            <a:extLst>
              <a:ext uri="{FF2B5EF4-FFF2-40B4-BE49-F238E27FC236}">
                <a16:creationId xmlns:a16="http://schemas.microsoft.com/office/drawing/2014/main" id="{32EDA8EF-15BE-8F61-DF44-6CE05146942C}"/>
              </a:ext>
            </a:extLst>
          </p:cNvPr>
          <p:cNvGrpSpPr>
            <a:grpSpLocks noChangeAspect="1"/>
          </p:cNvGrpSpPr>
          <p:nvPr/>
        </p:nvGrpSpPr>
        <p:grpSpPr>
          <a:xfrm>
            <a:off x="5568638" y="15563"/>
            <a:ext cx="9423402" cy="6892255"/>
            <a:chOff x="2979925" y="-33602"/>
            <a:chExt cx="6221677" cy="4549334"/>
          </a:xfrm>
          <a:solidFill>
            <a:schemeClr val="bg1">
              <a:lumMod val="85000"/>
            </a:schemeClr>
          </a:solidFill>
        </p:grpSpPr>
        <p:sp>
          <p:nvSpPr>
            <p:cNvPr id="56" name="Shape 2013">
              <a:extLst>
                <a:ext uri="{FF2B5EF4-FFF2-40B4-BE49-F238E27FC236}">
                  <a16:creationId xmlns:a16="http://schemas.microsoft.com/office/drawing/2014/main" id="{E781C7CB-D1B8-9D19-5A1F-96EEB8540634}"/>
                </a:ext>
              </a:extLst>
            </p:cNvPr>
            <p:cNvSpPr/>
            <p:nvPr/>
          </p:nvSpPr>
          <p:spPr>
            <a:xfrm>
              <a:off x="5709810" y="2172877"/>
              <a:ext cx="237476" cy="119326"/>
            </a:xfrm>
            <a:custGeom>
              <a:avLst/>
              <a:gdLst/>
              <a:ahLst/>
              <a:cxnLst/>
              <a:rect l="0" t="0" r="0" b="0"/>
              <a:pathLst>
                <a:path w="120000" h="120000" extrusionOk="0">
                  <a:moveTo>
                    <a:pt x="50769" y="2222"/>
                  </a:moveTo>
                  <a:cubicBezTo>
                    <a:pt x="55384" y="8888"/>
                    <a:pt x="55384" y="8888"/>
                    <a:pt x="55384" y="8888"/>
                  </a:cubicBezTo>
                  <a:cubicBezTo>
                    <a:pt x="58846" y="11111"/>
                    <a:pt x="58846" y="11111"/>
                    <a:pt x="58846" y="11111"/>
                  </a:cubicBezTo>
                  <a:cubicBezTo>
                    <a:pt x="65769" y="17777"/>
                    <a:pt x="65769" y="17777"/>
                    <a:pt x="65769" y="17777"/>
                  </a:cubicBezTo>
                  <a:cubicBezTo>
                    <a:pt x="79615" y="20000"/>
                    <a:pt x="79615" y="20000"/>
                    <a:pt x="79615" y="20000"/>
                  </a:cubicBezTo>
                  <a:cubicBezTo>
                    <a:pt x="81923" y="15555"/>
                    <a:pt x="81923" y="15555"/>
                    <a:pt x="81923" y="15555"/>
                  </a:cubicBezTo>
                  <a:cubicBezTo>
                    <a:pt x="86538" y="13333"/>
                    <a:pt x="86538" y="13333"/>
                    <a:pt x="86538" y="13333"/>
                  </a:cubicBezTo>
                  <a:cubicBezTo>
                    <a:pt x="94615" y="8888"/>
                    <a:pt x="94615" y="8888"/>
                    <a:pt x="94615" y="8888"/>
                  </a:cubicBezTo>
                  <a:cubicBezTo>
                    <a:pt x="98076" y="17777"/>
                    <a:pt x="98076" y="17777"/>
                    <a:pt x="98076" y="17777"/>
                  </a:cubicBezTo>
                  <a:cubicBezTo>
                    <a:pt x="100384" y="17777"/>
                    <a:pt x="100384" y="17777"/>
                    <a:pt x="100384" y="17777"/>
                  </a:cubicBezTo>
                  <a:cubicBezTo>
                    <a:pt x="100384" y="17777"/>
                    <a:pt x="102692" y="22222"/>
                    <a:pt x="105000" y="26666"/>
                  </a:cubicBezTo>
                  <a:cubicBezTo>
                    <a:pt x="106153" y="31111"/>
                    <a:pt x="108461" y="33333"/>
                    <a:pt x="108461" y="33333"/>
                  </a:cubicBezTo>
                  <a:cubicBezTo>
                    <a:pt x="106153" y="48888"/>
                    <a:pt x="106153" y="48888"/>
                    <a:pt x="106153" y="48888"/>
                  </a:cubicBezTo>
                  <a:cubicBezTo>
                    <a:pt x="106153" y="55555"/>
                    <a:pt x="106153" y="55555"/>
                    <a:pt x="106153" y="55555"/>
                  </a:cubicBezTo>
                  <a:cubicBezTo>
                    <a:pt x="106153" y="77777"/>
                    <a:pt x="106153" y="77777"/>
                    <a:pt x="106153" y="77777"/>
                  </a:cubicBezTo>
                  <a:cubicBezTo>
                    <a:pt x="109615" y="86666"/>
                    <a:pt x="109615" y="86666"/>
                    <a:pt x="109615" y="86666"/>
                  </a:cubicBezTo>
                  <a:cubicBezTo>
                    <a:pt x="109615" y="88888"/>
                    <a:pt x="109615" y="88888"/>
                    <a:pt x="109615" y="88888"/>
                  </a:cubicBezTo>
                  <a:cubicBezTo>
                    <a:pt x="114230" y="86666"/>
                    <a:pt x="114230" y="86666"/>
                    <a:pt x="114230" y="86666"/>
                  </a:cubicBezTo>
                  <a:cubicBezTo>
                    <a:pt x="114230" y="86666"/>
                    <a:pt x="115384" y="86666"/>
                    <a:pt x="115384" y="84444"/>
                  </a:cubicBezTo>
                  <a:cubicBezTo>
                    <a:pt x="115384" y="86666"/>
                    <a:pt x="114230" y="86666"/>
                    <a:pt x="114230" y="86666"/>
                  </a:cubicBezTo>
                  <a:cubicBezTo>
                    <a:pt x="103846" y="91111"/>
                    <a:pt x="103846" y="91111"/>
                    <a:pt x="103846" y="91111"/>
                  </a:cubicBezTo>
                  <a:cubicBezTo>
                    <a:pt x="94615" y="102222"/>
                    <a:pt x="94615" y="102222"/>
                    <a:pt x="94615" y="102222"/>
                  </a:cubicBezTo>
                  <a:cubicBezTo>
                    <a:pt x="94615" y="102222"/>
                    <a:pt x="72692" y="106666"/>
                    <a:pt x="70384" y="106666"/>
                  </a:cubicBezTo>
                  <a:cubicBezTo>
                    <a:pt x="69230" y="106666"/>
                    <a:pt x="55384" y="108888"/>
                    <a:pt x="53076" y="108888"/>
                  </a:cubicBezTo>
                  <a:cubicBezTo>
                    <a:pt x="51923" y="111111"/>
                    <a:pt x="45000" y="113333"/>
                    <a:pt x="42692" y="113333"/>
                  </a:cubicBezTo>
                  <a:cubicBezTo>
                    <a:pt x="40384" y="113333"/>
                    <a:pt x="30000" y="115555"/>
                    <a:pt x="27692" y="115555"/>
                  </a:cubicBezTo>
                  <a:cubicBezTo>
                    <a:pt x="25384" y="115555"/>
                    <a:pt x="19615" y="115555"/>
                    <a:pt x="19615" y="115555"/>
                  </a:cubicBezTo>
                  <a:cubicBezTo>
                    <a:pt x="19615" y="115555"/>
                    <a:pt x="8076" y="117777"/>
                    <a:pt x="4615" y="117777"/>
                  </a:cubicBezTo>
                  <a:cubicBezTo>
                    <a:pt x="1153" y="120000"/>
                    <a:pt x="5769" y="108888"/>
                    <a:pt x="5769" y="108888"/>
                  </a:cubicBezTo>
                  <a:cubicBezTo>
                    <a:pt x="5769" y="108888"/>
                    <a:pt x="19615" y="86666"/>
                    <a:pt x="15000" y="88888"/>
                  </a:cubicBezTo>
                  <a:cubicBezTo>
                    <a:pt x="9230" y="84444"/>
                    <a:pt x="9230" y="84444"/>
                    <a:pt x="9230" y="84444"/>
                  </a:cubicBezTo>
                  <a:cubicBezTo>
                    <a:pt x="4615" y="77777"/>
                    <a:pt x="4615" y="77777"/>
                    <a:pt x="4615" y="77777"/>
                  </a:cubicBezTo>
                  <a:cubicBezTo>
                    <a:pt x="0" y="57777"/>
                    <a:pt x="5769" y="48888"/>
                    <a:pt x="10384" y="48888"/>
                  </a:cubicBezTo>
                  <a:cubicBezTo>
                    <a:pt x="13846" y="48888"/>
                    <a:pt x="23076" y="55555"/>
                    <a:pt x="28846" y="55555"/>
                  </a:cubicBezTo>
                  <a:cubicBezTo>
                    <a:pt x="49615" y="55555"/>
                    <a:pt x="45000" y="42222"/>
                    <a:pt x="43846" y="17777"/>
                  </a:cubicBezTo>
                  <a:cubicBezTo>
                    <a:pt x="43846" y="11111"/>
                    <a:pt x="45000" y="4444"/>
                    <a:pt x="46153" y="2222"/>
                  </a:cubicBezTo>
                  <a:cubicBezTo>
                    <a:pt x="47307" y="0"/>
                    <a:pt x="49615" y="4444"/>
                    <a:pt x="50769" y="2222"/>
                  </a:cubicBezTo>
                  <a:close/>
                  <a:moveTo>
                    <a:pt x="117692" y="82222"/>
                  </a:moveTo>
                  <a:cubicBezTo>
                    <a:pt x="117692" y="82222"/>
                    <a:pt x="117692" y="82222"/>
                    <a:pt x="117692" y="82222"/>
                  </a:cubicBezTo>
                  <a:cubicBezTo>
                    <a:pt x="117692" y="82222"/>
                    <a:pt x="117692" y="82222"/>
                    <a:pt x="117692" y="82222"/>
                  </a:cubicBezTo>
                  <a:cubicBezTo>
                    <a:pt x="117692" y="84444"/>
                    <a:pt x="117692" y="84444"/>
                    <a:pt x="117692" y="84444"/>
                  </a:cubicBezTo>
                  <a:cubicBezTo>
                    <a:pt x="117692" y="82222"/>
                    <a:pt x="117692" y="82222"/>
                    <a:pt x="117692" y="82222"/>
                  </a:cubicBezTo>
                  <a:cubicBezTo>
                    <a:pt x="117692" y="82222"/>
                    <a:pt x="117692" y="82222"/>
                    <a:pt x="117692" y="82222"/>
                  </a:cubicBezTo>
                  <a:close/>
                  <a:moveTo>
                    <a:pt x="117692" y="84444"/>
                  </a:moveTo>
                  <a:cubicBezTo>
                    <a:pt x="117692" y="84444"/>
                    <a:pt x="117692" y="84444"/>
                    <a:pt x="117692" y="84444"/>
                  </a:cubicBezTo>
                  <a:cubicBezTo>
                    <a:pt x="118846" y="86666"/>
                    <a:pt x="120000" y="91111"/>
                    <a:pt x="120000" y="93333"/>
                  </a:cubicBezTo>
                  <a:cubicBezTo>
                    <a:pt x="120000" y="93333"/>
                    <a:pt x="120000" y="93333"/>
                    <a:pt x="120000" y="93333"/>
                  </a:cubicBezTo>
                  <a:cubicBezTo>
                    <a:pt x="120000" y="91111"/>
                    <a:pt x="118846" y="86666"/>
                    <a:pt x="117692" y="84444"/>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57" name="Shape 2014">
              <a:extLst>
                <a:ext uri="{FF2B5EF4-FFF2-40B4-BE49-F238E27FC236}">
                  <a16:creationId xmlns:a16="http://schemas.microsoft.com/office/drawing/2014/main" id="{7A41C814-3FE0-A4E6-F212-0B44D626DE57}"/>
                </a:ext>
              </a:extLst>
            </p:cNvPr>
            <p:cNvSpPr/>
            <p:nvPr/>
          </p:nvSpPr>
          <p:spPr>
            <a:xfrm>
              <a:off x="5951685" y="3592014"/>
              <a:ext cx="171510" cy="172598"/>
            </a:xfrm>
            <a:custGeom>
              <a:avLst/>
              <a:gdLst/>
              <a:ahLst/>
              <a:cxnLst/>
              <a:rect l="0" t="0" r="0" b="0"/>
              <a:pathLst>
                <a:path w="120000" h="120000" extrusionOk="0">
                  <a:moveTo>
                    <a:pt x="113600" y="73846"/>
                  </a:moveTo>
                  <a:cubicBezTo>
                    <a:pt x="112000" y="75384"/>
                    <a:pt x="112000" y="75384"/>
                    <a:pt x="112000" y="75384"/>
                  </a:cubicBezTo>
                  <a:cubicBezTo>
                    <a:pt x="105600" y="78461"/>
                    <a:pt x="97600" y="75384"/>
                    <a:pt x="96000" y="86153"/>
                  </a:cubicBezTo>
                  <a:cubicBezTo>
                    <a:pt x="96000" y="104615"/>
                    <a:pt x="89600" y="86153"/>
                    <a:pt x="83200" y="86153"/>
                  </a:cubicBezTo>
                  <a:cubicBezTo>
                    <a:pt x="78400" y="86153"/>
                    <a:pt x="78400" y="89230"/>
                    <a:pt x="75200" y="92307"/>
                  </a:cubicBezTo>
                  <a:cubicBezTo>
                    <a:pt x="70400" y="95384"/>
                    <a:pt x="65600" y="96923"/>
                    <a:pt x="64000" y="100000"/>
                  </a:cubicBezTo>
                  <a:cubicBezTo>
                    <a:pt x="64000" y="103076"/>
                    <a:pt x="62400" y="106153"/>
                    <a:pt x="62400" y="109230"/>
                  </a:cubicBezTo>
                  <a:cubicBezTo>
                    <a:pt x="64000" y="113846"/>
                    <a:pt x="64000" y="118461"/>
                    <a:pt x="60800" y="118461"/>
                  </a:cubicBezTo>
                  <a:cubicBezTo>
                    <a:pt x="59200" y="118461"/>
                    <a:pt x="54400" y="120000"/>
                    <a:pt x="51200" y="118461"/>
                  </a:cubicBezTo>
                  <a:cubicBezTo>
                    <a:pt x="51200" y="116923"/>
                    <a:pt x="51200" y="116923"/>
                    <a:pt x="51200" y="116923"/>
                  </a:cubicBezTo>
                  <a:cubicBezTo>
                    <a:pt x="52800" y="112307"/>
                    <a:pt x="52800" y="112307"/>
                    <a:pt x="52800" y="112307"/>
                  </a:cubicBezTo>
                  <a:cubicBezTo>
                    <a:pt x="49600" y="107692"/>
                    <a:pt x="49600" y="107692"/>
                    <a:pt x="49600" y="107692"/>
                  </a:cubicBezTo>
                  <a:cubicBezTo>
                    <a:pt x="49600" y="107692"/>
                    <a:pt x="49600" y="107692"/>
                    <a:pt x="49600" y="106153"/>
                  </a:cubicBezTo>
                  <a:cubicBezTo>
                    <a:pt x="48000" y="104615"/>
                    <a:pt x="48000" y="101538"/>
                    <a:pt x="48000" y="101538"/>
                  </a:cubicBezTo>
                  <a:cubicBezTo>
                    <a:pt x="46400" y="96923"/>
                    <a:pt x="46400" y="96923"/>
                    <a:pt x="46400" y="96923"/>
                  </a:cubicBezTo>
                  <a:cubicBezTo>
                    <a:pt x="46400" y="96923"/>
                    <a:pt x="43200" y="93846"/>
                    <a:pt x="41600" y="92307"/>
                  </a:cubicBezTo>
                  <a:cubicBezTo>
                    <a:pt x="41600" y="92307"/>
                    <a:pt x="41600" y="90769"/>
                    <a:pt x="38400" y="89230"/>
                  </a:cubicBezTo>
                  <a:cubicBezTo>
                    <a:pt x="36800" y="89230"/>
                    <a:pt x="33600" y="87692"/>
                    <a:pt x="33600" y="87692"/>
                  </a:cubicBezTo>
                  <a:cubicBezTo>
                    <a:pt x="32000" y="87692"/>
                    <a:pt x="32000" y="87692"/>
                    <a:pt x="32000" y="87692"/>
                  </a:cubicBezTo>
                  <a:cubicBezTo>
                    <a:pt x="32000" y="87692"/>
                    <a:pt x="30400" y="87692"/>
                    <a:pt x="30400" y="87692"/>
                  </a:cubicBezTo>
                  <a:cubicBezTo>
                    <a:pt x="27200" y="84615"/>
                    <a:pt x="27200" y="84615"/>
                    <a:pt x="27200" y="84615"/>
                  </a:cubicBezTo>
                  <a:cubicBezTo>
                    <a:pt x="24000" y="84615"/>
                    <a:pt x="24000" y="84615"/>
                    <a:pt x="24000" y="84615"/>
                  </a:cubicBezTo>
                  <a:cubicBezTo>
                    <a:pt x="22400" y="80000"/>
                    <a:pt x="22400" y="80000"/>
                    <a:pt x="22400" y="80000"/>
                  </a:cubicBezTo>
                  <a:cubicBezTo>
                    <a:pt x="20800" y="75384"/>
                    <a:pt x="20800" y="75384"/>
                    <a:pt x="20800" y="75384"/>
                  </a:cubicBezTo>
                  <a:cubicBezTo>
                    <a:pt x="17600" y="72307"/>
                    <a:pt x="17600" y="72307"/>
                    <a:pt x="17600" y="72307"/>
                  </a:cubicBezTo>
                  <a:cubicBezTo>
                    <a:pt x="14400" y="70769"/>
                    <a:pt x="14400" y="70769"/>
                    <a:pt x="14400" y="70769"/>
                  </a:cubicBezTo>
                  <a:cubicBezTo>
                    <a:pt x="12800" y="69230"/>
                    <a:pt x="12800" y="69230"/>
                    <a:pt x="12800" y="69230"/>
                  </a:cubicBezTo>
                  <a:cubicBezTo>
                    <a:pt x="9600" y="67692"/>
                    <a:pt x="9600" y="67692"/>
                    <a:pt x="9600" y="67692"/>
                  </a:cubicBezTo>
                  <a:cubicBezTo>
                    <a:pt x="8000" y="64615"/>
                    <a:pt x="11200" y="61538"/>
                    <a:pt x="9600" y="58461"/>
                  </a:cubicBezTo>
                  <a:cubicBezTo>
                    <a:pt x="6400" y="55384"/>
                    <a:pt x="0" y="52307"/>
                    <a:pt x="1600" y="52307"/>
                  </a:cubicBezTo>
                  <a:cubicBezTo>
                    <a:pt x="3200" y="49230"/>
                    <a:pt x="9600" y="50769"/>
                    <a:pt x="12800" y="49230"/>
                  </a:cubicBezTo>
                  <a:cubicBezTo>
                    <a:pt x="14400" y="49230"/>
                    <a:pt x="14400" y="46153"/>
                    <a:pt x="16000" y="44615"/>
                  </a:cubicBezTo>
                  <a:cubicBezTo>
                    <a:pt x="17600" y="44615"/>
                    <a:pt x="20800" y="46153"/>
                    <a:pt x="20800" y="43076"/>
                  </a:cubicBezTo>
                  <a:cubicBezTo>
                    <a:pt x="20800" y="40000"/>
                    <a:pt x="24000" y="40000"/>
                    <a:pt x="25600" y="41538"/>
                  </a:cubicBezTo>
                  <a:cubicBezTo>
                    <a:pt x="25600" y="41538"/>
                    <a:pt x="27200" y="41538"/>
                    <a:pt x="30400" y="38461"/>
                  </a:cubicBezTo>
                  <a:cubicBezTo>
                    <a:pt x="35200" y="36923"/>
                    <a:pt x="32000" y="36923"/>
                    <a:pt x="32000" y="36923"/>
                  </a:cubicBezTo>
                  <a:cubicBezTo>
                    <a:pt x="30400" y="32307"/>
                    <a:pt x="30400" y="32307"/>
                    <a:pt x="30400" y="32307"/>
                  </a:cubicBezTo>
                  <a:cubicBezTo>
                    <a:pt x="40000" y="23076"/>
                    <a:pt x="40000" y="23076"/>
                    <a:pt x="40000" y="23076"/>
                  </a:cubicBezTo>
                  <a:cubicBezTo>
                    <a:pt x="41600" y="15384"/>
                    <a:pt x="41600" y="15384"/>
                    <a:pt x="41600" y="15384"/>
                  </a:cubicBezTo>
                  <a:cubicBezTo>
                    <a:pt x="41600" y="15384"/>
                    <a:pt x="40000" y="13846"/>
                    <a:pt x="38400" y="12307"/>
                  </a:cubicBezTo>
                  <a:cubicBezTo>
                    <a:pt x="35200" y="9230"/>
                    <a:pt x="36800" y="9230"/>
                    <a:pt x="36800" y="7692"/>
                  </a:cubicBezTo>
                  <a:cubicBezTo>
                    <a:pt x="38400" y="6153"/>
                    <a:pt x="40000" y="6153"/>
                    <a:pt x="40000" y="6153"/>
                  </a:cubicBezTo>
                  <a:cubicBezTo>
                    <a:pt x="41600" y="4615"/>
                    <a:pt x="44800" y="4615"/>
                    <a:pt x="48000" y="1538"/>
                  </a:cubicBezTo>
                  <a:cubicBezTo>
                    <a:pt x="51200" y="0"/>
                    <a:pt x="51200" y="3076"/>
                    <a:pt x="51200" y="3076"/>
                  </a:cubicBezTo>
                  <a:cubicBezTo>
                    <a:pt x="51200" y="3076"/>
                    <a:pt x="52800" y="7692"/>
                    <a:pt x="57600" y="9230"/>
                  </a:cubicBezTo>
                  <a:cubicBezTo>
                    <a:pt x="60800" y="10769"/>
                    <a:pt x="62400" y="10769"/>
                    <a:pt x="62400" y="10769"/>
                  </a:cubicBezTo>
                  <a:cubicBezTo>
                    <a:pt x="67200" y="10769"/>
                    <a:pt x="67200" y="10769"/>
                    <a:pt x="67200" y="10769"/>
                  </a:cubicBezTo>
                  <a:cubicBezTo>
                    <a:pt x="75200" y="16923"/>
                    <a:pt x="75200" y="16923"/>
                    <a:pt x="75200" y="16923"/>
                  </a:cubicBezTo>
                  <a:cubicBezTo>
                    <a:pt x="75200" y="16923"/>
                    <a:pt x="75200" y="16923"/>
                    <a:pt x="76800" y="18461"/>
                  </a:cubicBezTo>
                  <a:cubicBezTo>
                    <a:pt x="78400" y="20000"/>
                    <a:pt x="80000" y="26153"/>
                    <a:pt x="80000" y="26153"/>
                  </a:cubicBezTo>
                  <a:cubicBezTo>
                    <a:pt x="92800" y="29230"/>
                    <a:pt x="92800" y="29230"/>
                    <a:pt x="92800" y="29230"/>
                  </a:cubicBezTo>
                  <a:cubicBezTo>
                    <a:pt x="94400" y="35384"/>
                    <a:pt x="94400" y="35384"/>
                    <a:pt x="94400" y="35384"/>
                  </a:cubicBezTo>
                  <a:cubicBezTo>
                    <a:pt x="94400" y="35384"/>
                    <a:pt x="100800" y="35384"/>
                    <a:pt x="104000" y="36923"/>
                  </a:cubicBezTo>
                  <a:cubicBezTo>
                    <a:pt x="107200" y="36923"/>
                    <a:pt x="107200" y="40000"/>
                    <a:pt x="107200" y="40000"/>
                  </a:cubicBezTo>
                  <a:cubicBezTo>
                    <a:pt x="112000" y="38461"/>
                    <a:pt x="112000" y="38461"/>
                    <a:pt x="112000" y="38461"/>
                  </a:cubicBezTo>
                  <a:cubicBezTo>
                    <a:pt x="120000" y="40000"/>
                    <a:pt x="120000" y="40000"/>
                    <a:pt x="120000" y="40000"/>
                  </a:cubicBezTo>
                  <a:cubicBezTo>
                    <a:pt x="120000" y="40000"/>
                    <a:pt x="120000" y="41538"/>
                    <a:pt x="118400" y="43076"/>
                  </a:cubicBezTo>
                  <a:cubicBezTo>
                    <a:pt x="116800" y="43076"/>
                    <a:pt x="116800" y="46153"/>
                    <a:pt x="116800" y="47692"/>
                  </a:cubicBezTo>
                  <a:cubicBezTo>
                    <a:pt x="116800" y="50769"/>
                    <a:pt x="116800" y="52307"/>
                    <a:pt x="116800" y="53846"/>
                  </a:cubicBezTo>
                  <a:cubicBezTo>
                    <a:pt x="115200" y="56923"/>
                    <a:pt x="113600" y="55384"/>
                    <a:pt x="112000" y="56923"/>
                  </a:cubicBezTo>
                  <a:cubicBezTo>
                    <a:pt x="110400" y="56923"/>
                    <a:pt x="112000" y="60000"/>
                    <a:pt x="113600" y="63076"/>
                  </a:cubicBezTo>
                  <a:cubicBezTo>
                    <a:pt x="113600" y="64615"/>
                    <a:pt x="113600" y="64615"/>
                    <a:pt x="112000" y="66153"/>
                  </a:cubicBezTo>
                  <a:cubicBezTo>
                    <a:pt x="108800" y="69230"/>
                    <a:pt x="107200" y="69230"/>
                    <a:pt x="107200" y="69230"/>
                  </a:cubicBezTo>
                  <a:cubicBezTo>
                    <a:pt x="112000" y="73846"/>
                    <a:pt x="112000" y="73846"/>
                    <a:pt x="112000" y="73846"/>
                  </a:cubicBezTo>
                  <a:cubicBezTo>
                    <a:pt x="112000" y="73846"/>
                    <a:pt x="112000" y="73846"/>
                    <a:pt x="113600" y="73846"/>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58" name="Shape 2015">
              <a:extLst>
                <a:ext uri="{FF2B5EF4-FFF2-40B4-BE49-F238E27FC236}">
                  <a16:creationId xmlns:a16="http://schemas.microsoft.com/office/drawing/2014/main" id="{67CB034C-6D2E-390F-7790-F3BBC2E8C3E3}"/>
                </a:ext>
              </a:extLst>
            </p:cNvPr>
            <p:cNvSpPr/>
            <p:nvPr/>
          </p:nvSpPr>
          <p:spPr>
            <a:xfrm>
              <a:off x="5900012" y="3680444"/>
              <a:ext cx="193499" cy="353718"/>
            </a:xfrm>
            <a:custGeom>
              <a:avLst/>
              <a:gdLst/>
              <a:ahLst/>
              <a:cxnLst/>
              <a:rect l="0" t="0" r="0" b="0"/>
              <a:pathLst>
                <a:path w="120000" h="120000" extrusionOk="0">
                  <a:moveTo>
                    <a:pt x="69176" y="118500"/>
                  </a:moveTo>
                  <a:cubicBezTo>
                    <a:pt x="73411" y="120000"/>
                    <a:pt x="73411" y="120000"/>
                    <a:pt x="73411" y="120000"/>
                  </a:cubicBezTo>
                  <a:cubicBezTo>
                    <a:pt x="77647" y="119250"/>
                    <a:pt x="77647" y="119250"/>
                    <a:pt x="77647" y="119250"/>
                  </a:cubicBezTo>
                  <a:cubicBezTo>
                    <a:pt x="80470" y="118500"/>
                    <a:pt x="80470" y="118500"/>
                    <a:pt x="80470" y="118500"/>
                  </a:cubicBezTo>
                  <a:cubicBezTo>
                    <a:pt x="80470" y="118500"/>
                    <a:pt x="83294" y="117000"/>
                    <a:pt x="83294" y="117000"/>
                  </a:cubicBezTo>
                  <a:cubicBezTo>
                    <a:pt x="83294" y="117000"/>
                    <a:pt x="83294" y="115500"/>
                    <a:pt x="83294" y="115500"/>
                  </a:cubicBezTo>
                  <a:cubicBezTo>
                    <a:pt x="81882" y="114750"/>
                    <a:pt x="81882" y="114750"/>
                    <a:pt x="81882" y="114750"/>
                  </a:cubicBezTo>
                  <a:cubicBezTo>
                    <a:pt x="81882" y="114750"/>
                    <a:pt x="80470" y="113250"/>
                    <a:pt x="81882" y="113250"/>
                  </a:cubicBezTo>
                  <a:cubicBezTo>
                    <a:pt x="83294" y="113250"/>
                    <a:pt x="84705" y="112500"/>
                    <a:pt x="84705" y="113250"/>
                  </a:cubicBezTo>
                  <a:cubicBezTo>
                    <a:pt x="86117" y="113250"/>
                    <a:pt x="84705" y="113250"/>
                    <a:pt x="86117" y="113250"/>
                  </a:cubicBezTo>
                  <a:cubicBezTo>
                    <a:pt x="87529" y="113250"/>
                    <a:pt x="88941" y="112500"/>
                    <a:pt x="88941" y="112500"/>
                  </a:cubicBezTo>
                  <a:cubicBezTo>
                    <a:pt x="88941" y="111750"/>
                    <a:pt x="88941" y="111750"/>
                    <a:pt x="88941" y="111750"/>
                  </a:cubicBezTo>
                  <a:cubicBezTo>
                    <a:pt x="88941" y="111750"/>
                    <a:pt x="88941" y="111750"/>
                    <a:pt x="88941" y="111750"/>
                  </a:cubicBezTo>
                  <a:cubicBezTo>
                    <a:pt x="87529" y="111000"/>
                    <a:pt x="83294" y="109500"/>
                    <a:pt x="81882" y="109500"/>
                  </a:cubicBezTo>
                  <a:cubicBezTo>
                    <a:pt x="81882" y="108750"/>
                    <a:pt x="80470" y="108000"/>
                    <a:pt x="80470" y="108000"/>
                  </a:cubicBezTo>
                  <a:cubicBezTo>
                    <a:pt x="80470" y="107250"/>
                    <a:pt x="81882" y="106500"/>
                    <a:pt x="81882" y="106500"/>
                  </a:cubicBezTo>
                  <a:cubicBezTo>
                    <a:pt x="80470" y="105750"/>
                    <a:pt x="80470" y="105750"/>
                    <a:pt x="80470" y="105750"/>
                  </a:cubicBezTo>
                  <a:cubicBezTo>
                    <a:pt x="80470" y="105750"/>
                    <a:pt x="81882" y="105000"/>
                    <a:pt x="83294" y="105000"/>
                  </a:cubicBezTo>
                  <a:cubicBezTo>
                    <a:pt x="83294" y="105000"/>
                    <a:pt x="84705" y="105000"/>
                    <a:pt x="84705" y="105000"/>
                  </a:cubicBezTo>
                  <a:cubicBezTo>
                    <a:pt x="86117" y="102750"/>
                    <a:pt x="86117" y="102750"/>
                    <a:pt x="86117" y="102750"/>
                  </a:cubicBezTo>
                  <a:cubicBezTo>
                    <a:pt x="86117" y="102750"/>
                    <a:pt x="86117" y="102000"/>
                    <a:pt x="87529" y="102000"/>
                  </a:cubicBezTo>
                  <a:cubicBezTo>
                    <a:pt x="87529" y="102000"/>
                    <a:pt x="88941" y="102000"/>
                    <a:pt x="88941" y="102000"/>
                  </a:cubicBezTo>
                  <a:cubicBezTo>
                    <a:pt x="98823" y="99000"/>
                    <a:pt x="98823" y="99000"/>
                    <a:pt x="98823" y="99000"/>
                  </a:cubicBezTo>
                  <a:cubicBezTo>
                    <a:pt x="105882" y="93000"/>
                    <a:pt x="105882" y="93000"/>
                    <a:pt x="105882" y="93000"/>
                  </a:cubicBezTo>
                  <a:cubicBezTo>
                    <a:pt x="108705" y="86250"/>
                    <a:pt x="108705" y="86250"/>
                    <a:pt x="108705" y="86250"/>
                  </a:cubicBezTo>
                  <a:cubicBezTo>
                    <a:pt x="112941" y="80250"/>
                    <a:pt x="112941" y="80250"/>
                    <a:pt x="112941" y="80250"/>
                  </a:cubicBezTo>
                  <a:cubicBezTo>
                    <a:pt x="112941" y="80250"/>
                    <a:pt x="118588" y="77250"/>
                    <a:pt x="118588" y="78000"/>
                  </a:cubicBezTo>
                  <a:cubicBezTo>
                    <a:pt x="120000" y="78750"/>
                    <a:pt x="118588" y="72000"/>
                    <a:pt x="118588" y="72000"/>
                  </a:cubicBezTo>
                  <a:cubicBezTo>
                    <a:pt x="114352" y="69750"/>
                    <a:pt x="114352" y="69750"/>
                    <a:pt x="114352" y="69750"/>
                  </a:cubicBezTo>
                  <a:cubicBezTo>
                    <a:pt x="114352" y="68250"/>
                    <a:pt x="114352" y="68250"/>
                    <a:pt x="114352" y="68250"/>
                  </a:cubicBezTo>
                  <a:cubicBezTo>
                    <a:pt x="114352" y="68250"/>
                    <a:pt x="112941" y="68250"/>
                    <a:pt x="112941" y="68250"/>
                  </a:cubicBezTo>
                  <a:cubicBezTo>
                    <a:pt x="112941" y="68250"/>
                    <a:pt x="112941" y="68250"/>
                    <a:pt x="111529" y="68250"/>
                  </a:cubicBezTo>
                  <a:cubicBezTo>
                    <a:pt x="111529" y="67500"/>
                    <a:pt x="111529" y="67500"/>
                    <a:pt x="111529" y="67500"/>
                  </a:cubicBezTo>
                  <a:cubicBezTo>
                    <a:pt x="108705" y="66000"/>
                    <a:pt x="108705" y="66000"/>
                    <a:pt x="108705" y="66000"/>
                  </a:cubicBezTo>
                  <a:cubicBezTo>
                    <a:pt x="108705" y="66000"/>
                    <a:pt x="107294" y="66750"/>
                    <a:pt x="105882" y="66750"/>
                  </a:cubicBezTo>
                  <a:cubicBezTo>
                    <a:pt x="104470" y="66750"/>
                    <a:pt x="104470" y="66000"/>
                    <a:pt x="103058" y="66000"/>
                  </a:cubicBezTo>
                  <a:cubicBezTo>
                    <a:pt x="103058" y="66000"/>
                    <a:pt x="103058" y="66000"/>
                    <a:pt x="103058" y="66000"/>
                  </a:cubicBezTo>
                  <a:cubicBezTo>
                    <a:pt x="103058" y="66000"/>
                    <a:pt x="101647" y="66000"/>
                    <a:pt x="100235" y="66000"/>
                  </a:cubicBezTo>
                  <a:cubicBezTo>
                    <a:pt x="98823" y="66000"/>
                    <a:pt x="97411"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6750"/>
                    <a:pt x="96000" y="66750"/>
                    <a:pt x="96000" y="66750"/>
                  </a:cubicBezTo>
                  <a:cubicBezTo>
                    <a:pt x="96000" y="66000"/>
                    <a:pt x="96000" y="66000"/>
                    <a:pt x="94588" y="65250"/>
                  </a:cubicBezTo>
                  <a:cubicBezTo>
                    <a:pt x="94588" y="64500"/>
                    <a:pt x="94588" y="63000"/>
                    <a:pt x="93176" y="62250"/>
                  </a:cubicBezTo>
                  <a:cubicBezTo>
                    <a:pt x="91764" y="61500"/>
                    <a:pt x="91764" y="60750"/>
                    <a:pt x="91764" y="60750"/>
                  </a:cubicBezTo>
                  <a:cubicBezTo>
                    <a:pt x="91764" y="60750"/>
                    <a:pt x="88941" y="60750"/>
                    <a:pt x="87529" y="60750"/>
                  </a:cubicBezTo>
                  <a:cubicBezTo>
                    <a:pt x="87529" y="60750"/>
                    <a:pt x="86117" y="60750"/>
                    <a:pt x="86117" y="60750"/>
                  </a:cubicBezTo>
                  <a:cubicBezTo>
                    <a:pt x="86117" y="60750"/>
                    <a:pt x="84705" y="59250"/>
                    <a:pt x="86117" y="59250"/>
                  </a:cubicBezTo>
                  <a:cubicBezTo>
                    <a:pt x="86117" y="58500"/>
                    <a:pt x="84705" y="57750"/>
                    <a:pt x="83294" y="57000"/>
                  </a:cubicBezTo>
                  <a:cubicBezTo>
                    <a:pt x="83294" y="57000"/>
                    <a:pt x="80470" y="54750"/>
                    <a:pt x="80470" y="54750"/>
                  </a:cubicBezTo>
                  <a:cubicBezTo>
                    <a:pt x="80470" y="54750"/>
                    <a:pt x="79058" y="54750"/>
                    <a:pt x="79058" y="54000"/>
                  </a:cubicBezTo>
                  <a:cubicBezTo>
                    <a:pt x="79058" y="53250"/>
                    <a:pt x="79058" y="52500"/>
                    <a:pt x="79058" y="52500"/>
                  </a:cubicBezTo>
                  <a:cubicBezTo>
                    <a:pt x="77647" y="51000"/>
                    <a:pt x="77647" y="51000"/>
                    <a:pt x="77647" y="51000"/>
                  </a:cubicBezTo>
                  <a:cubicBezTo>
                    <a:pt x="77647" y="51000"/>
                    <a:pt x="80470" y="50250"/>
                    <a:pt x="80470" y="49500"/>
                  </a:cubicBezTo>
                  <a:cubicBezTo>
                    <a:pt x="80470" y="49500"/>
                    <a:pt x="81882" y="48750"/>
                    <a:pt x="80470" y="48000"/>
                  </a:cubicBezTo>
                  <a:cubicBezTo>
                    <a:pt x="80470" y="47250"/>
                    <a:pt x="77647" y="46500"/>
                    <a:pt x="77647" y="46500"/>
                  </a:cubicBezTo>
                  <a:cubicBezTo>
                    <a:pt x="76235" y="45750"/>
                    <a:pt x="74823" y="45000"/>
                    <a:pt x="73411" y="44250"/>
                  </a:cubicBezTo>
                  <a:cubicBezTo>
                    <a:pt x="73411" y="43500"/>
                    <a:pt x="73411" y="42750"/>
                    <a:pt x="73411" y="42750"/>
                  </a:cubicBezTo>
                  <a:cubicBezTo>
                    <a:pt x="73411" y="42750"/>
                    <a:pt x="73411" y="42000"/>
                    <a:pt x="74823" y="42000"/>
                  </a:cubicBezTo>
                  <a:cubicBezTo>
                    <a:pt x="76235" y="41250"/>
                    <a:pt x="77647" y="41250"/>
                    <a:pt x="77647" y="40500"/>
                  </a:cubicBezTo>
                  <a:cubicBezTo>
                    <a:pt x="77647" y="40500"/>
                    <a:pt x="79058" y="40500"/>
                    <a:pt x="79058" y="39750"/>
                  </a:cubicBezTo>
                  <a:cubicBezTo>
                    <a:pt x="77647" y="39000"/>
                    <a:pt x="76235" y="38250"/>
                    <a:pt x="76235" y="38250"/>
                  </a:cubicBezTo>
                  <a:cubicBezTo>
                    <a:pt x="77647" y="36000"/>
                    <a:pt x="77647" y="36000"/>
                    <a:pt x="77647" y="36000"/>
                  </a:cubicBezTo>
                  <a:cubicBezTo>
                    <a:pt x="76235" y="35250"/>
                    <a:pt x="76235" y="35250"/>
                    <a:pt x="76235" y="35250"/>
                  </a:cubicBezTo>
                  <a:cubicBezTo>
                    <a:pt x="76235" y="32250"/>
                    <a:pt x="76235" y="32250"/>
                    <a:pt x="76235" y="32250"/>
                  </a:cubicBezTo>
                  <a:cubicBezTo>
                    <a:pt x="76235" y="31500"/>
                    <a:pt x="76235" y="31500"/>
                    <a:pt x="76235" y="31500"/>
                  </a:cubicBezTo>
                  <a:cubicBezTo>
                    <a:pt x="76235" y="31500"/>
                    <a:pt x="77647" y="30000"/>
                    <a:pt x="77647" y="30000"/>
                  </a:cubicBezTo>
                  <a:cubicBezTo>
                    <a:pt x="77647" y="29250"/>
                    <a:pt x="77647" y="27750"/>
                    <a:pt x="77647" y="27750"/>
                  </a:cubicBezTo>
                  <a:cubicBezTo>
                    <a:pt x="77647" y="27000"/>
                    <a:pt x="77647" y="27000"/>
                    <a:pt x="77647" y="27000"/>
                  </a:cubicBezTo>
                  <a:cubicBezTo>
                    <a:pt x="79058" y="24750"/>
                    <a:pt x="79058" y="24750"/>
                    <a:pt x="79058" y="24750"/>
                  </a:cubicBezTo>
                  <a:cubicBezTo>
                    <a:pt x="76235" y="22500"/>
                    <a:pt x="76235" y="22500"/>
                    <a:pt x="76235" y="22500"/>
                  </a:cubicBezTo>
                  <a:cubicBezTo>
                    <a:pt x="76235" y="22500"/>
                    <a:pt x="76235" y="22500"/>
                    <a:pt x="76235" y="21750"/>
                  </a:cubicBezTo>
                  <a:cubicBezTo>
                    <a:pt x="74823" y="21000"/>
                    <a:pt x="74823" y="19500"/>
                    <a:pt x="74823" y="19500"/>
                  </a:cubicBezTo>
                  <a:cubicBezTo>
                    <a:pt x="73411" y="17250"/>
                    <a:pt x="73411" y="17250"/>
                    <a:pt x="73411" y="17250"/>
                  </a:cubicBezTo>
                  <a:cubicBezTo>
                    <a:pt x="73411" y="17250"/>
                    <a:pt x="70588" y="15750"/>
                    <a:pt x="69176" y="15000"/>
                  </a:cubicBezTo>
                  <a:cubicBezTo>
                    <a:pt x="69176" y="15000"/>
                    <a:pt x="69176" y="14250"/>
                    <a:pt x="66352" y="13500"/>
                  </a:cubicBezTo>
                  <a:cubicBezTo>
                    <a:pt x="64941" y="13500"/>
                    <a:pt x="62117" y="12750"/>
                    <a:pt x="62117" y="12750"/>
                  </a:cubicBezTo>
                  <a:cubicBezTo>
                    <a:pt x="59294" y="12750"/>
                    <a:pt x="59294" y="12750"/>
                    <a:pt x="59294" y="12750"/>
                  </a:cubicBezTo>
                  <a:cubicBezTo>
                    <a:pt x="56470" y="11250"/>
                    <a:pt x="56470" y="11250"/>
                    <a:pt x="56470" y="11250"/>
                  </a:cubicBezTo>
                  <a:cubicBezTo>
                    <a:pt x="53647" y="11250"/>
                    <a:pt x="53647" y="11250"/>
                    <a:pt x="53647" y="11250"/>
                  </a:cubicBezTo>
                  <a:cubicBezTo>
                    <a:pt x="52235" y="9000"/>
                    <a:pt x="52235" y="9000"/>
                    <a:pt x="52235" y="9000"/>
                  </a:cubicBezTo>
                  <a:cubicBezTo>
                    <a:pt x="50823" y="6750"/>
                    <a:pt x="50823" y="6750"/>
                    <a:pt x="50823" y="6750"/>
                  </a:cubicBezTo>
                  <a:cubicBezTo>
                    <a:pt x="48000" y="5250"/>
                    <a:pt x="48000" y="5250"/>
                    <a:pt x="48000" y="5250"/>
                  </a:cubicBezTo>
                  <a:cubicBezTo>
                    <a:pt x="45176" y="4500"/>
                    <a:pt x="45176" y="4500"/>
                    <a:pt x="45176" y="4500"/>
                  </a:cubicBezTo>
                  <a:cubicBezTo>
                    <a:pt x="43764" y="3750"/>
                    <a:pt x="43764" y="3750"/>
                    <a:pt x="43764" y="3750"/>
                  </a:cubicBezTo>
                  <a:cubicBezTo>
                    <a:pt x="40941" y="3000"/>
                    <a:pt x="40941" y="3000"/>
                    <a:pt x="40941" y="3000"/>
                  </a:cubicBezTo>
                  <a:cubicBezTo>
                    <a:pt x="39529" y="3000"/>
                    <a:pt x="39529" y="3000"/>
                    <a:pt x="39529" y="3000"/>
                  </a:cubicBezTo>
                  <a:cubicBezTo>
                    <a:pt x="39529" y="3000"/>
                    <a:pt x="38117" y="4500"/>
                    <a:pt x="38117" y="4500"/>
                  </a:cubicBezTo>
                  <a:cubicBezTo>
                    <a:pt x="38117" y="4500"/>
                    <a:pt x="33882" y="5250"/>
                    <a:pt x="33882" y="5250"/>
                  </a:cubicBezTo>
                  <a:cubicBezTo>
                    <a:pt x="31058" y="6750"/>
                    <a:pt x="31058" y="6750"/>
                    <a:pt x="31058" y="6750"/>
                  </a:cubicBezTo>
                  <a:cubicBezTo>
                    <a:pt x="28235" y="7500"/>
                    <a:pt x="28235" y="7500"/>
                    <a:pt x="28235" y="7500"/>
                  </a:cubicBezTo>
                  <a:cubicBezTo>
                    <a:pt x="28235" y="7500"/>
                    <a:pt x="28235" y="7500"/>
                    <a:pt x="28235" y="6750"/>
                  </a:cubicBezTo>
                  <a:cubicBezTo>
                    <a:pt x="26823" y="6750"/>
                    <a:pt x="26823" y="6750"/>
                    <a:pt x="26823" y="6750"/>
                  </a:cubicBezTo>
                  <a:cubicBezTo>
                    <a:pt x="26823" y="6750"/>
                    <a:pt x="25411" y="6000"/>
                    <a:pt x="25411" y="5250"/>
                  </a:cubicBezTo>
                  <a:cubicBezTo>
                    <a:pt x="25411" y="5250"/>
                    <a:pt x="24000" y="4500"/>
                    <a:pt x="24000" y="4500"/>
                  </a:cubicBezTo>
                  <a:cubicBezTo>
                    <a:pt x="24000" y="4500"/>
                    <a:pt x="24000" y="3750"/>
                    <a:pt x="24000" y="3750"/>
                  </a:cubicBezTo>
                  <a:cubicBezTo>
                    <a:pt x="24000" y="3000"/>
                    <a:pt x="24000" y="2250"/>
                    <a:pt x="24000" y="2250"/>
                  </a:cubicBezTo>
                  <a:cubicBezTo>
                    <a:pt x="24000" y="1500"/>
                    <a:pt x="24000" y="1500"/>
                    <a:pt x="24000" y="1500"/>
                  </a:cubicBezTo>
                  <a:cubicBezTo>
                    <a:pt x="22588" y="750"/>
                    <a:pt x="22588" y="750"/>
                    <a:pt x="22588" y="750"/>
                  </a:cubicBezTo>
                  <a:cubicBezTo>
                    <a:pt x="22588" y="0"/>
                    <a:pt x="22588" y="0"/>
                    <a:pt x="22588" y="0"/>
                  </a:cubicBezTo>
                  <a:cubicBezTo>
                    <a:pt x="22588" y="0"/>
                    <a:pt x="19764" y="0"/>
                    <a:pt x="19764" y="0"/>
                  </a:cubicBezTo>
                  <a:cubicBezTo>
                    <a:pt x="19764" y="0"/>
                    <a:pt x="14117" y="3000"/>
                    <a:pt x="14117" y="3000"/>
                  </a:cubicBezTo>
                  <a:cubicBezTo>
                    <a:pt x="15529" y="3750"/>
                    <a:pt x="15529" y="3750"/>
                    <a:pt x="15529" y="3750"/>
                  </a:cubicBezTo>
                  <a:cubicBezTo>
                    <a:pt x="14117" y="5250"/>
                    <a:pt x="14117" y="5250"/>
                    <a:pt x="14117" y="5250"/>
                  </a:cubicBezTo>
                  <a:cubicBezTo>
                    <a:pt x="12705" y="6750"/>
                    <a:pt x="12705" y="6750"/>
                    <a:pt x="12705" y="6750"/>
                  </a:cubicBezTo>
                  <a:cubicBezTo>
                    <a:pt x="11294" y="8250"/>
                    <a:pt x="11294" y="8250"/>
                    <a:pt x="11294" y="8250"/>
                  </a:cubicBezTo>
                  <a:cubicBezTo>
                    <a:pt x="11294" y="8250"/>
                    <a:pt x="9882" y="9000"/>
                    <a:pt x="9882" y="9750"/>
                  </a:cubicBezTo>
                  <a:cubicBezTo>
                    <a:pt x="9882" y="9750"/>
                    <a:pt x="8470" y="10500"/>
                    <a:pt x="8470" y="10500"/>
                  </a:cubicBezTo>
                  <a:cubicBezTo>
                    <a:pt x="7058" y="11250"/>
                    <a:pt x="7058" y="11250"/>
                    <a:pt x="7058" y="11250"/>
                  </a:cubicBezTo>
                  <a:cubicBezTo>
                    <a:pt x="5647" y="12000"/>
                    <a:pt x="5647" y="12000"/>
                    <a:pt x="5647" y="12000"/>
                  </a:cubicBezTo>
                  <a:cubicBezTo>
                    <a:pt x="5647" y="13500"/>
                    <a:pt x="5647" y="13500"/>
                    <a:pt x="5647" y="13500"/>
                  </a:cubicBezTo>
                  <a:cubicBezTo>
                    <a:pt x="5647" y="13500"/>
                    <a:pt x="5647" y="14250"/>
                    <a:pt x="5647" y="15000"/>
                  </a:cubicBezTo>
                  <a:cubicBezTo>
                    <a:pt x="5647" y="15000"/>
                    <a:pt x="4235" y="15750"/>
                    <a:pt x="4235" y="15750"/>
                  </a:cubicBezTo>
                  <a:cubicBezTo>
                    <a:pt x="2823" y="17250"/>
                    <a:pt x="2823" y="17250"/>
                    <a:pt x="2823" y="17250"/>
                  </a:cubicBezTo>
                  <a:cubicBezTo>
                    <a:pt x="0" y="18750"/>
                    <a:pt x="0" y="18750"/>
                    <a:pt x="0" y="18750"/>
                  </a:cubicBezTo>
                  <a:cubicBezTo>
                    <a:pt x="0" y="20250"/>
                    <a:pt x="0" y="20250"/>
                    <a:pt x="0" y="20250"/>
                  </a:cubicBezTo>
                  <a:cubicBezTo>
                    <a:pt x="1411" y="21000"/>
                    <a:pt x="1411" y="21000"/>
                    <a:pt x="1411" y="21000"/>
                  </a:cubicBezTo>
                  <a:cubicBezTo>
                    <a:pt x="4235" y="21750"/>
                    <a:pt x="4235" y="21750"/>
                    <a:pt x="4235" y="21750"/>
                  </a:cubicBezTo>
                  <a:cubicBezTo>
                    <a:pt x="7058" y="22500"/>
                    <a:pt x="7058" y="22500"/>
                    <a:pt x="7058" y="22500"/>
                  </a:cubicBezTo>
                  <a:cubicBezTo>
                    <a:pt x="7058" y="22500"/>
                    <a:pt x="7058" y="23250"/>
                    <a:pt x="7058" y="24000"/>
                  </a:cubicBezTo>
                  <a:cubicBezTo>
                    <a:pt x="7058" y="24000"/>
                    <a:pt x="7058" y="24750"/>
                    <a:pt x="7058" y="24750"/>
                  </a:cubicBezTo>
                  <a:cubicBezTo>
                    <a:pt x="5647" y="26250"/>
                    <a:pt x="5647" y="26250"/>
                    <a:pt x="5647" y="26250"/>
                  </a:cubicBezTo>
                  <a:cubicBezTo>
                    <a:pt x="5647" y="26250"/>
                    <a:pt x="7058" y="27000"/>
                    <a:pt x="7058" y="27000"/>
                  </a:cubicBezTo>
                  <a:cubicBezTo>
                    <a:pt x="7058" y="27000"/>
                    <a:pt x="7058" y="27750"/>
                    <a:pt x="7058" y="27750"/>
                  </a:cubicBezTo>
                  <a:cubicBezTo>
                    <a:pt x="7058" y="27750"/>
                    <a:pt x="7058" y="29250"/>
                    <a:pt x="7058" y="29250"/>
                  </a:cubicBezTo>
                  <a:cubicBezTo>
                    <a:pt x="5647" y="30000"/>
                    <a:pt x="5647" y="30000"/>
                    <a:pt x="5647" y="30000"/>
                  </a:cubicBezTo>
                  <a:cubicBezTo>
                    <a:pt x="5647" y="30000"/>
                    <a:pt x="7058" y="30750"/>
                    <a:pt x="7058" y="31500"/>
                  </a:cubicBezTo>
                  <a:cubicBezTo>
                    <a:pt x="7058" y="31500"/>
                    <a:pt x="7058" y="32250"/>
                    <a:pt x="7058" y="32250"/>
                  </a:cubicBezTo>
                  <a:cubicBezTo>
                    <a:pt x="5647" y="32250"/>
                    <a:pt x="8470" y="33750"/>
                    <a:pt x="8470" y="33750"/>
                  </a:cubicBezTo>
                  <a:cubicBezTo>
                    <a:pt x="8470" y="33750"/>
                    <a:pt x="9882" y="33000"/>
                    <a:pt x="11294" y="33000"/>
                  </a:cubicBezTo>
                  <a:cubicBezTo>
                    <a:pt x="11294" y="33000"/>
                    <a:pt x="14117" y="33000"/>
                    <a:pt x="14117" y="33000"/>
                  </a:cubicBezTo>
                  <a:cubicBezTo>
                    <a:pt x="16941" y="33750"/>
                    <a:pt x="16941" y="33750"/>
                    <a:pt x="16941" y="33750"/>
                  </a:cubicBezTo>
                  <a:cubicBezTo>
                    <a:pt x="19764" y="33750"/>
                    <a:pt x="19764" y="33750"/>
                    <a:pt x="19764" y="33750"/>
                  </a:cubicBezTo>
                  <a:cubicBezTo>
                    <a:pt x="21176" y="35250"/>
                    <a:pt x="21176" y="35250"/>
                    <a:pt x="21176" y="35250"/>
                  </a:cubicBezTo>
                  <a:cubicBezTo>
                    <a:pt x="21176" y="36750"/>
                    <a:pt x="21176" y="36750"/>
                    <a:pt x="21176" y="36750"/>
                  </a:cubicBezTo>
                  <a:cubicBezTo>
                    <a:pt x="21176" y="39000"/>
                    <a:pt x="21176" y="39000"/>
                    <a:pt x="21176" y="39000"/>
                  </a:cubicBezTo>
                  <a:cubicBezTo>
                    <a:pt x="19764" y="40500"/>
                    <a:pt x="19764" y="40500"/>
                    <a:pt x="19764" y="40500"/>
                  </a:cubicBezTo>
                  <a:cubicBezTo>
                    <a:pt x="22588" y="41250"/>
                    <a:pt x="22588" y="41250"/>
                    <a:pt x="22588" y="41250"/>
                  </a:cubicBezTo>
                  <a:cubicBezTo>
                    <a:pt x="22588" y="41250"/>
                    <a:pt x="22588" y="41250"/>
                    <a:pt x="22588" y="41250"/>
                  </a:cubicBezTo>
                  <a:cubicBezTo>
                    <a:pt x="22588" y="41250"/>
                    <a:pt x="22588" y="42750"/>
                    <a:pt x="22588" y="43500"/>
                  </a:cubicBezTo>
                  <a:cubicBezTo>
                    <a:pt x="21176" y="43500"/>
                    <a:pt x="19764" y="43500"/>
                    <a:pt x="18352" y="44250"/>
                  </a:cubicBezTo>
                  <a:cubicBezTo>
                    <a:pt x="16941" y="44250"/>
                    <a:pt x="15529" y="44250"/>
                    <a:pt x="15529" y="44250"/>
                  </a:cubicBezTo>
                  <a:cubicBezTo>
                    <a:pt x="15529" y="45000"/>
                    <a:pt x="15529" y="45000"/>
                    <a:pt x="15529" y="45000"/>
                  </a:cubicBezTo>
                  <a:cubicBezTo>
                    <a:pt x="18352" y="45750"/>
                    <a:pt x="18352" y="45750"/>
                    <a:pt x="18352" y="45750"/>
                  </a:cubicBezTo>
                  <a:cubicBezTo>
                    <a:pt x="18352" y="45750"/>
                    <a:pt x="19764" y="45750"/>
                    <a:pt x="19764" y="45750"/>
                  </a:cubicBezTo>
                  <a:cubicBezTo>
                    <a:pt x="19764" y="46500"/>
                    <a:pt x="19764" y="48000"/>
                    <a:pt x="19764" y="48000"/>
                  </a:cubicBezTo>
                  <a:cubicBezTo>
                    <a:pt x="19764" y="48000"/>
                    <a:pt x="19764" y="48750"/>
                    <a:pt x="18352" y="48750"/>
                  </a:cubicBezTo>
                  <a:cubicBezTo>
                    <a:pt x="18352" y="48750"/>
                    <a:pt x="16941" y="49500"/>
                    <a:pt x="16941" y="49500"/>
                  </a:cubicBezTo>
                  <a:cubicBezTo>
                    <a:pt x="15529" y="50250"/>
                    <a:pt x="15529" y="50250"/>
                    <a:pt x="15529" y="50250"/>
                  </a:cubicBezTo>
                  <a:cubicBezTo>
                    <a:pt x="14117" y="51000"/>
                    <a:pt x="14117" y="51000"/>
                    <a:pt x="14117" y="51000"/>
                  </a:cubicBezTo>
                  <a:cubicBezTo>
                    <a:pt x="11294" y="51750"/>
                    <a:pt x="11294" y="51750"/>
                    <a:pt x="11294" y="51750"/>
                  </a:cubicBezTo>
                  <a:cubicBezTo>
                    <a:pt x="14117" y="53250"/>
                    <a:pt x="14117" y="53250"/>
                    <a:pt x="14117" y="53250"/>
                  </a:cubicBezTo>
                  <a:cubicBezTo>
                    <a:pt x="15529" y="53250"/>
                    <a:pt x="15529" y="53250"/>
                    <a:pt x="15529" y="53250"/>
                  </a:cubicBezTo>
                  <a:cubicBezTo>
                    <a:pt x="15529" y="53250"/>
                    <a:pt x="16941" y="54000"/>
                    <a:pt x="16941" y="54000"/>
                  </a:cubicBezTo>
                  <a:cubicBezTo>
                    <a:pt x="16941" y="54000"/>
                    <a:pt x="21176" y="55500"/>
                    <a:pt x="21176" y="55500"/>
                  </a:cubicBezTo>
                  <a:cubicBezTo>
                    <a:pt x="19764" y="56250"/>
                    <a:pt x="19764" y="56250"/>
                    <a:pt x="19764" y="56250"/>
                  </a:cubicBezTo>
                  <a:cubicBezTo>
                    <a:pt x="19764" y="56250"/>
                    <a:pt x="19764" y="57000"/>
                    <a:pt x="19764" y="57750"/>
                  </a:cubicBezTo>
                  <a:cubicBezTo>
                    <a:pt x="19764" y="58500"/>
                    <a:pt x="19764" y="60750"/>
                    <a:pt x="19764" y="60750"/>
                  </a:cubicBezTo>
                  <a:cubicBezTo>
                    <a:pt x="18352" y="61500"/>
                    <a:pt x="18352" y="61500"/>
                    <a:pt x="18352" y="61500"/>
                  </a:cubicBezTo>
                  <a:cubicBezTo>
                    <a:pt x="18352" y="62250"/>
                    <a:pt x="19764" y="64500"/>
                    <a:pt x="19764" y="64500"/>
                  </a:cubicBezTo>
                  <a:cubicBezTo>
                    <a:pt x="19764" y="65250"/>
                    <a:pt x="19764" y="65250"/>
                    <a:pt x="19764" y="65250"/>
                  </a:cubicBezTo>
                  <a:cubicBezTo>
                    <a:pt x="18352" y="66000"/>
                    <a:pt x="18352" y="66000"/>
                    <a:pt x="18352" y="66000"/>
                  </a:cubicBezTo>
                  <a:cubicBezTo>
                    <a:pt x="24000" y="67500"/>
                    <a:pt x="24000" y="67500"/>
                    <a:pt x="24000" y="67500"/>
                  </a:cubicBezTo>
                  <a:cubicBezTo>
                    <a:pt x="22588" y="69000"/>
                    <a:pt x="22588" y="69000"/>
                    <a:pt x="22588" y="69000"/>
                  </a:cubicBezTo>
                  <a:cubicBezTo>
                    <a:pt x="19764" y="69750"/>
                    <a:pt x="19764" y="69750"/>
                    <a:pt x="19764" y="69750"/>
                  </a:cubicBezTo>
                  <a:cubicBezTo>
                    <a:pt x="19764" y="69750"/>
                    <a:pt x="18352" y="69750"/>
                    <a:pt x="18352" y="69750"/>
                  </a:cubicBezTo>
                  <a:cubicBezTo>
                    <a:pt x="18352" y="70500"/>
                    <a:pt x="18352" y="71250"/>
                    <a:pt x="18352" y="71250"/>
                  </a:cubicBezTo>
                  <a:cubicBezTo>
                    <a:pt x="19764" y="72000"/>
                    <a:pt x="19764" y="72000"/>
                    <a:pt x="19764" y="72000"/>
                  </a:cubicBezTo>
                  <a:cubicBezTo>
                    <a:pt x="18352" y="72750"/>
                    <a:pt x="18352" y="72750"/>
                    <a:pt x="18352" y="72750"/>
                  </a:cubicBezTo>
                  <a:cubicBezTo>
                    <a:pt x="18352" y="72750"/>
                    <a:pt x="18352" y="72750"/>
                    <a:pt x="18352" y="72750"/>
                  </a:cubicBezTo>
                  <a:cubicBezTo>
                    <a:pt x="18352" y="72750"/>
                    <a:pt x="18352" y="74250"/>
                    <a:pt x="18352" y="74250"/>
                  </a:cubicBezTo>
                  <a:cubicBezTo>
                    <a:pt x="18352" y="74250"/>
                    <a:pt x="18352" y="75000"/>
                    <a:pt x="16941" y="75000"/>
                  </a:cubicBezTo>
                  <a:cubicBezTo>
                    <a:pt x="16941" y="75000"/>
                    <a:pt x="15529" y="75750"/>
                    <a:pt x="15529" y="75750"/>
                  </a:cubicBezTo>
                  <a:cubicBezTo>
                    <a:pt x="16941" y="77250"/>
                    <a:pt x="16941" y="77250"/>
                    <a:pt x="16941" y="77250"/>
                  </a:cubicBezTo>
                  <a:cubicBezTo>
                    <a:pt x="15529" y="80250"/>
                    <a:pt x="15529" y="80250"/>
                    <a:pt x="15529" y="80250"/>
                  </a:cubicBezTo>
                  <a:cubicBezTo>
                    <a:pt x="15529" y="81000"/>
                    <a:pt x="15529" y="81000"/>
                    <a:pt x="15529" y="81000"/>
                  </a:cubicBezTo>
                  <a:cubicBezTo>
                    <a:pt x="16941" y="83250"/>
                    <a:pt x="16941" y="83250"/>
                    <a:pt x="16941" y="83250"/>
                  </a:cubicBezTo>
                  <a:cubicBezTo>
                    <a:pt x="19764" y="85500"/>
                    <a:pt x="19764" y="85500"/>
                    <a:pt x="19764" y="85500"/>
                  </a:cubicBezTo>
                  <a:cubicBezTo>
                    <a:pt x="22588" y="87000"/>
                    <a:pt x="22588" y="87000"/>
                    <a:pt x="22588" y="87000"/>
                  </a:cubicBezTo>
                  <a:cubicBezTo>
                    <a:pt x="24000" y="88500"/>
                    <a:pt x="24000" y="88500"/>
                    <a:pt x="24000" y="88500"/>
                  </a:cubicBezTo>
                  <a:cubicBezTo>
                    <a:pt x="26823" y="89250"/>
                    <a:pt x="26823" y="89250"/>
                    <a:pt x="26823" y="89250"/>
                  </a:cubicBezTo>
                  <a:cubicBezTo>
                    <a:pt x="25411" y="91500"/>
                    <a:pt x="25411" y="91500"/>
                    <a:pt x="25411" y="91500"/>
                  </a:cubicBezTo>
                  <a:cubicBezTo>
                    <a:pt x="26823" y="92250"/>
                    <a:pt x="26823" y="92250"/>
                    <a:pt x="26823" y="92250"/>
                  </a:cubicBezTo>
                  <a:cubicBezTo>
                    <a:pt x="26823" y="93750"/>
                    <a:pt x="26823" y="93750"/>
                    <a:pt x="26823" y="93750"/>
                  </a:cubicBezTo>
                  <a:cubicBezTo>
                    <a:pt x="26823" y="93750"/>
                    <a:pt x="26823" y="93750"/>
                    <a:pt x="25411" y="94500"/>
                  </a:cubicBezTo>
                  <a:cubicBezTo>
                    <a:pt x="25411" y="94500"/>
                    <a:pt x="25411" y="94500"/>
                    <a:pt x="24000" y="93750"/>
                  </a:cubicBezTo>
                  <a:cubicBezTo>
                    <a:pt x="22588" y="93750"/>
                    <a:pt x="21176" y="92250"/>
                    <a:pt x="21176" y="92250"/>
                  </a:cubicBezTo>
                  <a:cubicBezTo>
                    <a:pt x="21176" y="92250"/>
                    <a:pt x="19764" y="90750"/>
                    <a:pt x="19764" y="90750"/>
                  </a:cubicBezTo>
                  <a:cubicBezTo>
                    <a:pt x="19764" y="90750"/>
                    <a:pt x="18352" y="90000"/>
                    <a:pt x="18352" y="90000"/>
                  </a:cubicBezTo>
                  <a:cubicBezTo>
                    <a:pt x="15529" y="90000"/>
                    <a:pt x="15529" y="90000"/>
                    <a:pt x="15529" y="90000"/>
                  </a:cubicBezTo>
                  <a:cubicBezTo>
                    <a:pt x="15529" y="90000"/>
                    <a:pt x="15529" y="90750"/>
                    <a:pt x="15529" y="90750"/>
                  </a:cubicBezTo>
                  <a:cubicBezTo>
                    <a:pt x="15529" y="91500"/>
                    <a:pt x="15529" y="91500"/>
                    <a:pt x="16941" y="92250"/>
                  </a:cubicBezTo>
                  <a:cubicBezTo>
                    <a:pt x="18352" y="93000"/>
                    <a:pt x="18352" y="93000"/>
                    <a:pt x="19764" y="93000"/>
                  </a:cubicBezTo>
                  <a:cubicBezTo>
                    <a:pt x="19764" y="93000"/>
                    <a:pt x="19764" y="93750"/>
                    <a:pt x="21176" y="93750"/>
                  </a:cubicBezTo>
                  <a:cubicBezTo>
                    <a:pt x="21176" y="94500"/>
                    <a:pt x="21176" y="96000"/>
                    <a:pt x="21176" y="96000"/>
                  </a:cubicBezTo>
                  <a:cubicBezTo>
                    <a:pt x="24000" y="97500"/>
                    <a:pt x="24000" y="97500"/>
                    <a:pt x="24000" y="97500"/>
                  </a:cubicBezTo>
                  <a:cubicBezTo>
                    <a:pt x="26823" y="98250"/>
                    <a:pt x="26823" y="98250"/>
                    <a:pt x="26823" y="98250"/>
                  </a:cubicBezTo>
                  <a:cubicBezTo>
                    <a:pt x="38117" y="101250"/>
                    <a:pt x="38117" y="101250"/>
                    <a:pt x="38117" y="101250"/>
                  </a:cubicBezTo>
                  <a:cubicBezTo>
                    <a:pt x="42352" y="102000"/>
                    <a:pt x="42352" y="102000"/>
                    <a:pt x="42352" y="102000"/>
                  </a:cubicBezTo>
                  <a:cubicBezTo>
                    <a:pt x="43764" y="102000"/>
                    <a:pt x="43764" y="102000"/>
                    <a:pt x="43764" y="102000"/>
                  </a:cubicBezTo>
                  <a:cubicBezTo>
                    <a:pt x="45176" y="103500"/>
                    <a:pt x="45176" y="103500"/>
                    <a:pt x="45176" y="103500"/>
                  </a:cubicBezTo>
                  <a:cubicBezTo>
                    <a:pt x="46588" y="104250"/>
                    <a:pt x="46588" y="104250"/>
                    <a:pt x="46588" y="104250"/>
                  </a:cubicBezTo>
                  <a:cubicBezTo>
                    <a:pt x="46588" y="104250"/>
                    <a:pt x="48000" y="104250"/>
                    <a:pt x="49411" y="104250"/>
                  </a:cubicBezTo>
                  <a:cubicBezTo>
                    <a:pt x="49411" y="104250"/>
                    <a:pt x="52235" y="104250"/>
                    <a:pt x="52235" y="104250"/>
                  </a:cubicBezTo>
                  <a:cubicBezTo>
                    <a:pt x="52235" y="104250"/>
                    <a:pt x="53647" y="103500"/>
                    <a:pt x="53647" y="104250"/>
                  </a:cubicBezTo>
                  <a:cubicBezTo>
                    <a:pt x="53647" y="105000"/>
                    <a:pt x="57882" y="108750"/>
                    <a:pt x="57882" y="108750"/>
                  </a:cubicBezTo>
                  <a:cubicBezTo>
                    <a:pt x="57882" y="108750"/>
                    <a:pt x="57882" y="109500"/>
                    <a:pt x="59294" y="110250"/>
                  </a:cubicBezTo>
                  <a:cubicBezTo>
                    <a:pt x="60705" y="111000"/>
                    <a:pt x="63529" y="111750"/>
                    <a:pt x="63529" y="111750"/>
                  </a:cubicBezTo>
                  <a:cubicBezTo>
                    <a:pt x="63529" y="111750"/>
                    <a:pt x="62117" y="112500"/>
                    <a:pt x="62117" y="113250"/>
                  </a:cubicBezTo>
                  <a:cubicBezTo>
                    <a:pt x="63529" y="114000"/>
                    <a:pt x="62117" y="114000"/>
                    <a:pt x="63529" y="114000"/>
                  </a:cubicBezTo>
                  <a:cubicBezTo>
                    <a:pt x="63529" y="114750"/>
                    <a:pt x="63529" y="114750"/>
                    <a:pt x="63529" y="114750"/>
                  </a:cubicBezTo>
                  <a:cubicBezTo>
                    <a:pt x="63529" y="114750"/>
                    <a:pt x="63529" y="114750"/>
                    <a:pt x="63529" y="115500"/>
                  </a:cubicBezTo>
                  <a:cubicBezTo>
                    <a:pt x="64941" y="115500"/>
                    <a:pt x="64941" y="116250"/>
                    <a:pt x="64941" y="116250"/>
                  </a:cubicBezTo>
                  <a:cubicBezTo>
                    <a:pt x="64941" y="118500"/>
                    <a:pt x="64941" y="118500"/>
                    <a:pt x="64941" y="118500"/>
                  </a:cubicBezTo>
                  <a:cubicBezTo>
                    <a:pt x="67764" y="118500"/>
                    <a:pt x="67764" y="118500"/>
                    <a:pt x="67764" y="118500"/>
                  </a:cubicBezTo>
                  <a:lnTo>
                    <a:pt x="69176" y="11850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59" name="Shape 2016">
              <a:extLst>
                <a:ext uri="{FF2B5EF4-FFF2-40B4-BE49-F238E27FC236}">
                  <a16:creationId xmlns:a16="http://schemas.microsoft.com/office/drawing/2014/main" id="{0D47B894-7E32-B366-82A8-F7598D528FFF}"/>
                </a:ext>
              </a:extLst>
            </p:cNvPr>
            <p:cNvSpPr/>
            <p:nvPr/>
          </p:nvSpPr>
          <p:spPr>
            <a:xfrm>
              <a:off x="5900012" y="3680444"/>
              <a:ext cx="193499" cy="353718"/>
            </a:xfrm>
            <a:custGeom>
              <a:avLst/>
              <a:gdLst/>
              <a:ahLst/>
              <a:cxnLst/>
              <a:rect l="0" t="0" r="0" b="0"/>
              <a:pathLst>
                <a:path w="120000" h="120000" extrusionOk="0">
                  <a:moveTo>
                    <a:pt x="73411" y="120000"/>
                  </a:moveTo>
                  <a:cubicBezTo>
                    <a:pt x="73411" y="120000"/>
                    <a:pt x="73411" y="120000"/>
                    <a:pt x="73411" y="120000"/>
                  </a:cubicBezTo>
                  <a:cubicBezTo>
                    <a:pt x="69176" y="118500"/>
                    <a:pt x="69176" y="118500"/>
                    <a:pt x="69176" y="118500"/>
                  </a:cubicBezTo>
                  <a:cubicBezTo>
                    <a:pt x="67764" y="119250"/>
                    <a:pt x="67764" y="119250"/>
                    <a:pt x="67764" y="119250"/>
                  </a:cubicBezTo>
                  <a:cubicBezTo>
                    <a:pt x="64941" y="118500"/>
                    <a:pt x="64941" y="118500"/>
                    <a:pt x="64941" y="118500"/>
                  </a:cubicBezTo>
                  <a:cubicBezTo>
                    <a:pt x="64941" y="116250"/>
                    <a:pt x="64941" y="116250"/>
                    <a:pt x="64941" y="116250"/>
                  </a:cubicBezTo>
                  <a:cubicBezTo>
                    <a:pt x="64941" y="116250"/>
                    <a:pt x="63529" y="116250"/>
                    <a:pt x="63529" y="115500"/>
                  </a:cubicBezTo>
                  <a:cubicBezTo>
                    <a:pt x="63529" y="114000"/>
                    <a:pt x="63529" y="114000"/>
                    <a:pt x="63529" y="114000"/>
                  </a:cubicBezTo>
                  <a:cubicBezTo>
                    <a:pt x="62117" y="114750"/>
                    <a:pt x="62117" y="114750"/>
                    <a:pt x="62117" y="114750"/>
                  </a:cubicBezTo>
                  <a:cubicBezTo>
                    <a:pt x="62117" y="114000"/>
                    <a:pt x="62117" y="114000"/>
                    <a:pt x="62117" y="114000"/>
                  </a:cubicBezTo>
                  <a:cubicBezTo>
                    <a:pt x="62117" y="113250"/>
                    <a:pt x="62117" y="113250"/>
                    <a:pt x="62117" y="113250"/>
                  </a:cubicBezTo>
                  <a:cubicBezTo>
                    <a:pt x="62117" y="112500"/>
                    <a:pt x="62117" y="111750"/>
                    <a:pt x="63529" y="111750"/>
                  </a:cubicBezTo>
                  <a:cubicBezTo>
                    <a:pt x="62117" y="111750"/>
                    <a:pt x="59294" y="111000"/>
                    <a:pt x="59294" y="110250"/>
                  </a:cubicBezTo>
                  <a:cubicBezTo>
                    <a:pt x="57882" y="110250"/>
                    <a:pt x="57882" y="108750"/>
                    <a:pt x="57882" y="108750"/>
                  </a:cubicBezTo>
                  <a:cubicBezTo>
                    <a:pt x="56470" y="108750"/>
                    <a:pt x="53647" y="105750"/>
                    <a:pt x="53647" y="104250"/>
                  </a:cubicBezTo>
                  <a:cubicBezTo>
                    <a:pt x="50823" y="104250"/>
                    <a:pt x="49411" y="104250"/>
                    <a:pt x="49411" y="104250"/>
                  </a:cubicBezTo>
                  <a:cubicBezTo>
                    <a:pt x="48000" y="104250"/>
                    <a:pt x="46588" y="104250"/>
                    <a:pt x="46588" y="104250"/>
                  </a:cubicBezTo>
                  <a:cubicBezTo>
                    <a:pt x="45176" y="103500"/>
                    <a:pt x="45176" y="103500"/>
                    <a:pt x="45176" y="103500"/>
                  </a:cubicBezTo>
                  <a:cubicBezTo>
                    <a:pt x="43764" y="102750"/>
                    <a:pt x="43764" y="102750"/>
                    <a:pt x="43764" y="102750"/>
                  </a:cubicBezTo>
                  <a:cubicBezTo>
                    <a:pt x="38117" y="101250"/>
                    <a:pt x="38117" y="101250"/>
                    <a:pt x="38117" y="101250"/>
                  </a:cubicBezTo>
                  <a:cubicBezTo>
                    <a:pt x="21176" y="96000"/>
                    <a:pt x="21176" y="96000"/>
                    <a:pt x="21176" y="96000"/>
                  </a:cubicBezTo>
                  <a:cubicBezTo>
                    <a:pt x="21176" y="96000"/>
                    <a:pt x="19764" y="94500"/>
                    <a:pt x="19764" y="93750"/>
                  </a:cubicBezTo>
                  <a:cubicBezTo>
                    <a:pt x="19764" y="93750"/>
                    <a:pt x="19764" y="93750"/>
                    <a:pt x="19764" y="93000"/>
                  </a:cubicBezTo>
                  <a:cubicBezTo>
                    <a:pt x="18352" y="93000"/>
                    <a:pt x="16941" y="93000"/>
                    <a:pt x="16941" y="92250"/>
                  </a:cubicBezTo>
                  <a:cubicBezTo>
                    <a:pt x="15529" y="92250"/>
                    <a:pt x="15529" y="91500"/>
                    <a:pt x="14117" y="90750"/>
                  </a:cubicBezTo>
                  <a:cubicBezTo>
                    <a:pt x="14117" y="90750"/>
                    <a:pt x="14117" y="90000"/>
                    <a:pt x="14117" y="90000"/>
                  </a:cubicBezTo>
                  <a:cubicBezTo>
                    <a:pt x="18352" y="90000"/>
                    <a:pt x="18352" y="90000"/>
                    <a:pt x="18352" y="90000"/>
                  </a:cubicBezTo>
                  <a:cubicBezTo>
                    <a:pt x="18352" y="90000"/>
                    <a:pt x="19764" y="90750"/>
                    <a:pt x="19764" y="90750"/>
                  </a:cubicBezTo>
                  <a:cubicBezTo>
                    <a:pt x="21176" y="90750"/>
                    <a:pt x="21176" y="92250"/>
                    <a:pt x="21176" y="92250"/>
                  </a:cubicBezTo>
                  <a:cubicBezTo>
                    <a:pt x="21176" y="92250"/>
                    <a:pt x="22588" y="93750"/>
                    <a:pt x="24000" y="93750"/>
                  </a:cubicBezTo>
                  <a:cubicBezTo>
                    <a:pt x="24000" y="93750"/>
                    <a:pt x="25411" y="93750"/>
                    <a:pt x="25411" y="93750"/>
                  </a:cubicBezTo>
                  <a:cubicBezTo>
                    <a:pt x="25411" y="93750"/>
                    <a:pt x="25411" y="93750"/>
                    <a:pt x="25411" y="93750"/>
                  </a:cubicBezTo>
                  <a:cubicBezTo>
                    <a:pt x="26823" y="92250"/>
                    <a:pt x="26823" y="92250"/>
                    <a:pt x="26823" y="92250"/>
                  </a:cubicBezTo>
                  <a:cubicBezTo>
                    <a:pt x="25411" y="91500"/>
                    <a:pt x="25411" y="91500"/>
                    <a:pt x="25411" y="91500"/>
                  </a:cubicBezTo>
                  <a:cubicBezTo>
                    <a:pt x="25411" y="89250"/>
                    <a:pt x="25411" y="89250"/>
                    <a:pt x="25411" y="89250"/>
                  </a:cubicBezTo>
                  <a:cubicBezTo>
                    <a:pt x="24000" y="88500"/>
                    <a:pt x="24000" y="88500"/>
                    <a:pt x="24000" y="88500"/>
                  </a:cubicBezTo>
                  <a:cubicBezTo>
                    <a:pt x="22588" y="87000"/>
                    <a:pt x="22588" y="87000"/>
                    <a:pt x="22588" y="87000"/>
                  </a:cubicBezTo>
                  <a:cubicBezTo>
                    <a:pt x="16941" y="83250"/>
                    <a:pt x="16941" y="83250"/>
                    <a:pt x="16941" y="83250"/>
                  </a:cubicBezTo>
                  <a:cubicBezTo>
                    <a:pt x="14117" y="81000"/>
                    <a:pt x="14117" y="81000"/>
                    <a:pt x="14117" y="81000"/>
                  </a:cubicBezTo>
                  <a:cubicBezTo>
                    <a:pt x="16941" y="77250"/>
                    <a:pt x="16941" y="77250"/>
                    <a:pt x="16941" y="77250"/>
                  </a:cubicBezTo>
                  <a:cubicBezTo>
                    <a:pt x="15529" y="75750"/>
                    <a:pt x="15529" y="75750"/>
                    <a:pt x="15529" y="75750"/>
                  </a:cubicBezTo>
                  <a:cubicBezTo>
                    <a:pt x="15529" y="75750"/>
                    <a:pt x="16941" y="75000"/>
                    <a:pt x="16941" y="75000"/>
                  </a:cubicBezTo>
                  <a:cubicBezTo>
                    <a:pt x="16941" y="75000"/>
                    <a:pt x="18352" y="74250"/>
                    <a:pt x="18352" y="74250"/>
                  </a:cubicBezTo>
                  <a:cubicBezTo>
                    <a:pt x="18352" y="74250"/>
                    <a:pt x="18352" y="73500"/>
                    <a:pt x="18352" y="73500"/>
                  </a:cubicBezTo>
                  <a:cubicBezTo>
                    <a:pt x="18352" y="72750"/>
                    <a:pt x="18352" y="72750"/>
                    <a:pt x="18352" y="72750"/>
                  </a:cubicBezTo>
                  <a:cubicBezTo>
                    <a:pt x="19764" y="71250"/>
                    <a:pt x="19764" y="71250"/>
                    <a:pt x="19764" y="71250"/>
                  </a:cubicBezTo>
                  <a:cubicBezTo>
                    <a:pt x="16941" y="71250"/>
                    <a:pt x="16941" y="71250"/>
                    <a:pt x="16941" y="71250"/>
                  </a:cubicBezTo>
                  <a:cubicBezTo>
                    <a:pt x="16941" y="70500"/>
                    <a:pt x="18352" y="69750"/>
                    <a:pt x="18352" y="69750"/>
                  </a:cubicBezTo>
                  <a:cubicBezTo>
                    <a:pt x="18352" y="69750"/>
                    <a:pt x="18352" y="69750"/>
                    <a:pt x="19764" y="69750"/>
                  </a:cubicBezTo>
                  <a:cubicBezTo>
                    <a:pt x="22588" y="68250"/>
                    <a:pt x="22588" y="68250"/>
                    <a:pt x="22588" y="68250"/>
                  </a:cubicBezTo>
                  <a:cubicBezTo>
                    <a:pt x="22588" y="67500"/>
                    <a:pt x="22588" y="67500"/>
                    <a:pt x="22588" y="67500"/>
                  </a:cubicBezTo>
                  <a:cubicBezTo>
                    <a:pt x="18352" y="66750"/>
                    <a:pt x="18352" y="66750"/>
                    <a:pt x="18352" y="66750"/>
                  </a:cubicBezTo>
                  <a:cubicBezTo>
                    <a:pt x="19764" y="64500"/>
                    <a:pt x="19764" y="64500"/>
                    <a:pt x="19764" y="64500"/>
                  </a:cubicBezTo>
                  <a:cubicBezTo>
                    <a:pt x="18352" y="63750"/>
                    <a:pt x="16941" y="62250"/>
                    <a:pt x="16941" y="62250"/>
                  </a:cubicBezTo>
                  <a:cubicBezTo>
                    <a:pt x="18352" y="60750"/>
                    <a:pt x="18352" y="60750"/>
                    <a:pt x="18352" y="60750"/>
                  </a:cubicBezTo>
                  <a:cubicBezTo>
                    <a:pt x="18352" y="60750"/>
                    <a:pt x="19764" y="58500"/>
                    <a:pt x="19764" y="57750"/>
                  </a:cubicBezTo>
                  <a:cubicBezTo>
                    <a:pt x="19764" y="57000"/>
                    <a:pt x="19764" y="56250"/>
                    <a:pt x="19764" y="56250"/>
                  </a:cubicBezTo>
                  <a:cubicBezTo>
                    <a:pt x="19764" y="55500"/>
                    <a:pt x="19764" y="55500"/>
                    <a:pt x="19764" y="55500"/>
                  </a:cubicBezTo>
                  <a:cubicBezTo>
                    <a:pt x="18352" y="54750"/>
                    <a:pt x="16941" y="54000"/>
                    <a:pt x="16941" y="54000"/>
                  </a:cubicBezTo>
                  <a:cubicBezTo>
                    <a:pt x="16941" y="54000"/>
                    <a:pt x="15529" y="54000"/>
                    <a:pt x="15529" y="53250"/>
                  </a:cubicBezTo>
                  <a:cubicBezTo>
                    <a:pt x="14117" y="53250"/>
                    <a:pt x="14117" y="53250"/>
                    <a:pt x="14117" y="53250"/>
                  </a:cubicBezTo>
                  <a:cubicBezTo>
                    <a:pt x="11294" y="51750"/>
                    <a:pt x="11294" y="51750"/>
                    <a:pt x="11294" y="51750"/>
                  </a:cubicBezTo>
                  <a:cubicBezTo>
                    <a:pt x="15529" y="50250"/>
                    <a:pt x="15529" y="50250"/>
                    <a:pt x="15529" y="50250"/>
                  </a:cubicBezTo>
                  <a:cubicBezTo>
                    <a:pt x="15529" y="49500"/>
                    <a:pt x="15529" y="49500"/>
                    <a:pt x="15529" y="49500"/>
                  </a:cubicBezTo>
                  <a:cubicBezTo>
                    <a:pt x="16941" y="48750"/>
                    <a:pt x="18352" y="48750"/>
                    <a:pt x="18352" y="48750"/>
                  </a:cubicBezTo>
                  <a:cubicBezTo>
                    <a:pt x="18352" y="48750"/>
                    <a:pt x="19764" y="48000"/>
                    <a:pt x="19764" y="48000"/>
                  </a:cubicBezTo>
                  <a:cubicBezTo>
                    <a:pt x="19764" y="47250"/>
                    <a:pt x="19764" y="46500"/>
                    <a:pt x="19764" y="45750"/>
                  </a:cubicBezTo>
                  <a:cubicBezTo>
                    <a:pt x="15529" y="45000"/>
                    <a:pt x="15529" y="45000"/>
                    <a:pt x="15529" y="45000"/>
                  </a:cubicBezTo>
                  <a:cubicBezTo>
                    <a:pt x="15529" y="44250"/>
                    <a:pt x="15529" y="44250"/>
                    <a:pt x="15529" y="44250"/>
                  </a:cubicBezTo>
                  <a:cubicBezTo>
                    <a:pt x="15529" y="44250"/>
                    <a:pt x="16941" y="44250"/>
                    <a:pt x="18352" y="43500"/>
                  </a:cubicBezTo>
                  <a:cubicBezTo>
                    <a:pt x="19764" y="43500"/>
                    <a:pt x="21176" y="42750"/>
                    <a:pt x="21176" y="42750"/>
                  </a:cubicBezTo>
                  <a:cubicBezTo>
                    <a:pt x="22588" y="42750"/>
                    <a:pt x="22588" y="42000"/>
                    <a:pt x="22588" y="41250"/>
                  </a:cubicBezTo>
                  <a:cubicBezTo>
                    <a:pt x="19764" y="40500"/>
                    <a:pt x="19764" y="40500"/>
                    <a:pt x="19764" y="40500"/>
                  </a:cubicBezTo>
                  <a:cubicBezTo>
                    <a:pt x="21176" y="39000"/>
                    <a:pt x="21176" y="39000"/>
                    <a:pt x="21176" y="39000"/>
                  </a:cubicBezTo>
                  <a:cubicBezTo>
                    <a:pt x="19764" y="36750"/>
                    <a:pt x="19764" y="36750"/>
                    <a:pt x="19764" y="36750"/>
                  </a:cubicBezTo>
                  <a:cubicBezTo>
                    <a:pt x="21176" y="35250"/>
                    <a:pt x="21176" y="35250"/>
                    <a:pt x="21176" y="35250"/>
                  </a:cubicBezTo>
                  <a:cubicBezTo>
                    <a:pt x="19764" y="34500"/>
                    <a:pt x="19764" y="34500"/>
                    <a:pt x="19764" y="34500"/>
                  </a:cubicBezTo>
                  <a:cubicBezTo>
                    <a:pt x="14117" y="33000"/>
                    <a:pt x="14117" y="33000"/>
                    <a:pt x="14117" y="33000"/>
                  </a:cubicBezTo>
                  <a:cubicBezTo>
                    <a:pt x="12705" y="33000"/>
                    <a:pt x="12705" y="33000"/>
                    <a:pt x="12705" y="33000"/>
                  </a:cubicBezTo>
                  <a:cubicBezTo>
                    <a:pt x="11294" y="33000"/>
                    <a:pt x="9882" y="33750"/>
                    <a:pt x="9882" y="33750"/>
                  </a:cubicBezTo>
                  <a:cubicBezTo>
                    <a:pt x="5647" y="33000"/>
                    <a:pt x="5647" y="32250"/>
                    <a:pt x="5647" y="32250"/>
                  </a:cubicBezTo>
                  <a:cubicBezTo>
                    <a:pt x="7058" y="32250"/>
                    <a:pt x="7058" y="31500"/>
                    <a:pt x="7058" y="31500"/>
                  </a:cubicBezTo>
                  <a:cubicBezTo>
                    <a:pt x="5647" y="30750"/>
                    <a:pt x="5647" y="30750"/>
                    <a:pt x="5647" y="30750"/>
                  </a:cubicBezTo>
                  <a:cubicBezTo>
                    <a:pt x="5647" y="29250"/>
                    <a:pt x="5647" y="29250"/>
                    <a:pt x="5647" y="29250"/>
                  </a:cubicBezTo>
                  <a:cubicBezTo>
                    <a:pt x="5647" y="29250"/>
                    <a:pt x="7058" y="27750"/>
                    <a:pt x="7058" y="27750"/>
                  </a:cubicBezTo>
                  <a:cubicBezTo>
                    <a:pt x="5647" y="27000"/>
                    <a:pt x="5647" y="26250"/>
                    <a:pt x="5647" y="26250"/>
                  </a:cubicBezTo>
                  <a:cubicBezTo>
                    <a:pt x="7058" y="24750"/>
                    <a:pt x="7058" y="24750"/>
                    <a:pt x="7058" y="24750"/>
                  </a:cubicBezTo>
                  <a:cubicBezTo>
                    <a:pt x="7058" y="24000"/>
                    <a:pt x="7058" y="24000"/>
                    <a:pt x="7058" y="24000"/>
                  </a:cubicBezTo>
                  <a:cubicBezTo>
                    <a:pt x="7058" y="23250"/>
                    <a:pt x="7058" y="22500"/>
                    <a:pt x="7058" y="22500"/>
                  </a:cubicBezTo>
                  <a:cubicBezTo>
                    <a:pt x="1411" y="21000"/>
                    <a:pt x="1411" y="21000"/>
                    <a:pt x="1411" y="21000"/>
                  </a:cubicBezTo>
                  <a:cubicBezTo>
                    <a:pt x="0" y="20250"/>
                    <a:pt x="0" y="20250"/>
                    <a:pt x="0" y="20250"/>
                  </a:cubicBezTo>
                  <a:cubicBezTo>
                    <a:pt x="0" y="18750"/>
                    <a:pt x="0" y="18750"/>
                    <a:pt x="0" y="18750"/>
                  </a:cubicBezTo>
                  <a:cubicBezTo>
                    <a:pt x="2823" y="17250"/>
                    <a:pt x="2823" y="17250"/>
                    <a:pt x="2823" y="17250"/>
                  </a:cubicBezTo>
                  <a:cubicBezTo>
                    <a:pt x="4235" y="15750"/>
                    <a:pt x="4235" y="15750"/>
                    <a:pt x="4235" y="15750"/>
                  </a:cubicBezTo>
                  <a:cubicBezTo>
                    <a:pt x="4235" y="15000"/>
                    <a:pt x="4235" y="15000"/>
                    <a:pt x="4235" y="14250"/>
                  </a:cubicBezTo>
                  <a:cubicBezTo>
                    <a:pt x="4235" y="14250"/>
                    <a:pt x="5647" y="13500"/>
                    <a:pt x="5647" y="13500"/>
                  </a:cubicBezTo>
                  <a:cubicBezTo>
                    <a:pt x="5647" y="12000"/>
                    <a:pt x="5647" y="12000"/>
                    <a:pt x="5647" y="12000"/>
                  </a:cubicBezTo>
                  <a:cubicBezTo>
                    <a:pt x="5647" y="11250"/>
                    <a:pt x="5647" y="11250"/>
                    <a:pt x="5647" y="11250"/>
                  </a:cubicBezTo>
                  <a:cubicBezTo>
                    <a:pt x="7058" y="10500"/>
                    <a:pt x="7058" y="10500"/>
                    <a:pt x="7058" y="10500"/>
                  </a:cubicBezTo>
                  <a:cubicBezTo>
                    <a:pt x="7058" y="10500"/>
                    <a:pt x="8470" y="9750"/>
                    <a:pt x="9882" y="9750"/>
                  </a:cubicBezTo>
                  <a:cubicBezTo>
                    <a:pt x="9882" y="9000"/>
                    <a:pt x="9882" y="8250"/>
                    <a:pt x="9882" y="8250"/>
                  </a:cubicBezTo>
                  <a:cubicBezTo>
                    <a:pt x="15529" y="3750"/>
                    <a:pt x="15529" y="3750"/>
                    <a:pt x="15529" y="3750"/>
                  </a:cubicBezTo>
                  <a:cubicBezTo>
                    <a:pt x="14117" y="3000"/>
                    <a:pt x="14117" y="3000"/>
                    <a:pt x="14117" y="3000"/>
                  </a:cubicBezTo>
                  <a:cubicBezTo>
                    <a:pt x="18352" y="0"/>
                    <a:pt x="19764" y="0"/>
                    <a:pt x="19764" y="0"/>
                  </a:cubicBezTo>
                  <a:cubicBezTo>
                    <a:pt x="21176" y="0"/>
                    <a:pt x="22588" y="0"/>
                    <a:pt x="22588" y="0"/>
                  </a:cubicBezTo>
                  <a:cubicBezTo>
                    <a:pt x="24000" y="750"/>
                    <a:pt x="24000" y="750"/>
                    <a:pt x="24000" y="750"/>
                  </a:cubicBezTo>
                  <a:cubicBezTo>
                    <a:pt x="25411" y="1500"/>
                    <a:pt x="25411" y="1500"/>
                    <a:pt x="25411" y="1500"/>
                  </a:cubicBezTo>
                  <a:cubicBezTo>
                    <a:pt x="25411" y="2250"/>
                    <a:pt x="25411" y="2250"/>
                    <a:pt x="25411" y="2250"/>
                  </a:cubicBezTo>
                  <a:cubicBezTo>
                    <a:pt x="25411" y="3000"/>
                    <a:pt x="24000" y="3000"/>
                    <a:pt x="24000" y="3750"/>
                  </a:cubicBezTo>
                  <a:cubicBezTo>
                    <a:pt x="25411" y="3750"/>
                    <a:pt x="24000" y="4500"/>
                    <a:pt x="24000" y="4500"/>
                  </a:cubicBezTo>
                  <a:cubicBezTo>
                    <a:pt x="25411" y="4500"/>
                    <a:pt x="25411" y="5250"/>
                    <a:pt x="25411" y="5250"/>
                  </a:cubicBezTo>
                  <a:cubicBezTo>
                    <a:pt x="26823" y="6000"/>
                    <a:pt x="26823" y="6000"/>
                    <a:pt x="26823" y="6000"/>
                  </a:cubicBezTo>
                  <a:cubicBezTo>
                    <a:pt x="26823" y="6750"/>
                    <a:pt x="28235" y="6750"/>
                    <a:pt x="28235" y="6750"/>
                  </a:cubicBezTo>
                  <a:cubicBezTo>
                    <a:pt x="31058" y="6000"/>
                    <a:pt x="31058" y="6000"/>
                    <a:pt x="31058" y="6000"/>
                  </a:cubicBezTo>
                  <a:cubicBezTo>
                    <a:pt x="33882" y="5250"/>
                    <a:pt x="33882" y="5250"/>
                    <a:pt x="33882" y="5250"/>
                  </a:cubicBezTo>
                  <a:cubicBezTo>
                    <a:pt x="33882" y="5250"/>
                    <a:pt x="36705" y="4500"/>
                    <a:pt x="38117" y="4500"/>
                  </a:cubicBezTo>
                  <a:cubicBezTo>
                    <a:pt x="38117" y="4500"/>
                    <a:pt x="38117" y="3750"/>
                    <a:pt x="39529" y="3000"/>
                  </a:cubicBezTo>
                  <a:cubicBezTo>
                    <a:pt x="40941" y="3000"/>
                    <a:pt x="40941" y="3000"/>
                    <a:pt x="40941" y="3000"/>
                  </a:cubicBezTo>
                  <a:cubicBezTo>
                    <a:pt x="43764" y="3000"/>
                    <a:pt x="43764" y="3000"/>
                    <a:pt x="43764" y="3000"/>
                  </a:cubicBezTo>
                  <a:cubicBezTo>
                    <a:pt x="45176" y="4500"/>
                    <a:pt x="45176" y="4500"/>
                    <a:pt x="45176" y="4500"/>
                  </a:cubicBezTo>
                  <a:cubicBezTo>
                    <a:pt x="48000" y="5250"/>
                    <a:pt x="48000" y="5250"/>
                    <a:pt x="48000" y="5250"/>
                  </a:cubicBezTo>
                  <a:cubicBezTo>
                    <a:pt x="50823" y="6750"/>
                    <a:pt x="50823" y="6750"/>
                    <a:pt x="50823" y="6750"/>
                  </a:cubicBezTo>
                  <a:cubicBezTo>
                    <a:pt x="52235" y="9000"/>
                    <a:pt x="52235" y="9000"/>
                    <a:pt x="52235" y="9000"/>
                  </a:cubicBezTo>
                  <a:cubicBezTo>
                    <a:pt x="55058" y="11250"/>
                    <a:pt x="55058" y="11250"/>
                    <a:pt x="55058" y="11250"/>
                  </a:cubicBezTo>
                  <a:cubicBezTo>
                    <a:pt x="56470" y="10500"/>
                    <a:pt x="56470" y="10500"/>
                    <a:pt x="56470" y="10500"/>
                  </a:cubicBezTo>
                  <a:cubicBezTo>
                    <a:pt x="59294" y="12000"/>
                    <a:pt x="59294" y="12000"/>
                    <a:pt x="59294" y="12000"/>
                  </a:cubicBezTo>
                  <a:cubicBezTo>
                    <a:pt x="62117" y="12750"/>
                    <a:pt x="62117" y="12750"/>
                    <a:pt x="62117" y="12750"/>
                  </a:cubicBezTo>
                  <a:cubicBezTo>
                    <a:pt x="62117" y="12750"/>
                    <a:pt x="64941" y="12750"/>
                    <a:pt x="67764" y="13500"/>
                  </a:cubicBezTo>
                  <a:cubicBezTo>
                    <a:pt x="69176" y="13500"/>
                    <a:pt x="69176" y="14250"/>
                    <a:pt x="69176" y="14250"/>
                  </a:cubicBezTo>
                  <a:cubicBezTo>
                    <a:pt x="70588" y="15750"/>
                    <a:pt x="73411" y="17250"/>
                    <a:pt x="73411" y="17250"/>
                  </a:cubicBezTo>
                  <a:cubicBezTo>
                    <a:pt x="74823" y="19500"/>
                    <a:pt x="74823" y="19500"/>
                    <a:pt x="74823" y="19500"/>
                  </a:cubicBezTo>
                  <a:cubicBezTo>
                    <a:pt x="74823" y="19500"/>
                    <a:pt x="76235" y="21000"/>
                    <a:pt x="76235" y="21750"/>
                  </a:cubicBezTo>
                  <a:cubicBezTo>
                    <a:pt x="76235" y="21750"/>
                    <a:pt x="76235" y="22500"/>
                    <a:pt x="76235" y="22500"/>
                  </a:cubicBezTo>
                  <a:cubicBezTo>
                    <a:pt x="80470" y="24750"/>
                    <a:pt x="80470" y="24750"/>
                    <a:pt x="80470" y="24750"/>
                  </a:cubicBezTo>
                  <a:cubicBezTo>
                    <a:pt x="79058" y="27000"/>
                    <a:pt x="79058" y="27000"/>
                    <a:pt x="79058" y="27000"/>
                  </a:cubicBezTo>
                  <a:cubicBezTo>
                    <a:pt x="77647" y="28500"/>
                    <a:pt x="77647" y="28500"/>
                    <a:pt x="77647" y="28500"/>
                  </a:cubicBezTo>
                  <a:cubicBezTo>
                    <a:pt x="77647" y="28500"/>
                    <a:pt x="77647" y="30000"/>
                    <a:pt x="77647" y="30000"/>
                  </a:cubicBezTo>
                  <a:cubicBezTo>
                    <a:pt x="77647" y="30000"/>
                    <a:pt x="77647" y="31500"/>
                    <a:pt x="77647" y="31500"/>
                  </a:cubicBezTo>
                  <a:cubicBezTo>
                    <a:pt x="76235" y="32250"/>
                    <a:pt x="76235" y="32250"/>
                    <a:pt x="76235" y="32250"/>
                  </a:cubicBezTo>
                  <a:cubicBezTo>
                    <a:pt x="77647" y="36000"/>
                    <a:pt x="77647" y="36000"/>
                    <a:pt x="77647" y="36000"/>
                  </a:cubicBezTo>
                  <a:cubicBezTo>
                    <a:pt x="76235" y="38250"/>
                    <a:pt x="76235" y="38250"/>
                    <a:pt x="76235" y="38250"/>
                  </a:cubicBezTo>
                  <a:cubicBezTo>
                    <a:pt x="77647" y="38250"/>
                    <a:pt x="79058" y="39000"/>
                    <a:pt x="79058" y="39750"/>
                  </a:cubicBezTo>
                  <a:cubicBezTo>
                    <a:pt x="80470" y="39750"/>
                    <a:pt x="79058" y="40500"/>
                    <a:pt x="79058" y="40500"/>
                  </a:cubicBezTo>
                  <a:cubicBezTo>
                    <a:pt x="77647" y="41250"/>
                    <a:pt x="77647" y="41250"/>
                    <a:pt x="76235" y="42000"/>
                  </a:cubicBezTo>
                  <a:cubicBezTo>
                    <a:pt x="74823" y="42000"/>
                    <a:pt x="74823" y="42000"/>
                    <a:pt x="74823" y="42000"/>
                  </a:cubicBezTo>
                  <a:cubicBezTo>
                    <a:pt x="74823" y="42750"/>
                    <a:pt x="73411" y="42750"/>
                    <a:pt x="73411" y="42750"/>
                  </a:cubicBezTo>
                  <a:cubicBezTo>
                    <a:pt x="73411" y="42750"/>
                    <a:pt x="73411" y="43500"/>
                    <a:pt x="73411" y="44250"/>
                  </a:cubicBezTo>
                  <a:cubicBezTo>
                    <a:pt x="74823" y="45000"/>
                    <a:pt x="77647" y="45750"/>
                    <a:pt x="77647" y="45750"/>
                  </a:cubicBezTo>
                  <a:cubicBezTo>
                    <a:pt x="77647" y="45750"/>
                    <a:pt x="80470" y="47250"/>
                    <a:pt x="80470" y="48000"/>
                  </a:cubicBezTo>
                  <a:cubicBezTo>
                    <a:pt x="81882" y="48000"/>
                    <a:pt x="80470" y="48750"/>
                    <a:pt x="80470" y="49500"/>
                  </a:cubicBezTo>
                  <a:cubicBezTo>
                    <a:pt x="80470" y="49500"/>
                    <a:pt x="80470" y="50250"/>
                    <a:pt x="77647" y="51000"/>
                  </a:cubicBezTo>
                  <a:cubicBezTo>
                    <a:pt x="79058" y="51750"/>
                    <a:pt x="79058" y="51750"/>
                    <a:pt x="79058" y="51750"/>
                  </a:cubicBezTo>
                  <a:cubicBezTo>
                    <a:pt x="80470" y="54000"/>
                    <a:pt x="80470" y="54000"/>
                    <a:pt x="80470" y="54000"/>
                  </a:cubicBezTo>
                  <a:cubicBezTo>
                    <a:pt x="80470" y="54000"/>
                    <a:pt x="80470" y="54750"/>
                    <a:pt x="80470" y="54750"/>
                  </a:cubicBezTo>
                  <a:cubicBezTo>
                    <a:pt x="81882" y="55500"/>
                    <a:pt x="83294" y="57000"/>
                    <a:pt x="84705" y="57000"/>
                  </a:cubicBezTo>
                  <a:cubicBezTo>
                    <a:pt x="84705" y="57000"/>
                    <a:pt x="86117" y="58500"/>
                    <a:pt x="86117" y="59250"/>
                  </a:cubicBezTo>
                  <a:cubicBezTo>
                    <a:pt x="86117" y="59250"/>
                    <a:pt x="86117" y="60000"/>
                    <a:pt x="86117" y="60000"/>
                  </a:cubicBezTo>
                  <a:cubicBezTo>
                    <a:pt x="86117" y="60000"/>
                    <a:pt x="87529" y="60000"/>
                    <a:pt x="87529" y="60000"/>
                  </a:cubicBezTo>
                  <a:cubicBezTo>
                    <a:pt x="88941" y="60750"/>
                    <a:pt x="91764" y="60750"/>
                    <a:pt x="91764" y="60750"/>
                  </a:cubicBezTo>
                  <a:cubicBezTo>
                    <a:pt x="91764" y="60750"/>
                    <a:pt x="93176" y="61500"/>
                    <a:pt x="93176" y="62250"/>
                  </a:cubicBezTo>
                  <a:cubicBezTo>
                    <a:pt x="94588" y="63000"/>
                    <a:pt x="96000" y="64500"/>
                    <a:pt x="96000" y="65250"/>
                  </a:cubicBezTo>
                  <a:cubicBezTo>
                    <a:pt x="96000" y="65250"/>
                    <a:pt x="96000" y="66000"/>
                    <a:pt x="96000" y="66000"/>
                  </a:cubicBezTo>
                  <a:cubicBezTo>
                    <a:pt x="96000" y="66750"/>
                    <a:pt x="96000" y="66750"/>
                    <a:pt x="96000" y="66750"/>
                  </a:cubicBezTo>
                  <a:cubicBezTo>
                    <a:pt x="96000" y="67500"/>
                    <a:pt x="97411" y="66750"/>
                    <a:pt x="97411" y="66750"/>
                  </a:cubicBezTo>
                  <a:cubicBezTo>
                    <a:pt x="97411" y="66750"/>
                    <a:pt x="98823" y="66000"/>
                    <a:pt x="98823" y="66000"/>
                  </a:cubicBezTo>
                  <a:cubicBezTo>
                    <a:pt x="100235" y="66000"/>
                    <a:pt x="101647" y="66000"/>
                    <a:pt x="103058" y="66000"/>
                  </a:cubicBezTo>
                  <a:cubicBezTo>
                    <a:pt x="104470" y="66000"/>
                    <a:pt x="104470" y="66000"/>
                    <a:pt x="104470" y="66000"/>
                  </a:cubicBezTo>
                  <a:cubicBezTo>
                    <a:pt x="107294" y="66000"/>
                    <a:pt x="107294" y="66000"/>
                    <a:pt x="108705" y="66000"/>
                  </a:cubicBezTo>
                  <a:cubicBezTo>
                    <a:pt x="111529" y="66750"/>
                    <a:pt x="111529" y="66750"/>
                    <a:pt x="111529" y="66750"/>
                  </a:cubicBezTo>
                  <a:cubicBezTo>
                    <a:pt x="112941" y="68250"/>
                    <a:pt x="112941" y="68250"/>
                    <a:pt x="112941" y="68250"/>
                  </a:cubicBezTo>
                  <a:cubicBezTo>
                    <a:pt x="112941" y="68250"/>
                    <a:pt x="114352" y="68250"/>
                    <a:pt x="114352" y="68250"/>
                  </a:cubicBezTo>
                  <a:cubicBezTo>
                    <a:pt x="115764" y="69750"/>
                    <a:pt x="115764" y="69750"/>
                    <a:pt x="115764" y="69750"/>
                  </a:cubicBezTo>
                  <a:cubicBezTo>
                    <a:pt x="118588" y="72000"/>
                    <a:pt x="118588" y="72000"/>
                    <a:pt x="118588" y="72000"/>
                  </a:cubicBezTo>
                  <a:cubicBezTo>
                    <a:pt x="120000" y="78000"/>
                    <a:pt x="120000" y="78000"/>
                    <a:pt x="120000" y="78000"/>
                  </a:cubicBezTo>
                  <a:cubicBezTo>
                    <a:pt x="117176" y="78000"/>
                    <a:pt x="114352" y="79500"/>
                    <a:pt x="112941" y="80250"/>
                  </a:cubicBezTo>
                  <a:cubicBezTo>
                    <a:pt x="108705" y="86250"/>
                    <a:pt x="108705" y="86250"/>
                    <a:pt x="108705" y="86250"/>
                  </a:cubicBezTo>
                  <a:cubicBezTo>
                    <a:pt x="105882" y="93000"/>
                    <a:pt x="105882" y="93000"/>
                    <a:pt x="105882" y="93000"/>
                  </a:cubicBezTo>
                  <a:cubicBezTo>
                    <a:pt x="98823" y="99000"/>
                    <a:pt x="98823" y="99000"/>
                    <a:pt x="98823" y="99000"/>
                  </a:cubicBezTo>
                  <a:cubicBezTo>
                    <a:pt x="88941" y="102000"/>
                    <a:pt x="88941" y="102000"/>
                    <a:pt x="88941" y="102000"/>
                  </a:cubicBezTo>
                  <a:cubicBezTo>
                    <a:pt x="87529" y="102000"/>
                    <a:pt x="87529" y="102000"/>
                    <a:pt x="87529" y="102000"/>
                  </a:cubicBezTo>
                  <a:cubicBezTo>
                    <a:pt x="87529" y="102000"/>
                    <a:pt x="86117" y="102750"/>
                    <a:pt x="86117" y="102750"/>
                  </a:cubicBezTo>
                  <a:cubicBezTo>
                    <a:pt x="84705" y="105000"/>
                    <a:pt x="84705" y="105000"/>
                    <a:pt x="84705" y="105000"/>
                  </a:cubicBezTo>
                  <a:cubicBezTo>
                    <a:pt x="83294" y="105750"/>
                    <a:pt x="83294" y="105750"/>
                    <a:pt x="83294" y="105750"/>
                  </a:cubicBezTo>
                  <a:cubicBezTo>
                    <a:pt x="81882" y="105750"/>
                    <a:pt x="81882" y="105750"/>
                    <a:pt x="81882" y="105750"/>
                  </a:cubicBezTo>
                  <a:cubicBezTo>
                    <a:pt x="81882" y="106500"/>
                    <a:pt x="81882" y="106500"/>
                    <a:pt x="81882" y="106500"/>
                  </a:cubicBezTo>
                  <a:cubicBezTo>
                    <a:pt x="81882" y="107250"/>
                    <a:pt x="81882" y="107250"/>
                    <a:pt x="81882" y="108000"/>
                  </a:cubicBezTo>
                  <a:cubicBezTo>
                    <a:pt x="81882" y="108000"/>
                    <a:pt x="81882" y="108000"/>
                    <a:pt x="81882" y="108750"/>
                  </a:cubicBezTo>
                  <a:cubicBezTo>
                    <a:pt x="81882" y="108750"/>
                    <a:pt x="83294" y="108750"/>
                    <a:pt x="83294" y="109500"/>
                  </a:cubicBezTo>
                  <a:cubicBezTo>
                    <a:pt x="83294" y="109500"/>
                    <a:pt x="84705" y="110250"/>
                    <a:pt x="86117" y="110250"/>
                  </a:cubicBezTo>
                  <a:cubicBezTo>
                    <a:pt x="87529" y="111000"/>
                    <a:pt x="88941" y="111000"/>
                    <a:pt x="88941" y="111000"/>
                  </a:cubicBezTo>
                  <a:cubicBezTo>
                    <a:pt x="90352" y="112500"/>
                    <a:pt x="90352" y="112500"/>
                    <a:pt x="90352" y="112500"/>
                  </a:cubicBezTo>
                  <a:cubicBezTo>
                    <a:pt x="88941" y="113250"/>
                    <a:pt x="87529" y="113250"/>
                    <a:pt x="86117" y="113250"/>
                  </a:cubicBezTo>
                  <a:cubicBezTo>
                    <a:pt x="86117" y="113250"/>
                    <a:pt x="84705" y="113250"/>
                    <a:pt x="84705" y="113250"/>
                  </a:cubicBezTo>
                  <a:cubicBezTo>
                    <a:pt x="83294" y="113250"/>
                    <a:pt x="83294" y="113250"/>
                    <a:pt x="81882" y="113250"/>
                  </a:cubicBezTo>
                  <a:cubicBezTo>
                    <a:pt x="81882" y="113250"/>
                    <a:pt x="81882" y="114000"/>
                    <a:pt x="81882" y="114750"/>
                  </a:cubicBezTo>
                  <a:cubicBezTo>
                    <a:pt x="83294" y="115500"/>
                    <a:pt x="83294" y="115500"/>
                    <a:pt x="83294" y="115500"/>
                  </a:cubicBezTo>
                  <a:cubicBezTo>
                    <a:pt x="83294" y="115500"/>
                    <a:pt x="83294" y="117000"/>
                    <a:pt x="83294" y="117000"/>
                  </a:cubicBezTo>
                  <a:cubicBezTo>
                    <a:pt x="83294" y="117000"/>
                    <a:pt x="83294" y="117750"/>
                    <a:pt x="80470" y="118500"/>
                  </a:cubicBezTo>
                  <a:cubicBezTo>
                    <a:pt x="79058" y="120000"/>
                    <a:pt x="79058" y="120000"/>
                    <a:pt x="79058" y="120000"/>
                  </a:cubicBezTo>
                  <a:cubicBezTo>
                    <a:pt x="73411" y="120000"/>
                    <a:pt x="73411" y="120000"/>
                    <a:pt x="73411" y="120000"/>
                  </a:cubicBezTo>
                  <a:cubicBezTo>
                    <a:pt x="73411" y="120000"/>
                    <a:pt x="73411" y="120000"/>
                    <a:pt x="73411" y="120000"/>
                  </a:cubicBezTo>
                  <a:close/>
                  <a:moveTo>
                    <a:pt x="69176" y="118500"/>
                  </a:moveTo>
                  <a:cubicBezTo>
                    <a:pt x="69176" y="118500"/>
                    <a:pt x="69176" y="118500"/>
                    <a:pt x="69176" y="118500"/>
                  </a:cubicBezTo>
                  <a:cubicBezTo>
                    <a:pt x="73411" y="119250"/>
                    <a:pt x="73411" y="119250"/>
                    <a:pt x="73411" y="119250"/>
                  </a:cubicBezTo>
                  <a:cubicBezTo>
                    <a:pt x="77647" y="119250"/>
                    <a:pt x="77647" y="119250"/>
                    <a:pt x="77647" y="119250"/>
                  </a:cubicBezTo>
                  <a:cubicBezTo>
                    <a:pt x="80470" y="118500"/>
                    <a:pt x="80470" y="118500"/>
                    <a:pt x="80470" y="118500"/>
                  </a:cubicBezTo>
                  <a:cubicBezTo>
                    <a:pt x="81882" y="117750"/>
                    <a:pt x="83294" y="117000"/>
                    <a:pt x="83294" y="117000"/>
                  </a:cubicBezTo>
                  <a:cubicBezTo>
                    <a:pt x="83294" y="117000"/>
                    <a:pt x="81882" y="115500"/>
                    <a:pt x="81882" y="115500"/>
                  </a:cubicBezTo>
                  <a:cubicBezTo>
                    <a:pt x="81882" y="114750"/>
                    <a:pt x="81882" y="114750"/>
                    <a:pt x="81882" y="114750"/>
                  </a:cubicBezTo>
                  <a:cubicBezTo>
                    <a:pt x="81882" y="114750"/>
                    <a:pt x="80470" y="114000"/>
                    <a:pt x="80470" y="113250"/>
                  </a:cubicBezTo>
                  <a:cubicBezTo>
                    <a:pt x="80470" y="113250"/>
                    <a:pt x="81882" y="112500"/>
                    <a:pt x="81882" y="112500"/>
                  </a:cubicBezTo>
                  <a:cubicBezTo>
                    <a:pt x="83294" y="112500"/>
                    <a:pt x="83294" y="112500"/>
                    <a:pt x="83294" y="112500"/>
                  </a:cubicBezTo>
                  <a:cubicBezTo>
                    <a:pt x="83294" y="112500"/>
                    <a:pt x="84705" y="112500"/>
                    <a:pt x="84705" y="112500"/>
                  </a:cubicBezTo>
                  <a:cubicBezTo>
                    <a:pt x="86117" y="113250"/>
                    <a:pt x="86117" y="113250"/>
                    <a:pt x="86117" y="113250"/>
                  </a:cubicBezTo>
                  <a:cubicBezTo>
                    <a:pt x="86117" y="113250"/>
                    <a:pt x="86117" y="113250"/>
                    <a:pt x="86117" y="113250"/>
                  </a:cubicBezTo>
                  <a:cubicBezTo>
                    <a:pt x="87529" y="113250"/>
                    <a:pt x="88941" y="112500"/>
                    <a:pt x="88941" y="111750"/>
                  </a:cubicBezTo>
                  <a:cubicBezTo>
                    <a:pt x="88941" y="111750"/>
                    <a:pt x="88941" y="111750"/>
                    <a:pt x="88941" y="111750"/>
                  </a:cubicBezTo>
                  <a:cubicBezTo>
                    <a:pt x="87529" y="111750"/>
                    <a:pt x="87529" y="111000"/>
                    <a:pt x="86117" y="111000"/>
                  </a:cubicBezTo>
                  <a:cubicBezTo>
                    <a:pt x="83294" y="110250"/>
                    <a:pt x="81882" y="109500"/>
                    <a:pt x="81882" y="109500"/>
                  </a:cubicBezTo>
                  <a:cubicBezTo>
                    <a:pt x="81882" y="109500"/>
                    <a:pt x="81882" y="108750"/>
                    <a:pt x="81882" y="108750"/>
                  </a:cubicBezTo>
                  <a:cubicBezTo>
                    <a:pt x="80470" y="108750"/>
                    <a:pt x="80470" y="108000"/>
                    <a:pt x="80470" y="108000"/>
                  </a:cubicBezTo>
                  <a:cubicBezTo>
                    <a:pt x="80470" y="107250"/>
                    <a:pt x="80470" y="106500"/>
                    <a:pt x="80470" y="106500"/>
                  </a:cubicBezTo>
                  <a:cubicBezTo>
                    <a:pt x="80470" y="105750"/>
                    <a:pt x="80470" y="105750"/>
                    <a:pt x="80470" y="105750"/>
                  </a:cubicBezTo>
                  <a:cubicBezTo>
                    <a:pt x="80470" y="105750"/>
                    <a:pt x="81882" y="105000"/>
                    <a:pt x="83294" y="105000"/>
                  </a:cubicBezTo>
                  <a:cubicBezTo>
                    <a:pt x="84705" y="105000"/>
                    <a:pt x="84705" y="105000"/>
                    <a:pt x="84705" y="105000"/>
                  </a:cubicBezTo>
                  <a:cubicBezTo>
                    <a:pt x="86117" y="102750"/>
                    <a:pt x="86117" y="102750"/>
                    <a:pt x="86117" y="102750"/>
                  </a:cubicBezTo>
                  <a:cubicBezTo>
                    <a:pt x="86117" y="102750"/>
                    <a:pt x="86117" y="102000"/>
                    <a:pt x="87529" y="102000"/>
                  </a:cubicBezTo>
                  <a:cubicBezTo>
                    <a:pt x="88941" y="102000"/>
                    <a:pt x="88941" y="102000"/>
                    <a:pt x="88941" y="102000"/>
                  </a:cubicBezTo>
                  <a:cubicBezTo>
                    <a:pt x="88941" y="102000"/>
                    <a:pt x="88941" y="102000"/>
                    <a:pt x="88941" y="102000"/>
                  </a:cubicBezTo>
                  <a:cubicBezTo>
                    <a:pt x="98823" y="99000"/>
                    <a:pt x="98823" y="99000"/>
                    <a:pt x="98823" y="99000"/>
                  </a:cubicBezTo>
                  <a:cubicBezTo>
                    <a:pt x="105882" y="93000"/>
                    <a:pt x="105882" y="93000"/>
                    <a:pt x="105882" y="93000"/>
                  </a:cubicBezTo>
                  <a:cubicBezTo>
                    <a:pt x="107294" y="86250"/>
                    <a:pt x="107294" y="86250"/>
                    <a:pt x="107294" y="86250"/>
                  </a:cubicBezTo>
                  <a:cubicBezTo>
                    <a:pt x="111529" y="80250"/>
                    <a:pt x="111529" y="80250"/>
                    <a:pt x="111529" y="80250"/>
                  </a:cubicBezTo>
                  <a:cubicBezTo>
                    <a:pt x="112941" y="79500"/>
                    <a:pt x="117176" y="78000"/>
                    <a:pt x="118588" y="78000"/>
                  </a:cubicBezTo>
                  <a:cubicBezTo>
                    <a:pt x="118588" y="77250"/>
                    <a:pt x="118588" y="75000"/>
                    <a:pt x="117176" y="72000"/>
                  </a:cubicBezTo>
                  <a:cubicBezTo>
                    <a:pt x="114352" y="69750"/>
                    <a:pt x="114352" y="69750"/>
                    <a:pt x="114352" y="69750"/>
                  </a:cubicBezTo>
                  <a:cubicBezTo>
                    <a:pt x="114352" y="68250"/>
                    <a:pt x="114352" y="68250"/>
                    <a:pt x="114352" y="68250"/>
                  </a:cubicBezTo>
                  <a:cubicBezTo>
                    <a:pt x="114352" y="69000"/>
                    <a:pt x="112941" y="69000"/>
                    <a:pt x="112941" y="68250"/>
                  </a:cubicBezTo>
                  <a:cubicBezTo>
                    <a:pt x="112941" y="68250"/>
                    <a:pt x="111529" y="68250"/>
                    <a:pt x="111529" y="68250"/>
                  </a:cubicBezTo>
                  <a:cubicBezTo>
                    <a:pt x="111529" y="67500"/>
                    <a:pt x="111529" y="67500"/>
                    <a:pt x="111529" y="67500"/>
                  </a:cubicBezTo>
                  <a:cubicBezTo>
                    <a:pt x="107294" y="66750"/>
                    <a:pt x="107294" y="66750"/>
                    <a:pt x="107294" y="66750"/>
                  </a:cubicBezTo>
                  <a:cubicBezTo>
                    <a:pt x="107294" y="66750"/>
                    <a:pt x="107294" y="66750"/>
                    <a:pt x="105882" y="66750"/>
                  </a:cubicBezTo>
                  <a:cubicBezTo>
                    <a:pt x="105882" y="66750"/>
                    <a:pt x="104470" y="66750"/>
                    <a:pt x="104470" y="66750"/>
                  </a:cubicBezTo>
                  <a:cubicBezTo>
                    <a:pt x="101647" y="66000"/>
                    <a:pt x="100235" y="66000"/>
                    <a:pt x="100235" y="66750"/>
                  </a:cubicBezTo>
                  <a:cubicBezTo>
                    <a:pt x="98823" y="66750"/>
                    <a:pt x="98823" y="66750"/>
                    <a:pt x="97411" y="67500"/>
                  </a:cubicBezTo>
                  <a:cubicBezTo>
                    <a:pt x="97411" y="67500"/>
                    <a:pt x="97411" y="67500"/>
                    <a:pt x="97411" y="67500"/>
                  </a:cubicBezTo>
                  <a:cubicBezTo>
                    <a:pt x="96000" y="68250"/>
                    <a:pt x="96000" y="67500"/>
                    <a:pt x="96000" y="67500"/>
                  </a:cubicBezTo>
                  <a:cubicBezTo>
                    <a:pt x="96000" y="67500"/>
                    <a:pt x="96000" y="67500"/>
                    <a:pt x="94588" y="67500"/>
                  </a:cubicBezTo>
                  <a:cubicBezTo>
                    <a:pt x="94588" y="66000"/>
                    <a:pt x="94588" y="66000"/>
                    <a:pt x="94588" y="66000"/>
                  </a:cubicBezTo>
                  <a:cubicBezTo>
                    <a:pt x="94588" y="66000"/>
                    <a:pt x="94588" y="65250"/>
                    <a:pt x="94588" y="65250"/>
                  </a:cubicBezTo>
                  <a:cubicBezTo>
                    <a:pt x="94588" y="64500"/>
                    <a:pt x="93176" y="63000"/>
                    <a:pt x="93176" y="62250"/>
                  </a:cubicBezTo>
                  <a:cubicBezTo>
                    <a:pt x="91764" y="61500"/>
                    <a:pt x="91764" y="61500"/>
                    <a:pt x="91764" y="60750"/>
                  </a:cubicBezTo>
                  <a:cubicBezTo>
                    <a:pt x="91764" y="60750"/>
                    <a:pt x="88941" y="60750"/>
                    <a:pt x="88941" y="60750"/>
                  </a:cubicBezTo>
                  <a:cubicBezTo>
                    <a:pt x="87529" y="60750"/>
                    <a:pt x="86117" y="60750"/>
                    <a:pt x="86117" y="60750"/>
                  </a:cubicBezTo>
                  <a:cubicBezTo>
                    <a:pt x="84705" y="60000"/>
                    <a:pt x="84705" y="59250"/>
                    <a:pt x="86117" y="58500"/>
                  </a:cubicBezTo>
                  <a:cubicBezTo>
                    <a:pt x="86117" y="58500"/>
                    <a:pt x="84705" y="57750"/>
                    <a:pt x="83294" y="57000"/>
                  </a:cubicBezTo>
                  <a:cubicBezTo>
                    <a:pt x="83294" y="57000"/>
                    <a:pt x="80470" y="54750"/>
                    <a:pt x="80470" y="54750"/>
                  </a:cubicBezTo>
                  <a:cubicBezTo>
                    <a:pt x="80470" y="54750"/>
                    <a:pt x="79058" y="54750"/>
                    <a:pt x="79058" y="54000"/>
                  </a:cubicBezTo>
                  <a:cubicBezTo>
                    <a:pt x="77647" y="51000"/>
                    <a:pt x="77647" y="51000"/>
                    <a:pt x="77647" y="51000"/>
                  </a:cubicBezTo>
                  <a:cubicBezTo>
                    <a:pt x="79058" y="50250"/>
                    <a:pt x="79058" y="49500"/>
                    <a:pt x="79058" y="49500"/>
                  </a:cubicBezTo>
                  <a:cubicBezTo>
                    <a:pt x="80470" y="48750"/>
                    <a:pt x="80470" y="48000"/>
                    <a:pt x="80470" y="48000"/>
                  </a:cubicBezTo>
                  <a:cubicBezTo>
                    <a:pt x="80470" y="48000"/>
                    <a:pt x="77647" y="46500"/>
                    <a:pt x="76235" y="46500"/>
                  </a:cubicBezTo>
                  <a:cubicBezTo>
                    <a:pt x="76235" y="46500"/>
                    <a:pt x="73411" y="45000"/>
                    <a:pt x="73411" y="44250"/>
                  </a:cubicBezTo>
                  <a:cubicBezTo>
                    <a:pt x="72000" y="43500"/>
                    <a:pt x="72000" y="42750"/>
                    <a:pt x="72000" y="42750"/>
                  </a:cubicBezTo>
                  <a:cubicBezTo>
                    <a:pt x="73411" y="42000"/>
                    <a:pt x="73411" y="42000"/>
                    <a:pt x="74823" y="42000"/>
                  </a:cubicBezTo>
                  <a:cubicBezTo>
                    <a:pt x="76235" y="41250"/>
                    <a:pt x="76235" y="41250"/>
                    <a:pt x="76235" y="41250"/>
                  </a:cubicBezTo>
                  <a:cubicBezTo>
                    <a:pt x="76235" y="41250"/>
                    <a:pt x="77647" y="40500"/>
                    <a:pt x="77647" y="40500"/>
                  </a:cubicBezTo>
                  <a:cubicBezTo>
                    <a:pt x="77647" y="39750"/>
                    <a:pt x="77647" y="39750"/>
                    <a:pt x="77647" y="39750"/>
                  </a:cubicBezTo>
                  <a:cubicBezTo>
                    <a:pt x="77647" y="39750"/>
                    <a:pt x="76235" y="38250"/>
                    <a:pt x="76235" y="38250"/>
                  </a:cubicBezTo>
                  <a:cubicBezTo>
                    <a:pt x="77647" y="36000"/>
                    <a:pt x="77647" y="36000"/>
                    <a:pt x="77647" y="36000"/>
                  </a:cubicBezTo>
                  <a:cubicBezTo>
                    <a:pt x="76235" y="35250"/>
                    <a:pt x="76235" y="35250"/>
                    <a:pt x="76235" y="35250"/>
                  </a:cubicBezTo>
                  <a:cubicBezTo>
                    <a:pt x="76235" y="32250"/>
                    <a:pt x="76235" y="32250"/>
                    <a:pt x="76235" y="32250"/>
                  </a:cubicBezTo>
                  <a:cubicBezTo>
                    <a:pt x="76235" y="31500"/>
                    <a:pt x="76235" y="31500"/>
                    <a:pt x="76235" y="31500"/>
                  </a:cubicBezTo>
                  <a:cubicBezTo>
                    <a:pt x="76235" y="30750"/>
                    <a:pt x="76235" y="30000"/>
                    <a:pt x="76235" y="30000"/>
                  </a:cubicBezTo>
                  <a:cubicBezTo>
                    <a:pt x="76235" y="29250"/>
                    <a:pt x="77647" y="28500"/>
                    <a:pt x="77647" y="27750"/>
                  </a:cubicBezTo>
                  <a:cubicBezTo>
                    <a:pt x="77647" y="26250"/>
                    <a:pt x="77647" y="26250"/>
                    <a:pt x="77647" y="26250"/>
                  </a:cubicBezTo>
                  <a:cubicBezTo>
                    <a:pt x="79058" y="24750"/>
                    <a:pt x="79058" y="24750"/>
                    <a:pt x="79058" y="24750"/>
                  </a:cubicBezTo>
                  <a:cubicBezTo>
                    <a:pt x="76235" y="22500"/>
                    <a:pt x="76235" y="22500"/>
                    <a:pt x="76235" y="22500"/>
                  </a:cubicBezTo>
                  <a:cubicBezTo>
                    <a:pt x="76235" y="22500"/>
                    <a:pt x="76235" y="22500"/>
                    <a:pt x="74823" y="21750"/>
                  </a:cubicBezTo>
                  <a:cubicBezTo>
                    <a:pt x="74823" y="21000"/>
                    <a:pt x="73411" y="19500"/>
                    <a:pt x="73411" y="19500"/>
                  </a:cubicBezTo>
                  <a:cubicBezTo>
                    <a:pt x="72000" y="18000"/>
                    <a:pt x="72000" y="18000"/>
                    <a:pt x="72000" y="18000"/>
                  </a:cubicBezTo>
                  <a:cubicBezTo>
                    <a:pt x="72000" y="17250"/>
                    <a:pt x="69176" y="15750"/>
                    <a:pt x="69176" y="15750"/>
                  </a:cubicBezTo>
                  <a:cubicBezTo>
                    <a:pt x="69176" y="15000"/>
                    <a:pt x="67764" y="15000"/>
                    <a:pt x="67764" y="15000"/>
                  </a:cubicBezTo>
                  <a:cubicBezTo>
                    <a:pt x="67764" y="14250"/>
                    <a:pt x="67764" y="14250"/>
                    <a:pt x="66352" y="14250"/>
                  </a:cubicBezTo>
                  <a:cubicBezTo>
                    <a:pt x="64941" y="13500"/>
                    <a:pt x="62117" y="12750"/>
                    <a:pt x="62117" y="12750"/>
                  </a:cubicBezTo>
                  <a:cubicBezTo>
                    <a:pt x="59294" y="12750"/>
                    <a:pt x="59294" y="12750"/>
                    <a:pt x="59294" y="12750"/>
                  </a:cubicBezTo>
                  <a:cubicBezTo>
                    <a:pt x="56470" y="11250"/>
                    <a:pt x="56470" y="11250"/>
                    <a:pt x="56470" y="11250"/>
                  </a:cubicBezTo>
                  <a:cubicBezTo>
                    <a:pt x="55058" y="12000"/>
                    <a:pt x="55058" y="12000"/>
                    <a:pt x="55058" y="12000"/>
                  </a:cubicBezTo>
                  <a:cubicBezTo>
                    <a:pt x="50823" y="9000"/>
                    <a:pt x="50823" y="9000"/>
                    <a:pt x="50823" y="9000"/>
                  </a:cubicBezTo>
                  <a:cubicBezTo>
                    <a:pt x="50823" y="6750"/>
                    <a:pt x="50823" y="6750"/>
                    <a:pt x="50823" y="6750"/>
                  </a:cubicBezTo>
                  <a:cubicBezTo>
                    <a:pt x="40941" y="3000"/>
                    <a:pt x="40941" y="3000"/>
                    <a:pt x="40941" y="3000"/>
                  </a:cubicBezTo>
                  <a:cubicBezTo>
                    <a:pt x="39529" y="3750"/>
                    <a:pt x="39529" y="3750"/>
                    <a:pt x="39529" y="3750"/>
                  </a:cubicBezTo>
                  <a:cubicBezTo>
                    <a:pt x="39529" y="3750"/>
                    <a:pt x="38117" y="4500"/>
                    <a:pt x="38117" y="4500"/>
                  </a:cubicBezTo>
                  <a:cubicBezTo>
                    <a:pt x="38117" y="5250"/>
                    <a:pt x="33882" y="5250"/>
                    <a:pt x="33882" y="5250"/>
                  </a:cubicBezTo>
                  <a:cubicBezTo>
                    <a:pt x="32470" y="6750"/>
                    <a:pt x="32470" y="6750"/>
                    <a:pt x="32470" y="6750"/>
                  </a:cubicBezTo>
                  <a:cubicBezTo>
                    <a:pt x="28235" y="7500"/>
                    <a:pt x="28235" y="7500"/>
                    <a:pt x="28235" y="7500"/>
                  </a:cubicBezTo>
                  <a:cubicBezTo>
                    <a:pt x="28235" y="7500"/>
                    <a:pt x="26823" y="7500"/>
                    <a:pt x="26823" y="7500"/>
                  </a:cubicBezTo>
                  <a:cubicBezTo>
                    <a:pt x="26823" y="6750"/>
                    <a:pt x="25411" y="6750"/>
                    <a:pt x="25411" y="6750"/>
                  </a:cubicBezTo>
                  <a:cubicBezTo>
                    <a:pt x="25411" y="6000"/>
                    <a:pt x="25411" y="6000"/>
                    <a:pt x="25411" y="6000"/>
                  </a:cubicBezTo>
                  <a:cubicBezTo>
                    <a:pt x="24000" y="5250"/>
                    <a:pt x="24000" y="4500"/>
                    <a:pt x="24000" y="4500"/>
                  </a:cubicBezTo>
                  <a:cubicBezTo>
                    <a:pt x="24000" y="3750"/>
                    <a:pt x="24000" y="3750"/>
                    <a:pt x="24000" y="3750"/>
                  </a:cubicBezTo>
                  <a:cubicBezTo>
                    <a:pt x="24000" y="3000"/>
                    <a:pt x="24000" y="3000"/>
                    <a:pt x="24000" y="2250"/>
                  </a:cubicBezTo>
                  <a:cubicBezTo>
                    <a:pt x="24000" y="1500"/>
                    <a:pt x="24000" y="1500"/>
                    <a:pt x="24000" y="1500"/>
                  </a:cubicBezTo>
                  <a:cubicBezTo>
                    <a:pt x="21176" y="750"/>
                    <a:pt x="21176" y="750"/>
                    <a:pt x="21176" y="750"/>
                  </a:cubicBezTo>
                  <a:cubicBezTo>
                    <a:pt x="21176" y="750"/>
                    <a:pt x="19764" y="0"/>
                    <a:pt x="19764" y="0"/>
                  </a:cubicBezTo>
                  <a:cubicBezTo>
                    <a:pt x="19764" y="750"/>
                    <a:pt x="16941" y="1500"/>
                    <a:pt x="15529" y="3000"/>
                  </a:cubicBezTo>
                  <a:cubicBezTo>
                    <a:pt x="15529" y="3750"/>
                    <a:pt x="15529" y="3750"/>
                    <a:pt x="15529" y="3750"/>
                  </a:cubicBezTo>
                  <a:cubicBezTo>
                    <a:pt x="12705" y="6750"/>
                    <a:pt x="12705" y="6750"/>
                    <a:pt x="12705" y="6750"/>
                  </a:cubicBezTo>
                  <a:cubicBezTo>
                    <a:pt x="11294" y="9000"/>
                    <a:pt x="11294" y="9000"/>
                    <a:pt x="11294" y="9000"/>
                  </a:cubicBezTo>
                  <a:cubicBezTo>
                    <a:pt x="11294" y="9000"/>
                    <a:pt x="11294" y="9750"/>
                    <a:pt x="9882" y="9750"/>
                  </a:cubicBezTo>
                  <a:cubicBezTo>
                    <a:pt x="9882" y="10500"/>
                    <a:pt x="8470" y="11250"/>
                    <a:pt x="8470" y="11250"/>
                  </a:cubicBezTo>
                  <a:cubicBezTo>
                    <a:pt x="7058" y="11250"/>
                    <a:pt x="7058" y="11250"/>
                    <a:pt x="7058" y="11250"/>
                  </a:cubicBezTo>
                  <a:cubicBezTo>
                    <a:pt x="5647" y="12000"/>
                    <a:pt x="5647" y="12000"/>
                    <a:pt x="5647" y="12000"/>
                  </a:cubicBezTo>
                  <a:cubicBezTo>
                    <a:pt x="7058" y="13500"/>
                    <a:pt x="7058" y="13500"/>
                    <a:pt x="7058" y="13500"/>
                  </a:cubicBezTo>
                  <a:cubicBezTo>
                    <a:pt x="5647" y="13500"/>
                    <a:pt x="5647" y="14250"/>
                    <a:pt x="5647" y="15000"/>
                  </a:cubicBezTo>
                  <a:cubicBezTo>
                    <a:pt x="5647" y="15000"/>
                    <a:pt x="5647" y="15000"/>
                    <a:pt x="4235" y="15750"/>
                  </a:cubicBezTo>
                  <a:cubicBezTo>
                    <a:pt x="4235" y="17250"/>
                    <a:pt x="4235" y="17250"/>
                    <a:pt x="4235" y="17250"/>
                  </a:cubicBezTo>
                  <a:cubicBezTo>
                    <a:pt x="0" y="19500"/>
                    <a:pt x="0" y="19500"/>
                    <a:pt x="0" y="19500"/>
                  </a:cubicBezTo>
                  <a:cubicBezTo>
                    <a:pt x="0" y="20250"/>
                    <a:pt x="0" y="20250"/>
                    <a:pt x="0" y="20250"/>
                  </a:cubicBezTo>
                  <a:cubicBezTo>
                    <a:pt x="1411" y="21000"/>
                    <a:pt x="1411" y="21000"/>
                    <a:pt x="1411" y="21000"/>
                  </a:cubicBezTo>
                  <a:cubicBezTo>
                    <a:pt x="7058" y="22500"/>
                    <a:pt x="7058" y="22500"/>
                    <a:pt x="7058" y="22500"/>
                  </a:cubicBezTo>
                  <a:cubicBezTo>
                    <a:pt x="8470" y="22500"/>
                    <a:pt x="8470" y="23250"/>
                    <a:pt x="8470" y="24000"/>
                  </a:cubicBezTo>
                  <a:cubicBezTo>
                    <a:pt x="8470" y="24000"/>
                    <a:pt x="7058" y="24750"/>
                    <a:pt x="7058" y="24750"/>
                  </a:cubicBezTo>
                  <a:cubicBezTo>
                    <a:pt x="7058" y="26250"/>
                    <a:pt x="7058" y="26250"/>
                    <a:pt x="7058" y="26250"/>
                  </a:cubicBezTo>
                  <a:cubicBezTo>
                    <a:pt x="7058" y="26250"/>
                    <a:pt x="7058" y="27000"/>
                    <a:pt x="7058" y="27000"/>
                  </a:cubicBezTo>
                  <a:cubicBezTo>
                    <a:pt x="7058" y="27000"/>
                    <a:pt x="8470" y="27750"/>
                    <a:pt x="8470" y="27750"/>
                  </a:cubicBezTo>
                  <a:cubicBezTo>
                    <a:pt x="8470" y="28500"/>
                    <a:pt x="7058" y="29250"/>
                    <a:pt x="7058" y="29250"/>
                  </a:cubicBezTo>
                  <a:cubicBezTo>
                    <a:pt x="5647" y="30000"/>
                    <a:pt x="5647" y="30000"/>
                    <a:pt x="5647" y="30000"/>
                  </a:cubicBezTo>
                  <a:cubicBezTo>
                    <a:pt x="7058" y="30750"/>
                    <a:pt x="7058" y="30750"/>
                    <a:pt x="7058" y="30750"/>
                  </a:cubicBezTo>
                  <a:cubicBezTo>
                    <a:pt x="7058" y="30750"/>
                    <a:pt x="7058" y="32250"/>
                    <a:pt x="7058" y="32250"/>
                  </a:cubicBezTo>
                  <a:cubicBezTo>
                    <a:pt x="7058" y="32250"/>
                    <a:pt x="8470" y="33000"/>
                    <a:pt x="9882" y="33000"/>
                  </a:cubicBezTo>
                  <a:cubicBezTo>
                    <a:pt x="9882" y="33000"/>
                    <a:pt x="9882" y="33000"/>
                    <a:pt x="11294" y="33000"/>
                  </a:cubicBezTo>
                  <a:cubicBezTo>
                    <a:pt x="12705" y="33000"/>
                    <a:pt x="12705" y="33000"/>
                    <a:pt x="12705" y="33000"/>
                  </a:cubicBezTo>
                  <a:cubicBezTo>
                    <a:pt x="14117" y="33000"/>
                    <a:pt x="14117" y="33000"/>
                    <a:pt x="14117" y="33000"/>
                  </a:cubicBezTo>
                  <a:cubicBezTo>
                    <a:pt x="19764" y="33750"/>
                    <a:pt x="19764" y="33750"/>
                    <a:pt x="19764" y="33750"/>
                  </a:cubicBezTo>
                  <a:cubicBezTo>
                    <a:pt x="21176" y="34500"/>
                    <a:pt x="21176" y="34500"/>
                    <a:pt x="21176" y="34500"/>
                  </a:cubicBezTo>
                  <a:cubicBezTo>
                    <a:pt x="21176" y="36750"/>
                    <a:pt x="21176" y="36750"/>
                    <a:pt x="21176" y="36750"/>
                  </a:cubicBezTo>
                  <a:cubicBezTo>
                    <a:pt x="22588" y="39000"/>
                    <a:pt x="22588" y="39000"/>
                    <a:pt x="22588" y="39000"/>
                  </a:cubicBezTo>
                  <a:cubicBezTo>
                    <a:pt x="21176" y="40500"/>
                    <a:pt x="21176" y="40500"/>
                    <a:pt x="21176" y="40500"/>
                  </a:cubicBezTo>
                  <a:cubicBezTo>
                    <a:pt x="22588" y="40500"/>
                    <a:pt x="22588" y="40500"/>
                    <a:pt x="22588" y="40500"/>
                  </a:cubicBezTo>
                  <a:cubicBezTo>
                    <a:pt x="22588" y="40500"/>
                    <a:pt x="22588" y="41250"/>
                    <a:pt x="22588" y="41250"/>
                  </a:cubicBezTo>
                  <a:cubicBezTo>
                    <a:pt x="22588" y="42000"/>
                    <a:pt x="22588" y="43500"/>
                    <a:pt x="22588" y="43500"/>
                  </a:cubicBezTo>
                  <a:cubicBezTo>
                    <a:pt x="21176" y="43500"/>
                    <a:pt x="19764" y="44250"/>
                    <a:pt x="18352" y="44250"/>
                  </a:cubicBezTo>
                  <a:cubicBezTo>
                    <a:pt x="16941" y="44250"/>
                    <a:pt x="15529" y="44250"/>
                    <a:pt x="15529" y="44250"/>
                  </a:cubicBezTo>
                  <a:cubicBezTo>
                    <a:pt x="15529" y="45000"/>
                    <a:pt x="15529" y="45000"/>
                    <a:pt x="15529" y="45000"/>
                  </a:cubicBezTo>
                  <a:cubicBezTo>
                    <a:pt x="18352" y="45750"/>
                    <a:pt x="18352" y="45750"/>
                    <a:pt x="18352" y="45750"/>
                  </a:cubicBezTo>
                  <a:cubicBezTo>
                    <a:pt x="19764" y="45750"/>
                    <a:pt x="19764" y="45750"/>
                    <a:pt x="19764" y="45750"/>
                  </a:cubicBezTo>
                  <a:cubicBezTo>
                    <a:pt x="21176" y="46500"/>
                    <a:pt x="21176" y="48000"/>
                    <a:pt x="21176" y="48000"/>
                  </a:cubicBezTo>
                  <a:cubicBezTo>
                    <a:pt x="19764" y="48000"/>
                    <a:pt x="19764" y="48750"/>
                    <a:pt x="19764" y="48750"/>
                  </a:cubicBezTo>
                  <a:cubicBezTo>
                    <a:pt x="18352" y="48750"/>
                    <a:pt x="16941" y="49500"/>
                    <a:pt x="16941" y="49500"/>
                  </a:cubicBezTo>
                  <a:cubicBezTo>
                    <a:pt x="14117" y="51000"/>
                    <a:pt x="14117" y="51000"/>
                    <a:pt x="14117" y="51000"/>
                  </a:cubicBezTo>
                  <a:cubicBezTo>
                    <a:pt x="12705" y="51750"/>
                    <a:pt x="12705" y="51750"/>
                    <a:pt x="12705" y="51750"/>
                  </a:cubicBezTo>
                  <a:cubicBezTo>
                    <a:pt x="14117" y="53250"/>
                    <a:pt x="14117" y="53250"/>
                    <a:pt x="14117" y="53250"/>
                  </a:cubicBezTo>
                  <a:cubicBezTo>
                    <a:pt x="15529" y="53250"/>
                    <a:pt x="15529" y="53250"/>
                    <a:pt x="15529" y="53250"/>
                  </a:cubicBezTo>
                  <a:cubicBezTo>
                    <a:pt x="16941" y="53250"/>
                    <a:pt x="16941" y="53250"/>
                    <a:pt x="16941" y="54000"/>
                  </a:cubicBezTo>
                  <a:cubicBezTo>
                    <a:pt x="16941" y="54000"/>
                    <a:pt x="16941" y="54000"/>
                    <a:pt x="21176" y="54750"/>
                  </a:cubicBezTo>
                  <a:cubicBezTo>
                    <a:pt x="21176" y="56250"/>
                    <a:pt x="21176" y="56250"/>
                    <a:pt x="21176" y="56250"/>
                  </a:cubicBezTo>
                  <a:cubicBezTo>
                    <a:pt x="21176" y="56250"/>
                    <a:pt x="21176" y="57000"/>
                    <a:pt x="21176" y="57750"/>
                  </a:cubicBezTo>
                  <a:cubicBezTo>
                    <a:pt x="21176" y="58500"/>
                    <a:pt x="19764" y="60750"/>
                    <a:pt x="19764" y="60750"/>
                  </a:cubicBezTo>
                  <a:cubicBezTo>
                    <a:pt x="18352" y="62250"/>
                    <a:pt x="18352" y="62250"/>
                    <a:pt x="18352" y="62250"/>
                  </a:cubicBezTo>
                  <a:cubicBezTo>
                    <a:pt x="18352" y="62250"/>
                    <a:pt x="19764" y="63000"/>
                    <a:pt x="19764" y="64500"/>
                  </a:cubicBezTo>
                  <a:cubicBezTo>
                    <a:pt x="18352" y="66750"/>
                    <a:pt x="18352" y="66750"/>
                    <a:pt x="18352" y="66750"/>
                  </a:cubicBezTo>
                  <a:cubicBezTo>
                    <a:pt x="24000" y="67500"/>
                    <a:pt x="24000" y="67500"/>
                    <a:pt x="24000" y="67500"/>
                  </a:cubicBezTo>
                  <a:cubicBezTo>
                    <a:pt x="24000" y="69000"/>
                    <a:pt x="24000" y="69000"/>
                    <a:pt x="24000" y="69000"/>
                  </a:cubicBezTo>
                  <a:cubicBezTo>
                    <a:pt x="19764" y="69750"/>
                    <a:pt x="19764" y="69750"/>
                    <a:pt x="19764" y="69750"/>
                  </a:cubicBezTo>
                  <a:cubicBezTo>
                    <a:pt x="19764" y="69750"/>
                    <a:pt x="18352" y="69750"/>
                    <a:pt x="18352" y="70500"/>
                  </a:cubicBezTo>
                  <a:cubicBezTo>
                    <a:pt x="18352" y="70500"/>
                    <a:pt x="18352" y="71250"/>
                    <a:pt x="18352" y="71250"/>
                  </a:cubicBezTo>
                  <a:cubicBezTo>
                    <a:pt x="21176" y="71250"/>
                    <a:pt x="21176" y="71250"/>
                    <a:pt x="21176" y="71250"/>
                  </a:cubicBezTo>
                  <a:cubicBezTo>
                    <a:pt x="18352" y="72750"/>
                    <a:pt x="18352" y="72750"/>
                    <a:pt x="18352" y="72750"/>
                  </a:cubicBezTo>
                  <a:cubicBezTo>
                    <a:pt x="18352" y="72750"/>
                    <a:pt x="18352" y="74250"/>
                    <a:pt x="18352" y="74250"/>
                  </a:cubicBezTo>
                  <a:cubicBezTo>
                    <a:pt x="18352" y="74250"/>
                    <a:pt x="18352" y="75000"/>
                    <a:pt x="18352" y="75750"/>
                  </a:cubicBezTo>
                  <a:cubicBezTo>
                    <a:pt x="16941" y="75750"/>
                    <a:pt x="16941" y="75750"/>
                    <a:pt x="16941" y="75750"/>
                  </a:cubicBezTo>
                  <a:cubicBezTo>
                    <a:pt x="16941" y="77250"/>
                    <a:pt x="16941" y="77250"/>
                    <a:pt x="16941" y="77250"/>
                  </a:cubicBezTo>
                  <a:cubicBezTo>
                    <a:pt x="15529" y="81000"/>
                    <a:pt x="15529" y="81000"/>
                    <a:pt x="15529" y="81000"/>
                  </a:cubicBezTo>
                  <a:cubicBezTo>
                    <a:pt x="19764" y="85500"/>
                    <a:pt x="19764" y="85500"/>
                    <a:pt x="19764" y="85500"/>
                  </a:cubicBezTo>
                  <a:cubicBezTo>
                    <a:pt x="24000" y="87750"/>
                    <a:pt x="24000" y="87750"/>
                    <a:pt x="24000" y="87750"/>
                  </a:cubicBezTo>
                  <a:cubicBezTo>
                    <a:pt x="26823" y="89250"/>
                    <a:pt x="26823" y="89250"/>
                    <a:pt x="26823" y="89250"/>
                  </a:cubicBezTo>
                  <a:cubicBezTo>
                    <a:pt x="25411" y="91500"/>
                    <a:pt x="25411" y="91500"/>
                    <a:pt x="25411" y="91500"/>
                  </a:cubicBezTo>
                  <a:cubicBezTo>
                    <a:pt x="26823" y="92250"/>
                    <a:pt x="26823" y="92250"/>
                    <a:pt x="26823" y="92250"/>
                  </a:cubicBezTo>
                  <a:cubicBezTo>
                    <a:pt x="26823" y="93750"/>
                    <a:pt x="26823" y="93750"/>
                    <a:pt x="26823" y="93750"/>
                  </a:cubicBezTo>
                  <a:cubicBezTo>
                    <a:pt x="26823" y="93750"/>
                    <a:pt x="26823" y="94500"/>
                    <a:pt x="25411" y="94500"/>
                  </a:cubicBezTo>
                  <a:cubicBezTo>
                    <a:pt x="25411" y="94500"/>
                    <a:pt x="24000" y="94500"/>
                    <a:pt x="24000" y="94500"/>
                  </a:cubicBezTo>
                  <a:cubicBezTo>
                    <a:pt x="22588" y="93750"/>
                    <a:pt x="21176" y="92250"/>
                    <a:pt x="21176" y="92250"/>
                  </a:cubicBezTo>
                  <a:cubicBezTo>
                    <a:pt x="21176" y="92250"/>
                    <a:pt x="19764" y="91500"/>
                    <a:pt x="19764" y="90750"/>
                  </a:cubicBezTo>
                  <a:cubicBezTo>
                    <a:pt x="19764" y="90750"/>
                    <a:pt x="18352" y="90000"/>
                    <a:pt x="18352" y="90000"/>
                  </a:cubicBezTo>
                  <a:cubicBezTo>
                    <a:pt x="15529" y="90000"/>
                    <a:pt x="15529" y="90000"/>
                    <a:pt x="15529" y="90000"/>
                  </a:cubicBezTo>
                  <a:cubicBezTo>
                    <a:pt x="15529" y="90750"/>
                    <a:pt x="15529" y="90750"/>
                    <a:pt x="15529" y="90750"/>
                  </a:cubicBezTo>
                  <a:cubicBezTo>
                    <a:pt x="15529" y="90750"/>
                    <a:pt x="16941" y="91500"/>
                    <a:pt x="16941" y="92250"/>
                  </a:cubicBezTo>
                  <a:cubicBezTo>
                    <a:pt x="18352" y="92250"/>
                    <a:pt x="19764" y="93000"/>
                    <a:pt x="19764" y="93000"/>
                  </a:cubicBezTo>
                  <a:cubicBezTo>
                    <a:pt x="19764" y="93000"/>
                    <a:pt x="21176" y="93750"/>
                    <a:pt x="21176" y="93750"/>
                  </a:cubicBezTo>
                  <a:cubicBezTo>
                    <a:pt x="21176" y="93750"/>
                    <a:pt x="22588" y="96000"/>
                    <a:pt x="22588" y="96000"/>
                  </a:cubicBezTo>
                  <a:cubicBezTo>
                    <a:pt x="38117" y="101250"/>
                    <a:pt x="38117" y="101250"/>
                    <a:pt x="38117" y="101250"/>
                  </a:cubicBezTo>
                  <a:cubicBezTo>
                    <a:pt x="43764" y="102000"/>
                    <a:pt x="43764" y="102000"/>
                    <a:pt x="43764" y="102000"/>
                  </a:cubicBezTo>
                  <a:cubicBezTo>
                    <a:pt x="45176" y="103500"/>
                    <a:pt x="45176" y="103500"/>
                    <a:pt x="45176" y="103500"/>
                  </a:cubicBezTo>
                  <a:cubicBezTo>
                    <a:pt x="46588" y="103500"/>
                    <a:pt x="46588" y="103500"/>
                    <a:pt x="46588" y="103500"/>
                  </a:cubicBezTo>
                  <a:cubicBezTo>
                    <a:pt x="46588" y="103500"/>
                    <a:pt x="48000" y="103500"/>
                    <a:pt x="49411" y="103500"/>
                  </a:cubicBezTo>
                  <a:cubicBezTo>
                    <a:pt x="49411" y="103500"/>
                    <a:pt x="49411" y="103500"/>
                    <a:pt x="49411" y="103500"/>
                  </a:cubicBezTo>
                  <a:cubicBezTo>
                    <a:pt x="49411" y="103500"/>
                    <a:pt x="52235" y="104250"/>
                    <a:pt x="52235" y="104250"/>
                  </a:cubicBezTo>
                  <a:cubicBezTo>
                    <a:pt x="52235" y="104250"/>
                    <a:pt x="53647" y="104250"/>
                    <a:pt x="53647" y="104250"/>
                  </a:cubicBezTo>
                  <a:cubicBezTo>
                    <a:pt x="53647" y="105000"/>
                    <a:pt x="56470" y="107250"/>
                    <a:pt x="57882" y="108750"/>
                  </a:cubicBezTo>
                  <a:cubicBezTo>
                    <a:pt x="57882" y="108750"/>
                    <a:pt x="59294" y="109500"/>
                    <a:pt x="59294" y="110250"/>
                  </a:cubicBezTo>
                  <a:cubicBezTo>
                    <a:pt x="60705" y="110250"/>
                    <a:pt x="63529" y="111000"/>
                    <a:pt x="63529" y="111000"/>
                  </a:cubicBezTo>
                  <a:cubicBezTo>
                    <a:pt x="63529" y="111750"/>
                    <a:pt x="63529" y="112500"/>
                    <a:pt x="63529" y="113250"/>
                  </a:cubicBezTo>
                  <a:cubicBezTo>
                    <a:pt x="63529" y="113250"/>
                    <a:pt x="63529" y="113250"/>
                    <a:pt x="63529" y="114000"/>
                  </a:cubicBezTo>
                  <a:cubicBezTo>
                    <a:pt x="63529" y="114750"/>
                    <a:pt x="64941" y="114750"/>
                    <a:pt x="64941" y="114750"/>
                  </a:cubicBezTo>
                  <a:cubicBezTo>
                    <a:pt x="64941" y="115500"/>
                    <a:pt x="66352" y="116250"/>
                    <a:pt x="66352" y="116250"/>
                  </a:cubicBezTo>
                  <a:cubicBezTo>
                    <a:pt x="66352" y="118500"/>
                    <a:pt x="66352" y="118500"/>
                    <a:pt x="66352" y="118500"/>
                  </a:cubicBezTo>
                  <a:cubicBezTo>
                    <a:pt x="67764" y="118500"/>
                    <a:pt x="67764" y="118500"/>
                    <a:pt x="67764" y="118500"/>
                  </a:cubicBezTo>
                  <a:lnTo>
                    <a:pt x="69176" y="11850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0" name="Shape 2017">
              <a:extLst>
                <a:ext uri="{FF2B5EF4-FFF2-40B4-BE49-F238E27FC236}">
                  <a16:creationId xmlns:a16="http://schemas.microsoft.com/office/drawing/2014/main" id="{77CF2239-31DF-41D5-24E5-86F28584B2E8}"/>
                </a:ext>
              </a:extLst>
            </p:cNvPr>
            <p:cNvSpPr/>
            <p:nvPr/>
          </p:nvSpPr>
          <p:spPr>
            <a:xfrm>
              <a:off x="5810958" y="3583492"/>
              <a:ext cx="177008" cy="196037"/>
            </a:xfrm>
            <a:custGeom>
              <a:avLst/>
              <a:gdLst/>
              <a:ahLst/>
              <a:cxnLst/>
              <a:rect l="0" t="0" r="0" b="0"/>
              <a:pathLst>
                <a:path w="120000" h="120000" extrusionOk="0">
                  <a:moveTo>
                    <a:pt x="64615" y="117303"/>
                  </a:moveTo>
                  <a:cubicBezTo>
                    <a:pt x="64615" y="117303"/>
                    <a:pt x="72307" y="120000"/>
                    <a:pt x="70769" y="120000"/>
                  </a:cubicBezTo>
                  <a:cubicBezTo>
                    <a:pt x="70769" y="120000"/>
                    <a:pt x="70769" y="120000"/>
                    <a:pt x="70769" y="118651"/>
                  </a:cubicBezTo>
                  <a:cubicBezTo>
                    <a:pt x="70769" y="118651"/>
                    <a:pt x="69230" y="120000"/>
                    <a:pt x="69230" y="120000"/>
                  </a:cubicBezTo>
                  <a:cubicBezTo>
                    <a:pt x="69230" y="120000"/>
                    <a:pt x="66153" y="117303"/>
                    <a:pt x="67692" y="117303"/>
                  </a:cubicBezTo>
                  <a:cubicBezTo>
                    <a:pt x="67692" y="117303"/>
                    <a:pt x="67692" y="115955"/>
                    <a:pt x="67692" y="115955"/>
                  </a:cubicBezTo>
                  <a:cubicBezTo>
                    <a:pt x="67692" y="114606"/>
                    <a:pt x="66153" y="113258"/>
                    <a:pt x="66153" y="113258"/>
                  </a:cubicBezTo>
                  <a:cubicBezTo>
                    <a:pt x="67692" y="111910"/>
                    <a:pt x="67692" y="111910"/>
                    <a:pt x="67692" y="111910"/>
                  </a:cubicBezTo>
                  <a:cubicBezTo>
                    <a:pt x="67692" y="111910"/>
                    <a:pt x="67692" y="109213"/>
                    <a:pt x="67692" y="109213"/>
                  </a:cubicBezTo>
                  <a:cubicBezTo>
                    <a:pt x="67692" y="109213"/>
                    <a:pt x="67692" y="107865"/>
                    <a:pt x="67692" y="107865"/>
                  </a:cubicBezTo>
                  <a:cubicBezTo>
                    <a:pt x="67692" y="107865"/>
                    <a:pt x="66153" y="106516"/>
                    <a:pt x="66153" y="106516"/>
                  </a:cubicBezTo>
                  <a:cubicBezTo>
                    <a:pt x="67692" y="103820"/>
                    <a:pt x="67692" y="103820"/>
                    <a:pt x="67692" y="103820"/>
                  </a:cubicBezTo>
                  <a:cubicBezTo>
                    <a:pt x="67692" y="103820"/>
                    <a:pt x="67692" y="102471"/>
                    <a:pt x="67692" y="102471"/>
                  </a:cubicBezTo>
                  <a:cubicBezTo>
                    <a:pt x="67692" y="101123"/>
                    <a:pt x="67692" y="99775"/>
                    <a:pt x="67692" y="99775"/>
                  </a:cubicBezTo>
                  <a:cubicBezTo>
                    <a:pt x="64615" y="98426"/>
                    <a:pt x="64615" y="98426"/>
                    <a:pt x="64615" y="98426"/>
                  </a:cubicBezTo>
                  <a:cubicBezTo>
                    <a:pt x="61538" y="97078"/>
                    <a:pt x="61538" y="97078"/>
                    <a:pt x="61538" y="97078"/>
                  </a:cubicBezTo>
                  <a:cubicBezTo>
                    <a:pt x="60000" y="95730"/>
                    <a:pt x="60000" y="95730"/>
                    <a:pt x="60000" y="95730"/>
                  </a:cubicBezTo>
                  <a:cubicBezTo>
                    <a:pt x="60000" y="93033"/>
                    <a:pt x="60000" y="93033"/>
                    <a:pt x="60000" y="93033"/>
                  </a:cubicBezTo>
                  <a:cubicBezTo>
                    <a:pt x="63076" y="90337"/>
                    <a:pt x="63076" y="90337"/>
                    <a:pt x="63076" y="90337"/>
                  </a:cubicBezTo>
                  <a:cubicBezTo>
                    <a:pt x="64615" y="87640"/>
                    <a:pt x="64615" y="87640"/>
                    <a:pt x="64615" y="87640"/>
                  </a:cubicBezTo>
                  <a:cubicBezTo>
                    <a:pt x="64615" y="87640"/>
                    <a:pt x="66153" y="86292"/>
                    <a:pt x="66153" y="86292"/>
                  </a:cubicBezTo>
                  <a:cubicBezTo>
                    <a:pt x="66153" y="84943"/>
                    <a:pt x="66153" y="83595"/>
                    <a:pt x="66153" y="83595"/>
                  </a:cubicBezTo>
                  <a:cubicBezTo>
                    <a:pt x="66153" y="80898"/>
                    <a:pt x="66153" y="80898"/>
                    <a:pt x="66153" y="80898"/>
                  </a:cubicBezTo>
                  <a:cubicBezTo>
                    <a:pt x="67692" y="79550"/>
                    <a:pt x="67692" y="79550"/>
                    <a:pt x="67692" y="79550"/>
                  </a:cubicBezTo>
                  <a:cubicBezTo>
                    <a:pt x="69230" y="78202"/>
                    <a:pt x="69230" y="78202"/>
                    <a:pt x="69230" y="78202"/>
                  </a:cubicBezTo>
                  <a:cubicBezTo>
                    <a:pt x="69230" y="78202"/>
                    <a:pt x="70769" y="76853"/>
                    <a:pt x="70769" y="76853"/>
                  </a:cubicBezTo>
                  <a:cubicBezTo>
                    <a:pt x="70769" y="75505"/>
                    <a:pt x="72307" y="74157"/>
                    <a:pt x="72307" y="74157"/>
                  </a:cubicBezTo>
                  <a:cubicBezTo>
                    <a:pt x="73846" y="71460"/>
                    <a:pt x="73846" y="71460"/>
                    <a:pt x="73846" y="71460"/>
                  </a:cubicBezTo>
                  <a:cubicBezTo>
                    <a:pt x="75384" y="68764"/>
                    <a:pt x="75384" y="68764"/>
                    <a:pt x="75384" y="68764"/>
                  </a:cubicBezTo>
                  <a:cubicBezTo>
                    <a:pt x="76923" y="66067"/>
                    <a:pt x="76923" y="66067"/>
                    <a:pt x="76923" y="66067"/>
                  </a:cubicBezTo>
                  <a:cubicBezTo>
                    <a:pt x="75384" y="64719"/>
                    <a:pt x="75384" y="64719"/>
                    <a:pt x="75384" y="64719"/>
                  </a:cubicBezTo>
                  <a:cubicBezTo>
                    <a:pt x="75384" y="64719"/>
                    <a:pt x="81538" y="59325"/>
                    <a:pt x="81538" y="59325"/>
                  </a:cubicBezTo>
                  <a:cubicBezTo>
                    <a:pt x="81538" y="59325"/>
                    <a:pt x="84615" y="59325"/>
                    <a:pt x="84615" y="59325"/>
                  </a:cubicBezTo>
                  <a:cubicBezTo>
                    <a:pt x="84615" y="60674"/>
                    <a:pt x="84615" y="60674"/>
                    <a:pt x="84615" y="60674"/>
                  </a:cubicBezTo>
                  <a:cubicBezTo>
                    <a:pt x="86153" y="62022"/>
                    <a:pt x="86153" y="62022"/>
                    <a:pt x="86153" y="62022"/>
                  </a:cubicBezTo>
                  <a:cubicBezTo>
                    <a:pt x="86153" y="63370"/>
                    <a:pt x="86153" y="63370"/>
                    <a:pt x="86153" y="63370"/>
                  </a:cubicBezTo>
                  <a:cubicBezTo>
                    <a:pt x="86153" y="63370"/>
                    <a:pt x="86153" y="64719"/>
                    <a:pt x="86153" y="66067"/>
                  </a:cubicBezTo>
                  <a:cubicBezTo>
                    <a:pt x="86153" y="66067"/>
                    <a:pt x="86153" y="67415"/>
                    <a:pt x="86153" y="67415"/>
                  </a:cubicBezTo>
                  <a:cubicBezTo>
                    <a:pt x="86153" y="67415"/>
                    <a:pt x="87692" y="68764"/>
                    <a:pt x="87692" y="68764"/>
                  </a:cubicBezTo>
                  <a:cubicBezTo>
                    <a:pt x="87692" y="70112"/>
                    <a:pt x="89230" y="71460"/>
                    <a:pt x="89230" y="71460"/>
                  </a:cubicBezTo>
                  <a:cubicBezTo>
                    <a:pt x="89230" y="71460"/>
                    <a:pt x="89230" y="71460"/>
                    <a:pt x="90769" y="71460"/>
                  </a:cubicBezTo>
                  <a:cubicBezTo>
                    <a:pt x="90769" y="72808"/>
                    <a:pt x="90769" y="72808"/>
                    <a:pt x="90769" y="72808"/>
                  </a:cubicBezTo>
                  <a:cubicBezTo>
                    <a:pt x="93846" y="71460"/>
                    <a:pt x="93846" y="71460"/>
                    <a:pt x="93846" y="71460"/>
                  </a:cubicBezTo>
                  <a:cubicBezTo>
                    <a:pt x="96923" y="68764"/>
                    <a:pt x="96923" y="68764"/>
                    <a:pt x="96923" y="68764"/>
                  </a:cubicBezTo>
                  <a:cubicBezTo>
                    <a:pt x="96923" y="68764"/>
                    <a:pt x="101538" y="67415"/>
                    <a:pt x="101538" y="67415"/>
                  </a:cubicBezTo>
                  <a:cubicBezTo>
                    <a:pt x="101538" y="67415"/>
                    <a:pt x="103076" y="64719"/>
                    <a:pt x="103076" y="64719"/>
                  </a:cubicBezTo>
                  <a:cubicBezTo>
                    <a:pt x="104615" y="64719"/>
                    <a:pt x="104615" y="64719"/>
                    <a:pt x="104615" y="64719"/>
                  </a:cubicBezTo>
                  <a:cubicBezTo>
                    <a:pt x="104615" y="64719"/>
                    <a:pt x="104615" y="64719"/>
                    <a:pt x="104615" y="64719"/>
                  </a:cubicBezTo>
                  <a:cubicBezTo>
                    <a:pt x="103076" y="62022"/>
                    <a:pt x="106153" y="59325"/>
                    <a:pt x="104615" y="56629"/>
                  </a:cubicBezTo>
                  <a:cubicBezTo>
                    <a:pt x="104615" y="56629"/>
                    <a:pt x="103076" y="55280"/>
                    <a:pt x="103076" y="55280"/>
                  </a:cubicBezTo>
                  <a:cubicBezTo>
                    <a:pt x="103076" y="55280"/>
                    <a:pt x="103076" y="55280"/>
                    <a:pt x="103076" y="55280"/>
                  </a:cubicBezTo>
                  <a:cubicBezTo>
                    <a:pt x="103076" y="55280"/>
                    <a:pt x="103076" y="55280"/>
                    <a:pt x="103076" y="55280"/>
                  </a:cubicBezTo>
                  <a:cubicBezTo>
                    <a:pt x="100000" y="52584"/>
                    <a:pt x="95384" y="51235"/>
                    <a:pt x="96923" y="51235"/>
                  </a:cubicBezTo>
                  <a:cubicBezTo>
                    <a:pt x="98461" y="48539"/>
                    <a:pt x="104615" y="49887"/>
                    <a:pt x="107692" y="48539"/>
                  </a:cubicBezTo>
                  <a:cubicBezTo>
                    <a:pt x="109230" y="48539"/>
                    <a:pt x="109230" y="45842"/>
                    <a:pt x="110769" y="44494"/>
                  </a:cubicBezTo>
                  <a:cubicBezTo>
                    <a:pt x="112307" y="44494"/>
                    <a:pt x="115384" y="45842"/>
                    <a:pt x="115384" y="43146"/>
                  </a:cubicBezTo>
                  <a:cubicBezTo>
                    <a:pt x="115384" y="40449"/>
                    <a:pt x="118461" y="40449"/>
                    <a:pt x="120000" y="41797"/>
                  </a:cubicBezTo>
                  <a:cubicBezTo>
                    <a:pt x="120000" y="41797"/>
                    <a:pt x="120000" y="41797"/>
                    <a:pt x="120000" y="41797"/>
                  </a:cubicBezTo>
                  <a:cubicBezTo>
                    <a:pt x="118461" y="39101"/>
                    <a:pt x="113846" y="36404"/>
                    <a:pt x="112307" y="35056"/>
                  </a:cubicBezTo>
                  <a:cubicBezTo>
                    <a:pt x="112307" y="35056"/>
                    <a:pt x="112307" y="33707"/>
                    <a:pt x="109230" y="33707"/>
                  </a:cubicBezTo>
                  <a:cubicBezTo>
                    <a:pt x="107692" y="33707"/>
                    <a:pt x="104615" y="31011"/>
                    <a:pt x="104615" y="31011"/>
                  </a:cubicBezTo>
                  <a:cubicBezTo>
                    <a:pt x="100000" y="31011"/>
                    <a:pt x="100000" y="31011"/>
                    <a:pt x="100000" y="31011"/>
                  </a:cubicBezTo>
                  <a:cubicBezTo>
                    <a:pt x="100000" y="31011"/>
                    <a:pt x="95384" y="26966"/>
                    <a:pt x="95384" y="26966"/>
                  </a:cubicBezTo>
                  <a:cubicBezTo>
                    <a:pt x="93846" y="26966"/>
                    <a:pt x="89230" y="25617"/>
                    <a:pt x="89230" y="25617"/>
                  </a:cubicBezTo>
                  <a:cubicBezTo>
                    <a:pt x="89230" y="22921"/>
                    <a:pt x="89230" y="22921"/>
                    <a:pt x="89230" y="22921"/>
                  </a:cubicBezTo>
                  <a:cubicBezTo>
                    <a:pt x="89230" y="22921"/>
                    <a:pt x="87692" y="22921"/>
                    <a:pt x="87692" y="22921"/>
                  </a:cubicBezTo>
                  <a:cubicBezTo>
                    <a:pt x="86153" y="22921"/>
                    <a:pt x="84615" y="24269"/>
                    <a:pt x="84615" y="24269"/>
                  </a:cubicBezTo>
                  <a:cubicBezTo>
                    <a:pt x="80000" y="25617"/>
                    <a:pt x="80000" y="25617"/>
                    <a:pt x="80000" y="25617"/>
                  </a:cubicBezTo>
                  <a:cubicBezTo>
                    <a:pt x="80000" y="25617"/>
                    <a:pt x="76923" y="25617"/>
                    <a:pt x="76923" y="25617"/>
                  </a:cubicBezTo>
                  <a:cubicBezTo>
                    <a:pt x="75384" y="24269"/>
                    <a:pt x="73846" y="21573"/>
                    <a:pt x="73846" y="21573"/>
                  </a:cubicBezTo>
                  <a:cubicBezTo>
                    <a:pt x="73846" y="21573"/>
                    <a:pt x="73846" y="21573"/>
                    <a:pt x="72307" y="21573"/>
                  </a:cubicBezTo>
                  <a:cubicBezTo>
                    <a:pt x="70769" y="22921"/>
                    <a:pt x="73846" y="24269"/>
                    <a:pt x="70769" y="22921"/>
                  </a:cubicBezTo>
                  <a:cubicBezTo>
                    <a:pt x="66153" y="21573"/>
                    <a:pt x="66153" y="21573"/>
                    <a:pt x="66153" y="21573"/>
                  </a:cubicBezTo>
                  <a:cubicBezTo>
                    <a:pt x="63076" y="18876"/>
                    <a:pt x="63076" y="18876"/>
                    <a:pt x="63076" y="18876"/>
                  </a:cubicBezTo>
                  <a:cubicBezTo>
                    <a:pt x="61538" y="18876"/>
                    <a:pt x="61538" y="18876"/>
                    <a:pt x="61538" y="18876"/>
                  </a:cubicBezTo>
                  <a:cubicBezTo>
                    <a:pt x="60000" y="18876"/>
                    <a:pt x="60000" y="18876"/>
                    <a:pt x="60000" y="18876"/>
                  </a:cubicBezTo>
                  <a:cubicBezTo>
                    <a:pt x="60000" y="18876"/>
                    <a:pt x="58461" y="16179"/>
                    <a:pt x="58461" y="16179"/>
                  </a:cubicBezTo>
                  <a:cubicBezTo>
                    <a:pt x="58461" y="16179"/>
                    <a:pt x="58461" y="13483"/>
                    <a:pt x="58461" y="13483"/>
                  </a:cubicBezTo>
                  <a:cubicBezTo>
                    <a:pt x="56923" y="13483"/>
                    <a:pt x="52307" y="12134"/>
                    <a:pt x="52307" y="12134"/>
                  </a:cubicBezTo>
                  <a:cubicBezTo>
                    <a:pt x="50769" y="9438"/>
                    <a:pt x="50769" y="9438"/>
                    <a:pt x="50769" y="9438"/>
                  </a:cubicBezTo>
                  <a:cubicBezTo>
                    <a:pt x="50769" y="9438"/>
                    <a:pt x="50769" y="9438"/>
                    <a:pt x="50769" y="9438"/>
                  </a:cubicBezTo>
                  <a:cubicBezTo>
                    <a:pt x="49230" y="9438"/>
                    <a:pt x="46153" y="8089"/>
                    <a:pt x="46153" y="8089"/>
                  </a:cubicBezTo>
                  <a:cubicBezTo>
                    <a:pt x="44615" y="6741"/>
                    <a:pt x="44615" y="6741"/>
                    <a:pt x="44615" y="6741"/>
                  </a:cubicBezTo>
                  <a:cubicBezTo>
                    <a:pt x="40000" y="6741"/>
                    <a:pt x="40000" y="6741"/>
                    <a:pt x="40000" y="6741"/>
                  </a:cubicBezTo>
                  <a:cubicBezTo>
                    <a:pt x="38461" y="4044"/>
                    <a:pt x="38461" y="4044"/>
                    <a:pt x="38461" y="4044"/>
                  </a:cubicBezTo>
                  <a:cubicBezTo>
                    <a:pt x="38461" y="4044"/>
                    <a:pt x="36923" y="2696"/>
                    <a:pt x="36923" y="2696"/>
                  </a:cubicBezTo>
                  <a:cubicBezTo>
                    <a:pt x="38461" y="2696"/>
                    <a:pt x="38461" y="0"/>
                    <a:pt x="38461" y="0"/>
                  </a:cubicBezTo>
                  <a:cubicBezTo>
                    <a:pt x="35384" y="0"/>
                    <a:pt x="35384" y="0"/>
                    <a:pt x="35384" y="0"/>
                  </a:cubicBezTo>
                  <a:cubicBezTo>
                    <a:pt x="35384" y="0"/>
                    <a:pt x="32307" y="1348"/>
                    <a:pt x="32307" y="1348"/>
                  </a:cubicBezTo>
                  <a:cubicBezTo>
                    <a:pt x="32307" y="1348"/>
                    <a:pt x="30769" y="2696"/>
                    <a:pt x="30769" y="2696"/>
                  </a:cubicBezTo>
                  <a:cubicBezTo>
                    <a:pt x="29230" y="2696"/>
                    <a:pt x="29230" y="2696"/>
                    <a:pt x="29230" y="2696"/>
                  </a:cubicBezTo>
                  <a:cubicBezTo>
                    <a:pt x="27692" y="1348"/>
                    <a:pt x="27692" y="1348"/>
                    <a:pt x="27692" y="1348"/>
                  </a:cubicBezTo>
                  <a:cubicBezTo>
                    <a:pt x="26153" y="0"/>
                    <a:pt x="26153" y="0"/>
                    <a:pt x="26153" y="0"/>
                  </a:cubicBezTo>
                  <a:cubicBezTo>
                    <a:pt x="23076" y="2696"/>
                    <a:pt x="23076" y="2696"/>
                    <a:pt x="23076" y="2696"/>
                  </a:cubicBezTo>
                  <a:cubicBezTo>
                    <a:pt x="21538" y="4044"/>
                    <a:pt x="21538" y="4044"/>
                    <a:pt x="21538" y="4044"/>
                  </a:cubicBezTo>
                  <a:cubicBezTo>
                    <a:pt x="21538" y="4044"/>
                    <a:pt x="21538" y="5393"/>
                    <a:pt x="21538" y="5393"/>
                  </a:cubicBezTo>
                  <a:cubicBezTo>
                    <a:pt x="21538" y="5393"/>
                    <a:pt x="24615" y="5393"/>
                    <a:pt x="24615" y="5393"/>
                  </a:cubicBezTo>
                  <a:cubicBezTo>
                    <a:pt x="24615" y="8089"/>
                    <a:pt x="24615" y="8089"/>
                    <a:pt x="24615" y="8089"/>
                  </a:cubicBezTo>
                  <a:cubicBezTo>
                    <a:pt x="24615" y="8089"/>
                    <a:pt x="24615" y="8089"/>
                    <a:pt x="26153" y="8089"/>
                  </a:cubicBezTo>
                  <a:cubicBezTo>
                    <a:pt x="26153" y="8089"/>
                    <a:pt x="27692" y="9438"/>
                    <a:pt x="27692" y="9438"/>
                  </a:cubicBezTo>
                  <a:cubicBezTo>
                    <a:pt x="29230" y="10786"/>
                    <a:pt x="29230" y="10786"/>
                    <a:pt x="29230" y="10786"/>
                  </a:cubicBezTo>
                  <a:cubicBezTo>
                    <a:pt x="29230" y="13483"/>
                    <a:pt x="29230" y="13483"/>
                    <a:pt x="29230" y="13483"/>
                  </a:cubicBezTo>
                  <a:cubicBezTo>
                    <a:pt x="32307" y="14831"/>
                    <a:pt x="32307" y="14831"/>
                    <a:pt x="32307" y="14831"/>
                  </a:cubicBezTo>
                  <a:cubicBezTo>
                    <a:pt x="32307" y="17528"/>
                    <a:pt x="32307" y="17528"/>
                    <a:pt x="32307" y="17528"/>
                  </a:cubicBezTo>
                  <a:cubicBezTo>
                    <a:pt x="30769" y="18876"/>
                    <a:pt x="30769" y="18876"/>
                    <a:pt x="30769" y="18876"/>
                  </a:cubicBezTo>
                  <a:cubicBezTo>
                    <a:pt x="29230" y="20224"/>
                    <a:pt x="29230" y="20224"/>
                    <a:pt x="29230" y="20224"/>
                  </a:cubicBezTo>
                  <a:cubicBezTo>
                    <a:pt x="26153" y="20224"/>
                    <a:pt x="26153" y="20224"/>
                    <a:pt x="26153" y="20224"/>
                  </a:cubicBezTo>
                  <a:cubicBezTo>
                    <a:pt x="26153" y="18876"/>
                    <a:pt x="26153" y="18876"/>
                    <a:pt x="26153" y="18876"/>
                  </a:cubicBezTo>
                  <a:cubicBezTo>
                    <a:pt x="24615" y="16179"/>
                    <a:pt x="24615" y="16179"/>
                    <a:pt x="24615" y="16179"/>
                  </a:cubicBezTo>
                  <a:cubicBezTo>
                    <a:pt x="23076" y="14831"/>
                    <a:pt x="23076" y="14831"/>
                    <a:pt x="23076" y="14831"/>
                  </a:cubicBezTo>
                  <a:cubicBezTo>
                    <a:pt x="18461" y="16179"/>
                    <a:pt x="18461" y="16179"/>
                    <a:pt x="18461" y="16179"/>
                  </a:cubicBezTo>
                  <a:cubicBezTo>
                    <a:pt x="18461" y="18876"/>
                    <a:pt x="18461" y="18876"/>
                    <a:pt x="18461" y="18876"/>
                  </a:cubicBezTo>
                  <a:cubicBezTo>
                    <a:pt x="10769" y="24269"/>
                    <a:pt x="10769" y="24269"/>
                    <a:pt x="10769" y="24269"/>
                  </a:cubicBezTo>
                  <a:cubicBezTo>
                    <a:pt x="12307" y="26966"/>
                    <a:pt x="12307" y="26966"/>
                    <a:pt x="12307" y="26966"/>
                  </a:cubicBezTo>
                  <a:cubicBezTo>
                    <a:pt x="9230" y="29662"/>
                    <a:pt x="9230" y="29662"/>
                    <a:pt x="9230" y="29662"/>
                  </a:cubicBezTo>
                  <a:cubicBezTo>
                    <a:pt x="9230" y="33707"/>
                    <a:pt x="9230" y="33707"/>
                    <a:pt x="9230" y="33707"/>
                  </a:cubicBezTo>
                  <a:cubicBezTo>
                    <a:pt x="10769" y="37752"/>
                    <a:pt x="10769" y="37752"/>
                    <a:pt x="10769" y="37752"/>
                  </a:cubicBezTo>
                  <a:cubicBezTo>
                    <a:pt x="10769" y="40449"/>
                    <a:pt x="10769" y="40449"/>
                    <a:pt x="10769" y="40449"/>
                  </a:cubicBezTo>
                  <a:cubicBezTo>
                    <a:pt x="4615" y="41797"/>
                    <a:pt x="4615" y="41797"/>
                    <a:pt x="4615" y="41797"/>
                  </a:cubicBezTo>
                  <a:cubicBezTo>
                    <a:pt x="0" y="43146"/>
                    <a:pt x="0" y="43146"/>
                    <a:pt x="0" y="43146"/>
                  </a:cubicBezTo>
                  <a:cubicBezTo>
                    <a:pt x="0" y="47191"/>
                    <a:pt x="0" y="47191"/>
                    <a:pt x="0" y="47191"/>
                  </a:cubicBezTo>
                  <a:cubicBezTo>
                    <a:pt x="0" y="48539"/>
                    <a:pt x="0" y="48539"/>
                    <a:pt x="0" y="48539"/>
                  </a:cubicBezTo>
                  <a:cubicBezTo>
                    <a:pt x="4615" y="53932"/>
                    <a:pt x="4615" y="53932"/>
                    <a:pt x="4615" y="53932"/>
                  </a:cubicBezTo>
                  <a:cubicBezTo>
                    <a:pt x="3076" y="55280"/>
                    <a:pt x="3076" y="55280"/>
                    <a:pt x="3076" y="55280"/>
                  </a:cubicBezTo>
                  <a:cubicBezTo>
                    <a:pt x="1538" y="56629"/>
                    <a:pt x="1538" y="56629"/>
                    <a:pt x="1538" y="56629"/>
                  </a:cubicBezTo>
                  <a:cubicBezTo>
                    <a:pt x="6153" y="62022"/>
                    <a:pt x="6153" y="62022"/>
                    <a:pt x="6153" y="62022"/>
                  </a:cubicBezTo>
                  <a:cubicBezTo>
                    <a:pt x="7692" y="63370"/>
                    <a:pt x="7692" y="63370"/>
                    <a:pt x="7692" y="63370"/>
                  </a:cubicBezTo>
                  <a:cubicBezTo>
                    <a:pt x="10769" y="63370"/>
                    <a:pt x="10769" y="63370"/>
                    <a:pt x="10769" y="63370"/>
                  </a:cubicBezTo>
                  <a:cubicBezTo>
                    <a:pt x="10769" y="66067"/>
                    <a:pt x="10769" y="66067"/>
                    <a:pt x="10769" y="66067"/>
                  </a:cubicBezTo>
                  <a:cubicBezTo>
                    <a:pt x="10769" y="67415"/>
                    <a:pt x="10769" y="67415"/>
                    <a:pt x="10769" y="67415"/>
                  </a:cubicBezTo>
                  <a:cubicBezTo>
                    <a:pt x="10769" y="70112"/>
                    <a:pt x="10769" y="70112"/>
                    <a:pt x="10769" y="70112"/>
                  </a:cubicBezTo>
                  <a:cubicBezTo>
                    <a:pt x="7692" y="72808"/>
                    <a:pt x="7692" y="72808"/>
                    <a:pt x="7692" y="72808"/>
                  </a:cubicBezTo>
                  <a:cubicBezTo>
                    <a:pt x="9230" y="75505"/>
                    <a:pt x="9230" y="75505"/>
                    <a:pt x="9230" y="75505"/>
                  </a:cubicBezTo>
                  <a:cubicBezTo>
                    <a:pt x="6153" y="74157"/>
                    <a:pt x="6153" y="74157"/>
                    <a:pt x="6153" y="74157"/>
                  </a:cubicBezTo>
                  <a:cubicBezTo>
                    <a:pt x="4615" y="76853"/>
                    <a:pt x="4615" y="76853"/>
                    <a:pt x="4615" y="76853"/>
                  </a:cubicBezTo>
                  <a:cubicBezTo>
                    <a:pt x="6153" y="78202"/>
                    <a:pt x="6153" y="78202"/>
                    <a:pt x="6153" y="78202"/>
                  </a:cubicBezTo>
                  <a:cubicBezTo>
                    <a:pt x="4615" y="79550"/>
                    <a:pt x="4615" y="79550"/>
                    <a:pt x="4615" y="79550"/>
                  </a:cubicBezTo>
                  <a:cubicBezTo>
                    <a:pt x="7692" y="82247"/>
                    <a:pt x="7692" y="82247"/>
                    <a:pt x="7692" y="82247"/>
                  </a:cubicBezTo>
                  <a:cubicBezTo>
                    <a:pt x="13846" y="83595"/>
                    <a:pt x="13846" y="83595"/>
                    <a:pt x="13846" y="83595"/>
                  </a:cubicBezTo>
                  <a:cubicBezTo>
                    <a:pt x="16923" y="82247"/>
                    <a:pt x="16923" y="82247"/>
                    <a:pt x="16923" y="82247"/>
                  </a:cubicBezTo>
                  <a:cubicBezTo>
                    <a:pt x="18461" y="80898"/>
                    <a:pt x="18461" y="80898"/>
                    <a:pt x="18461" y="80898"/>
                  </a:cubicBezTo>
                  <a:cubicBezTo>
                    <a:pt x="16923" y="79550"/>
                    <a:pt x="16923" y="79550"/>
                    <a:pt x="16923" y="79550"/>
                  </a:cubicBezTo>
                  <a:cubicBezTo>
                    <a:pt x="16923" y="79550"/>
                    <a:pt x="16923" y="78202"/>
                    <a:pt x="18461" y="78202"/>
                  </a:cubicBezTo>
                  <a:cubicBezTo>
                    <a:pt x="18461" y="76853"/>
                    <a:pt x="20000" y="76853"/>
                    <a:pt x="20000" y="76853"/>
                  </a:cubicBezTo>
                  <a:cubicBezTo>
                    <a:pt x="20000" y="78202"/>
                    <a:pt x="20000" y="78202"/>
                    <a:pt x="20000" y="78202"/>
                  </a:cubicBezTo>
                  <a:cubicBezTo>
                    <a:pt x="24615" y="78202"/>
                    <a:pt x="24615" y="78202"/>
                    <a:pt x="24615" y="78202"/>
                  </a:cubicBezTo>
                  <a:cubicBezTo>
                    <a:pt x="24615" y="80898"/>
                    <a:pt x="24615" y="80898"/>
                    <a:pt x="24615" y="80898"/>
                  </a:cubicBezTo>
                  <a:cubicBezTo>
                    <a:pt x="23076" y="82247"/>
                    <a:pt x="23076" y="82247"/>
                    <a:pt x="23076" y="82247"/>
                  </a:cubicBezTo>
                  <a:cubicBezTo>
                    <a:pt x="21538" y="80898"/>
                    <a:pt x="21538" y="80898"/>
                    <a:pt x="21538" y="80898"/>
                  </a:cubicBezTo>
                  <a:cubicBezTo>
                    <a:pt x="21538" y="80898"/>
                    <a:pt x="21538" y="82247"/>
                    <a:pt x="21538" y="82247"/>
                  </a:cubicBezTo>
                  <a:cubicBezTo>
                    <a:pt x="21538" y="82247"/>
                    <a:pt x="21538" y="86292"/>
                    <a:pt x="21538" y="86292"/>
                  </a:cubicBezTo>
                  <a:cubicBezTo>
                    <a:pt x="21538" y="86292"/>
                    <a:pt x="21538" y="87640"/>
                    <a:pt x="20000" y="86292"/>
                  </a:cubicBezTo>
                  <a:cubicBezTo>
                    <a:pt x="20000" y="86292"/>
                    <a:pt x="18461" y="84943"/>
                    <a:pt x="18461" y="84943"/>
                  </a:cubicBezTo>
                  <a:cubicBezTo>
                    <a:pt x="13846" y="83595"/>
                    <a:pt x="13846" y="83595"/>
                    <a:pt x="13846" y="83595"/>
                  </a:cubicBezTo>
                  <a:cubicBezTo>
                    <a:pt x="12307" y="84943"/>
                    <a:pt x="12307" y="84943"/>
                    <a:pt x="12307" y="84943"/>
                  </a:cubicBezTo>
                  <a:cubicBezTo>
                    <a:pt x="12307" y="84943"/>
                    <a:pt x="12307" y="86292"/>
                    <a:pt x="12307" y="87640"/>
                  </a:cubicBezTo>
                  <a:cubicBezTo>
                    <a:pt x="13846" y="87640"/>
                    <a:pt x="15384" y="87640"/>
                    <a:pt x="15384" y="87640"/>
                  </a:cubicBezTo>
                  <a:cubicBezTo>
                    <a:pt x="15384" y="87640"/>
                    <a:pt x="18461" y="87640"/>
                    <a:pt x="18461" y="87640"/>
                  </a:cubicBezTo>
                  <a:cubicBezTo>
                    <a:pt x="18461" y="87640"/>
                    <a:pt x="18461" y="87640"/>
                    <a:pt x="20000" y="87640"/>
                  </a:cubicBezTo>
                  <a:cubicBezTo>
                    <a:pt x="20000" y="87640"/>
                    <a:pt x="23076" y="87640"/>
                    <a:pt x="23076" y="87640"/>
                  </a:cubicBezTo>
                  <a:cubicBezTo>
                    <a:pt x="23076" y="90337"/>
                    <a:pt x="23076" y="90337"/>
                    <a:pt x="23076" y="90337"/>
                  </a:cubicBezTo>
                  <a:cubicBezTo>
                    <a:pt x="26153" y="93033"/>
                    <a:pt x="26153" y="93033"/>
                    <a:pt x="26153" y="93033"/>
                  </a:cubicBezTo>
                  <a:cubicBezTo>
                    <a:pt x="32307" y="93033"/>
                    <a:pt x="32307" y="93033"/>
                    <a:pt x="32307" y="93033"/>
                  </a:cubicBezTo>
                  <a:cubicBezTo>
                    <a:pt x="33846" y="93033"/>
                    <a:pt x="33846" y="93033"/>
                    <a:pt x="33846" y="93033"/>
                  </a:cubicBezTo>
                  <a:cubicBezTo>
                    <a:pt x="38461" y="95730"/>
                    <a:pt x="38461" y="95730"/>
                    <a:pt x="38461" y="95730"/>
                  </a:cubicBezTo>
                  <a:cubicBezTo>
                    <a:pt x="38461" y="95730"/>
                    <a:pt x="40000" y="98426"/>
                    <a:pt x="41538" y="98426"/>
                  </a:cubicBezTo>
                  <a:cubicBezTo>
                    <a:pt x="41538" y="98426"/>
                    <a:pt x="43076" y="101123"/>
                    <a:pt x="43076" y="101123"/>
                  </a:cubicBezTo>
                  <a:cubicBezTo>
                    <a:pt x="46153" y="101123"/>
                    <a:pt x="46153" y="101123"/>
                    <a:pt x="46153" y="101123"/>
                  </a:cubicBezTo>
                  <a:cubicBezTo>
                    <a:pt x="47692" y="101123"/>
                    <a:pt x="47692" y="101123"/>
                    <a:pt x="47692" y="101123"/>
                  </a:cubicBezTo>
                  <a:cubicBezTo>
                    <a:pt x="47692" y="101123"/>
                    <a:pt x="49230" y="102471"/>
                    <a:pt x="49230" y="102471"/>
                  </a:cubicBezTo>
                  <a:cubicBezTo>
                    <a:pt x="47692" y="103820"/>
                    <a:pt x="47692" y="103820"/>
                    <a:pt x="47692" y="103820"/>
                  </a:cubicBezTo>
                  <a:cubicBezTo>
                    <a:pt x="49230" y="106516"/>
                    <a:pt x="49230" y="106516"/>
                    <a:pt x="49230" y="106516"/>
                  </a:cubicBezTo>
                  <a:cubicBezTo>
                    <a:pt x="52307" y="106516"/>
                    <a:pt x="52307" y="106516"/>
                    <a:pt x="52307" y="106516"/>
                  </a:cubicBezTo>
                  <a:cubicBezTo>
                    <a:pt x="52307" y="106516"/>
                    <a:pt x="52307" y="106516"/>
                    <a:pt x="52307" y="107865"/>
                  </a:cubicBezTo>
                  <a:cubicBezTo>
                    <a:pt x="52307" y="107865"/>
                    <a:pt x="53846" y="110561"/>
                    <a:pt x="53846" y="110561"/>
                  </a:cubicBezTo>
                  <a:cubicBezTo>
                    <a:pt x="53846" y="111910"/>
                    <a:pt x="53846" y="111910"/>
                    <a:pt x="53846" y="111910"/>
                  </a:cubicBezTo>
                  <a:cubicBezTo>
                    <a:pt x="53846" y="111910"/>
                    <a:pt x="55384" y="111910"/>
                    <a:pt x="55384" y="113258"/>
                  </a:cubicBezTo>
                  <a:cubicBezTo>
                    <a:pt x="55384" y="113258"/>
                    <a:pt x="55384" y="113258"/>
                    <a:pt x="55384" y="114606"/>
                  </a:cubicBezTo>
                  <a:cubicBezTo>
                    <a:pt x="56923" y="114606"/>
                    <a:pt x="60000" y="114606"/>
                    <a:pt x="60000" y="114606"/>
                  </a:cubicBezTo>
                  <a:cubicBezTo>
                    <a:pt x="61538" y="115955"/>
                    <a:pt x="61538" y="115955"/>
                    <a:pt x="61538" y="115955"/>
                  </a:cubicBezTo>
                  <a:cubicBezTo>
                    <a:pt x="63076" y="117303"/>
                    <a:pt x="63076" y="117303"/>
                    <a:pt x="63076" y="117303"/>
                  </a:cubicBezTo>
                  <a:lnTo>
                    <a:pt x="64615" y="117303"/>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1" name="Shape 2018">
              <a:extLst>
                <a:ext uri="{FF2B5EF4-FFF2-40B4-BE49-F238E27FC236}">
                  <a16:creationId xmlns:a16="http://schemas.microsoft.com/office/drawing/2014/main" id="{36758D99-B8AC-41A7-926A-F8DD9CE248E0}"/>
                </a:ext>
              </a:extLst>
            </p:cNvPr>
            <p:cNvSpPr/>
            <p:nvPr/>
          </p:nvSpPr>
          <p:spPr>
            <a:xfrm>
              <a:off x="6017651" y="3676182"/>
              <a:ext cx="241874" cy="205626"/>
            </a:xfrm>
            <a:custGeom>
              <a:avLst/>
              <a:gdLst/>
              <a:ahLst/>
              <a:cxnLst/>
              <a:rect l="0" t="0" r="0" b="0"/>
              <a:pathLst>
                <a:path w="120000" h="120000" extrusionOk="0">
                  <a:moveTo>
                    <a:pt x="23773" y="116129"/>
                  </a:moveTo>
                  <a:cubicBezTo>
                    <a:pt x="23773" y="116129"/>
                    <a:pt x="22641" y="116129"/>
                    <a:pt x="21509" y="116129"/>
                  </a:cubicBezTo>
                  <a:cubicBezTo>
                    <a:pt x="20377" y="116129"/>
                    <a:pt x="19245" y="118709"/>
                    <a:pt x="18113" y="118709"/>
                  </a:cubicBezTo>
                  <a:cubicBezTo>
                    <a:pt x="18113" y="118709"/>
                    <a:pt x="18113" y="118709"/>
                    <a:pt x="18113" y="117419"/>
                  </a:cubicBezTo>
                  <a:cubicBezTo>
                    <a:pt x="18113" y="116129"/>
                    <a:pt x="18113" y="116129"/>
                    <a:pt x="16981" y="114838"/>
                  </a:cubicBezTo>
                  <a:cubicBezTo>
                    <a:pt x="16981" y="113548"/>
                    <a:pt x="16981" y="110967"/>
                    <a:pt x="15849" y="109677"/>
                  </a:cubicBezTo>
                  <a:cubicBezTo>
                    <a:pt x="14716" y="108387"/>
                    <a:pt x="14716" y="107096"/>
                    <a:pt x="14716" y="107096"/>
                  </a:cubicBezTo>
                  <a:cubicBezTo>
                    <a:pt x="14716" y="107096"/>
                    <a:pt x="12452" y="107096"/>
                    <a:pt x="11320" y="107096"/>
                  </a:cubicBezTo>
                  <a:cubicBezTo>
                    <a:pt x="11320" y="107096"/>
                    <a:pt x="10188" y="107096"/>
                    <a:pt x="10188" y="107096"/>
                  </a:cubicBezTo>
                  <a:cubicBezTo>
                    <a:pt x="10188" y="107096"/>
                    <a:pt x="9056" y="104516"/>
                    <a:pt x="10188" y="104516"/>
                  </a:cubicBezTo>
                  <a:cubicBezTo>
                    <a:pt x="10188" y="103225"/>
                    <a:pt x="9056" y="101935"/>
                    <a:pt x="7924" y="100645"/>
                  </a:cubicBezTo>
                  <a:cubicBezTo>
                    <a:pt x="7924" y="100645"/>
                    <a:pt x="5660" y="96774"/>
                    <a:pt x="5660" y="96774"/>
                  </a:cubicBezTo>
                  <a:cubicBezTo>
                    <a:pt x="5660" y="96774"/>
                    <a:pt x="4528" y="96774"/>
                    <a:pt x="4528" y="95483"/>
                  </a:cubicBezTo>
                  <a:cubicBezTo>
                    <a:pt x="4528" y="94193"/>
                    <a:pt x="4528" y="92903"/>
                    <a:pt x="4528" y="92903"/>
                  </a:cubicBezTo>
                  <a:cubicBezTo>
                    <a:pt x="3396" y="90322"/>
                    <a:pt x="3396" y="90322"/>
                    <a:pt x="3396" y="90322"/>
                  </a:cubicBezTo>
                  <a:cubicBezTo>
                    <a:pt x="3396" y="90322"/>
                    <a:pt x="5660" y="89032"/>
                    <a:pt x="5660" y="87741"/>
                  </a:cubicBezTo>
                  <a:cubicBezTo>
                    <a:pt x="5660" y="87741"/>
                    <a:pt x="6792" y="86451"/>
                    <a:pt x="5660" y="85161"/>
                  </a:cubicBezTo>
                  <a:cubicBezTo>
                    <a:pt x="5660" y="83870"/>
                    <a:pt x="3396" y="82580"/>
                    <a:pt x="3396" y="82580"/>
                  </a:cubicBezTo>
                  <a:cubicBezTo>
                    <a:pt x="2264" y="81290"/>
                    <a:pt x="1132" y="80000"/>
                    <a:pt x="0" y="78709"/>
                  </a:cubicBezTo>
                  <a:cubicBezTo>
                    <a:pt x="0" y="77419"/>
                    <a:pt x="0" y="76129"/>
                    <a:pt x="0" y="76129"/>
                  </a:cubicBezTo>
                  <a:cubicBezTo>
                    <a:pt x="0" y="76129"/>
                    <a:pt x="0" y="74838"/>
                    <a:pt x="1132" y="74838"/>
                  </a:cubicBezTo>
                  <a:cubicBezTo>
                    <a:pt x="2264" y="73548"/>
                    <a:pt x="3396" y="73548"/>
                    <a:pt x="3396" y="72258"/>
                  </a:cubicBezTo>
                  <a:cubicBezTo>
                    <a:pt x="3396" y="72258"/>
                    <a:pt x="4528" y="72258"/>
                    <a:pt x="4528" y="70967"/>
                  </a:cubicBezTo>
                  <a:cubicBezTo>
                    <a:pt x="3396" y="69677"/>
                    <a:pt x="2264" y="68387"/>
                    <a:pt x="2264" y="68387"/>
                  </a:cubicBezTo>
                  <a:cubicBezTo>
                    <a:pt x="3396" y="64516"/>
                    <a:pt x="3396" y="64516"/>
                    <a:pt x="3396" y="64516"/>
                  </a:cubicBezTo>
                  <a:cubicBezTo>
                    <a:pt x="2264" y="63225"/>
                    <a:pt x="2264" y="63225"/>
                    <a:pt x="2264" y="63225"/>
                  </a:cubicBezTo>
                  <a:cubicBezTo>
                    <a:pt x="2264" y="58064"/>
                    <a:pt x="2264" y="58064"/>
                    <a:pt x="2264" y="58064"/>
                  </a:cubicBezTo>
                  <a:cubicBezTo>
                    <a:pt x="2264" y="56774"/>
                    <a:pt x="2264" y="56774"/>
                    <a:pt x="2264" y="56774"/>
                  </a:cubicBezTo>
                  <a:cubicBezTo>
                    <a:pt x="2264" y="56774"/>
                    <a:pt x="3396" y="54193"/>
                    <a:pt x="3396" y="54193"/>
                  </a:cubicBezTo>
                  <a:cubicBezTo>
                    <a:pt x="3396" y="52903"/>
                    <a:pt x="3396" y="50322"/>
                    <a:pt x="3396" y="50322"/>
                  </a:cubicBezTo>
                  <a:cubicBezTo>
                    <a:pt x="3396" y="50322"/>
                    <a:pt x="3396" y="50322"/>
                    <a:pt x="3396" y="50322"/>
                  </a:cubicBezTo>
                  <a:cubicBezTo>
                    <a:pt x="5660" y="51612"/>
                    <a:pt x="9056" y="50322"/>
                    <a:pt x="10188" y="50322"/>
                  </a:cubicBezTo>
                  <a:cubicBezTo>
                    <a:pt x="12452" y="50322"/>
                    <a:pt x="12452" y="46451"/>
                    <a:pt x="11320" y="42580"/>
                  </a:cubicBezTo>
                  <a:cubicBezTo>
                    <a:pt x="11320" y="40000"/>
                    <a:pt x="12452" y="37419"/>
                    <a:pt x="12452" y="34838"/>
                  </a:cubicBezTo>
                  <a:cubicBezTo>
                    <a:pt x="13584" y="32258"/>
                    <a:pt x="16981" y="30967"/>
                    <a:pt x="20377" y="28387"/>
                  </a:cubicBezTo>
                  <a:cubicBezTo>
                    <a:pt x="22641" y="25806"/>
                    <a:pt x="22641" y="23225"/>
                    <a:pt x="26037" y="23225"/>
                  </a:cubicBezTo>
                  <a:cubicBezTo>
                    <a:pt x="26037" y="23225"/>
                    <a:pt x="27169" y="23225"/>
                    <a:pt x="28301" y="24516"/>
                  </a:cubicBezTo>
                  <a:cubicBezTo>
                    <a:pt x="28301" y="24516"/>
                    <a:pt x="28301" y="25806"/>
                    <a:pt x="29433" y="27096"/>
                  </a:cubicBezTo>
                  <a:cubicBezTo>
                    <a:pt x="29433" y="27096"/>
                    <a:pt x="29433" y="27096"/>
                    <a:pt x="30566" y="27096"/>
                  </a:cubicBezTo>
                  <a:cubicBezTo>
                    <a:pt x="32830" y="30967"/>
                    <a:pt x="35094" y="33548"/>
                    <a:pt x="35094" y="23225"/>
                  </a:cubicBezTo>
                  <a:cubicBezTo>
                    <a:pt x="36226" y="14193"/>
                    <a:pt x="41886" y="16774"/>
                    <a:pt x="46415" y="14193"/>
                  </a:cubicBezTo>
                  <a:cubicBezTo>
                    <a:pt x="46415" y="14193"/>
                    <a:pt x="46415" y="14193"/>
                    <a:pt x="47547" y="12903"/>
                  </a:cubicBezTo>
                  <a:cubicBezTo>
                    <a:pt x="48679" y="14193"/>
                    <a:pt x="49811" y="14193"/>
                    <a:pt x="50943" y="14193"/>
                  </a:cubicBezTo>
                  <a:cubicBezTo>
                    <a:pt x="52075" y="14193"/>
                    <a:pt x="52075" y="14193"/>
                    <a:pt x="52075" y="14193"/>
                  </a:cubicBezTo>
                  <a:cubicBezTo>
                    <a:pt x="52075" y="14193"/>
                    <a:pt x="55471" y="9032"/>
                    <a:pt x="55471" y="9032"/>
                  </a:cubicBezTo>
                  <a:cubicBezTo>
                    <a:pt x="56603" y="9032"/>
                    <a:pt x="58867" y="7741"/>
                    <a:pt x="58867" y="7741"/>
                  </a:cubicBezTo>
                  <a:cubicBezTo>
                    <a:pt x="61132" y="3870"/>
                    <a:pt x="61132" y="3870"/>
                    <a:pt x="61132" y="3870"/>
                  </a:cubicBezTo>
                  <a:cubicBezTo>
                    <a:pt x="61132" y="3870"/>
                    <a:pt x="63396" y="5161"/>
                    <a:pt x="64528" y="5161"/>
                  </a:cubicBezTo>
                  <a:cubicBezTo>
                    <a:pt x="65660" y="5161"/>
                    <a:pt x="66792" y="5161"/>
                    <a:pt x="69056" y="5161"/>
                  </a:cubicBezTo>
                  <a:cubicBezTo>
                    <a:pt x="70188" y="3870"/>
                    <a:pt x="70188" y="3870"/>
                    <a:pt x="70188" y="3870"/>
                  </a:cubicBezTo>
                  <a:cubicBezTo>
                    <a:pt x="70188" y="3870"/>
                    <a:pt x="72452" y="1290"/>
                    <a:pt x="74716" y="1290"/>
                  </a:cubicBezTo>
                  <a:cubicBezTo>
                    <a:pt x="76981" y="0"/>
                    <a:pt x="76981" y="1290"/>
                    <a:pt x="76981" y="1290"/>
                  </a:cubicBezTo>
                  <a:cubicBezTo>
                    <a:pt x="76981" y="1290"/>
                    <a:pt x="80377" y="1290"/>
                    <a:pt x="82641" y="1290"/>
                  </a:cubicBezTo>
                  <a:cubicBezTo>
                    <a:pt x="82641" y="1290"/>
                    <a:pt x="82641" y="0"/>
                    <a:pt x="82641" y="0"/>
                  </a:cubicBezTo>
                  <a:cubicBezTo>
                    <a:pt x="86037" y="2580"/>
                    <a:pt x="86037" y="6451"/>
                    <a:pt x="89433" y="10322"/>
                  </a:cubicBezTo>
                  <a:cubicBezTo>
                    <a:pt x="93962" y="15483"/>
                    <a:pt x="98490" y="14193"/>
                    <a:pt x="106415" y="19354"/>
                  </a:cubicBezTo>
                  <a:cubicBezTo>
                    <a:pt x="106415" y="20645"/>
                    <a:pt x="110943" y="24516"/>
                    <a:pt x="112075" y="28387"/>
                  </a:cubicBezTo>
                  <a:cubicBezTo>
                    <a:pt x="113207" y="33548"/>
                    <a:pt x="117735" y="33548"/>
                    <a:pt x="118867" y="38709"/>
                  </a:cubicBezTo>
                  <a:cubicBezTo>
                    <a:pt x="118867" y="42580"/>
                    <a:pt x="116603" y="43870"/>
                    <a:pt x="116603" y="47741"/>
                  </a:cubicBezTo>
                  <a:cubicBezTo>
                    <a:pt x="116603" y="51612"/>
                    <a:pt x="118867" y="60645"/>
                    <a:pt x="120000" y="61935"/>
                  </a:cubicBezTo>
                  <a:cubicBezTo>
                    <a:pt x="120000" y="61935"/>
                    <a:pt x="120000" y="63225"/>
                    <a:pt x="120000" y="63225"/>
                  </a:cubicBezTo>
                  <a:cubicBezTo>
                    <a:pt x="109811" y="65806"/>
                    <a:pt x="109811" y="65806"/>
                    <a:pt x="109811" y="65806"/>
                  </a:cubicBezTo>
                  <a:cubicBezTo>
                    <a:pt x="110943" y="77419"/>
                    <a:pt x="110943" y="77419"/>
                    <a:pt x="110943" y="77419"/>
                  </a:cubicBezTo>
                  <a:cubicBezTo>
                    <a:pt x="105283" y="82580"/>
                    <a:pt x="105283" y="82580"/>
                    <a:pt x="105283" y="82580"/>
                  </a:cubicBezTo>
                  <a:cubicBezTo>
                    <a:pt x="105283" y="82580"/>
                    <a:pt x="91698" y="85161"/>
                    <a:pt x="90566" y="85161"/>
                  </a:cubicBezTo>
                  <a:cubicBezTo>
                    <a:pt x="89433" y="85161"/>
                    <a:pt x="83773" y="86451"/>
                    <a:pt x="81509" y="87741"/>
                  </a:cubicBezTo>
                  <a:cubicBezTo>
                    <a:pt x="79245" y="87741"/>
                    <a:pt x="75849" y="90322"/>
                    <a:pt x="74716" y="90322"/>
                  </a:cubicBezTo>
                  <a:cubicBezTo>
                    <a:pt x="72452" y="91612"/>
                    <a:pt x="71320" y="98064"/>
                    <a:pt x="71320" y="98064"/>
                  </a:cubicBezTo>
                  <a:cubicBezTo>
                    <a:pt x="71320" y="98064"/>
                    <a:pt x="67924" y="103225"/>
                    <a:pt x="66792" y="104516"/>
                  </a:cubicBezTo>
                  <a:cubicBezTo>
                    <a:pt x="65660" y="105806"/>
                    <a:pt x="60000" y="109677"/>
                    <a:pt x="60000" y="109677"/>
                  </a:cubicBezTo>
                  <a:cubicBezTo>
                    <a:pt x="60000" y="109677"/>
                    <a:pt x="54339" y="109677"/>
                    <a:pt x="53207" y="109677"/>
                  </a:cubicBezTo>
                  <a:cubicBezTo>
                    <a:pt x="50943" y="109677"/>
                    <a:pt x="48679" y="112258"/>
                    <a:pt x="46415" y="112258"/>
                  </a:cubicBezTo>
                  <a:cubicBezTo>
                    <a:pt x="43018" y="113548"/>
                    <a:pt x="40754" y="114838"/>
                    <a:pt x="39622" y="114838"/>
                  </a:cubicBezTo>
                  <a:cubicBezTo>
                    <a:pt x="38490" y="114838"/>
                    <a:pt x="32830" y="116129"/>
                    <a:pt x="32830" y="116129"/>
                  </a:cubicBezTo>
                  <a:cubicBezTo>
                    <a:pt x="32830" y="120000"/>
                    <a:pt x="32830" y="120000"/>
                    <a:pt x="32830" y="120000"/>
                  </a:cubicBezTo>
                  <a:cubicBezTo>
                    <a:pt x="32830" y="120000"/>
                    <a:pt x="31698" y="120000"/>
                    <a:pt x="31698" y="120000"/>
                  </a:cubicBezTo>
                  <a:cubicBezTo>
                    <a:pt x="31698" y="120000"/>
                    <a:pt x="31698" y="120000"/>
                    <a:pt x="30566" y="120000"/>
                  </a:cubicBezTo>
                  <a:cubicBezTo>
                    <a:pt x="30566" y="118709"/>
                    <a:pt x="30566" y="118709"/>
                    <a:pt x="30566" y="118709"/>
                  </a:cubicBezTo>
                  <a:cubicBezTo>
                    <a:pt x="28301" y="116129"/>
                    <a:pt x="28301" y="116129"/>
                    <a:pt x="28301" y="116129"/>
                  </a:cubicBezTo>
                  <a:cubicBezTo>
                    <a:pt x="28301" y="116129"/>
                    <a:pt x="27169" y="117419"/>
                    <a:pt x="26037" y="117419"/>
                  </a:cubicBezTo>
                  <a:cubicBezTo>
                    <a:pt x="24905" y="117419"/>
                    <a:pt x="24905" y="116129"/>
                    <a:pt x="23773" y="116129"/>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2" name="Shape 2019">
              <a:extLst>
                <a:ext uri="{FF2B5EF4-FFF2-40B4-BE49-F238E27FC236}">
                  <a16:creationId xmlns:a16="http://schemas.microsoft.com/office/drawing/2014/main" id="{093F0E6A-E705-1574-7A3B-A3ACB18EBA0B}"/>
                </a:ext>
              </a:extLst>
            </p:cNvPr>
            <p:cNvSpPr/>
            <p:nvPr/>
          </p:nvSpPr>
          <p:spPr>
            <a:xfrm>
              <a:off x="5588873" y="2851550"/>
              <a:ext cx="445269" cy="240785"/>
            </a:xfrm>
            <a:custGeom>
              <a:avLst/>
              <a:gdLst/>
              <a:ahLst/>
              <a:cxnLst/>
              <a:rect l="0" t="0" r="0" b="0"/>
              <a:pathLst>
                <a:path w="120000" h="120000" extrusionOk="0">
                  <a:moveTo>
                    <a:pt x="16000" y="59449"/>
                  </a:moveTo>
                  <a:cubicBezTo>
                    <a:pt x="17846" y="57247"/>
                    <a:pt x="17846" y="57247"/>
                    <a:pt x="17846" y="57247"/>
                  </a:cubicBezTo>
                  <a:cubicBezTo>
                    <a:pt x="17846" y="57247"/>
                    <a:pt x="17846" y="53944"/>
                    <a:pt x="18461" y="55045"/>
                  </a:cubicBezTo>
                  <a:cubicBezTo>
                    <a:pt x="18461" y="55045"/>
                    <a:pt x="19692" y="53944"/>
                    <a:pt x="19692" y="53944"/>
                  </a:cubicBezTo>
                  <a:cubicBezTo>
                    <a:pt x="20307" y="51743"/>
                    <a:pt x="20307" y="51743"/>
                    <a:pt x="20307" y="51743"/>
                  </a:cubicBezTo>
                  <a:cubicBezTo>
                    <a:pt x="20923" y="48440"/>
                    <a:pt x="20923" y="48440"/>
                    <a:pt x="20923" y="48440"/>
                  </a:cubicBezTo>
                  <a:cubicBezTo>
                    <a:pt x="24000" y="46238"/>
                    <a:pt x="24000" y="46238"/>
                    <a:pt x="24000" y="46238"/>
                  </a:cubicBezTo>
                  <a:cubicBezTo>
                    <a:pt x="24615" y="40733"/>
                    <a:pt x="24615" y="40733"/>
                    <a:pt x="24615" y="40733"/>
                  </a:cubicBezTo>
                  <a:cubicBezTo>
                    <a:pt x="24000" y="37431"/>
                    <a:pt x="24000" y="37431"/>
                    <a:pt x="24000" y="37431"/>
                  </a:cubicBezTo>
                  <a:cubicBezTo>
                    <a:pt x="24000" y="37431"/>
                    <a:pt x="24000" y="33027"/>
                    <a:pt x="24615" y="33027"/>
                  </a:cubicBezTo>
                  <a:cubicBezTo>
                    <a:pt x="25230" y="33027"/>
                    <a:pt x="27076" y="30825"/>
                    <a:pt x="27076" y="30825"/>
                  </a:cubicBezTo>
                  <a:cubicBezTo>
                    <a:pt x="28923" y="27522"/>
                    <a:pt x="28923" y="27522"/>
                    <a:pt x="28923" y="27522"/>
                  </a:cubicBezTo>
                  <a:cubicBezTo>
                    <a:pt x="28923" y="25321"/>
                    <a:pt x="28923" y="25321"/>
                    <a:pt x="28923" y="25321"/>
                  </a:cubicBezTo>
                  <a:cubicBezTo>
                    <a:pt x="30153" y="20917"/>
                    <a:pt x="30153" y="20917"/>
                    <a:pt x="30153" y="20917"/>
                  </a:cubicBezTo>
                  <a:cubicBezTo>
                    <a:pt x="31384" y="18715"/>
                    <a:pt x="31384" y="18715"/>
                    <a:pt x="31384" y="18715"/>
                  </a:cubicBezTo>
                  <a:cubicBezTo>
                    <a:pt x="32615" y="16513"/>
                    <a:pt x="32615" y="16513"/>
                    <a:pt x="32615" y="16513"/>
                  </a:cubicBezTo>
                  <a:cubicBezTo>
                    <a:pt x="34461" y="15412"/>
                    <a:pt x="34461" y="15412"/>
                    <a:pt x="34461" y="15412"/>
                  </a:cubicBezTo>
                  <a:cubicBezTo>
                    <a:pt x="34461" y="15412"/>
                    <a:pt x="35076" y="15412"/>
                    <a:pt x="35692" y="15412"/>
                  </a:cubicBezTo>
                  <a:cubicBezTo>
                    <a:pt x="36307" y="15412"/>
                    <a:pt x="36923" y="14311"/>
                    <a:pt x="36923" y="14311"/>
                  </a:cubicBezTo>
                  <a:cubicBezTo>
                    <a:pt x="37538" y="14311"/>
                    <a:pt x="39384" y="14311"/>
                    <a:pt x="39384" y="14311"/>
                  </a:cubicBezTo>
                  <a:cubicBezTo>
                    <a:pt x="39384" y="14311"/>
                    <a:pt x="40615" y="12110"/>
                    <a:pt x="40615" y="13211"/>
                  </a:cubicBezTo>
                  <a:cubicBezTo>
                    <a:pt x="40615" y="15412"/>
                    <a:pt x="40615" y="16513"/>
                    <a:pt x="40615" y="16513"/>
                  </a:cubicBezTo>
                  <a:cubicBezTo>
                    <a:pt x="41230" y="17614"/>
                    <a:pt x="41846" y="19816"/>
                    <a:pt x="41846" y="19816"/>
                  </a:cubicBezTo>
                  <a:cubicBezTo>
                    <a:pt x="41846" y="19816"/>
                    <a:pt x="43076" y="19816"/>
                    <a:pt x="43692" y="18715"/>
                  </a:cubicBezTo>
                  <a:cubicBezTo>
                    <a:pt x="44307" y="17614"/>
                    <a:pt x="45538" y="16513"/>
                    <a:pt x="45538" y="16513"/>
                  </a:cubicBezTo>
                  <a:cubicBezTo>
                    <a:pt x="45538" y="16513"/>
                    <a:pt x="46769" y="18715"/>
                    <a:pt x="46769" y="17614"/>
                  </a:cubicBezTo>
                  <a:cubicBezTo>
                    <a:pt x="46769" y="16513"/>
                    <a:pt x="46769" y="12110"/>
                    <a:pt x="46769" y="12110"/>
                  </a:cubicBezTo>
                  <a:cubicBezTo>
                    <a:pt x="48000" y="8807"/>
                    <a:pt x="48000" y="8807"/>
                    <a:pt x="48000" y="8807"/>
                  </a:cubicBezTo>
                  <a:cubicBezTo>
                    <a:pt x="48000" y="8807"/>
                    <a:pt x="49230" y="8807"/>
                    <a:pt x="49230" y="7706"/>
                  </a:cubicBezTo>
                  <a:cubicBezTo>
                    <a:pt x="49230" y="6605"/>
                    <a:pt x="50461" y="4403"/>
                    <a:pt x="50461" y="4403"/>
                  </a:cubicBezTo>
                  <a:cubicBezTo>
                    <a:pt x="52307" y="4403"/>
                    <a:pt x="52307" y="4403"/>
                    <a:pt x="52307" y="4403"/>
                  </a:cubicBezTo>
                  <a:cubicBezTo>
                    <a:pt x="53538" y="11009"/>
                    <a:pt x="53538" y="11009"/>
                    <a:pt x="53538" y="11009"/>
                  </a:cubicBezTo>
                  <a:cubicBezTo>
                    <a:pt x="55384" y="13211"/>
                    <a:pt x="55384" y="13211"/>
                    <a:pt x="55384" y="13211"/>
                  </a:cubicBezTo>
                  <a:cubicBezTo>
                    <a:pt x="56000" y="14311"/>
                    <a:pt x="56000" y="14311"/>
                    <a:pt x="56000" y="14311"/>
                  </a:cubicBezTo>
                  <a:cubicBezTo>
                    <a:pt x="57230" y="15412"/>
                    <a:pt x="57230" y="15412"/>
                    <a:pt x="57230" y="15412"/>
                  </a:cubicBezTo>
                  <a:cubicBezTo>
                    <a:pt x="59076" y="15412"/>
                    <a:pt x="59076" y="15412"/>
                    <a:pt x="59076" y="15412"/>
                  </a:cubicBezTo>
                  <a:cubicBezTo>
                    <a:pt x="59076" y="16513"/>
                    <a:pt x="59076" y="16513"/>
                    <a:pt x="59076" y="16513"/>
                  </a:cubicBezTo>
                  <a:cubicBezTo>
                    <a:pt x="60307" y="18715"/>
                    <a:pt x="60307" y="18715"/>
                    <a:pt x="60307" y="18715"/>
                  </a:cubicBezTo>
                  <a:cubicBezTo>
                    <a:pt x="60923" y="22018"/>
                    <a:pt x="60923" y="22018"/>
                    <a:pt x="60923" y="22018"/>
                  </a:cubicBezTo>
                  <a:cubicBezTo>
                    <a:pt x="59692" y="24220"/>
                    <a:pt x="59692" y="24220"/>
                    <a:pt x="59692" y="24220"/>
                  </a:cubicBezTo>
                  <a:cubicBezTo>
                    <a:pt x="59692" y="25321"/>
                    <a:pt x="59692" y="25321"/>
                    <a:pt x="59692" y="25321"/>
                  </a:cubicBezTo>
                  <a:cubicBezTo>
                    <a:pt x="60307" y="26422"/>
                    <a:pt x="60307" y="26422"/>
                    <a:pt x="60307" y="26422"/>
                  </a:cubicBezTo>
                  <a:cubicBezTo>
                    <a:pt x="60307" y="26422"/>
                    <a:pt x="60923" y="26422"/>
                    <a:pt x="60923" y="26422"/>
                  </a:cubicBezTo>
                  <a:cubicBezTo>
                    <a:pt x="60923" y="26422"/>
                    <a:pt x="62153" y="25321"/>
                    <a:pt x="62769" y="25321"/>
                  </a:cubicBezTo>
                  <a:cubicBezTo>
                    <a:pt x="62769" y="25321"/>
                    <a:pt x="62769" y="24220"/>
                    <a:pt x="62769" y="24220"/>
                  </a:cubicBezTo>
                  <a:cubicBezTo>
                    <a:pt x="62769" y="24220"/>
                    <a:pt x="64000" y="23119"/>
                    <a:pt x="64000" y="23119"/>
                  </a:cubicBezTo>
                  <a:cubicBezTo>
                    <a:pt x="64000" y="23119"/>
                    <a:pt x="64615" y="23119"/>
                    <a:pt x="64615" y="23119"/>
                  </a:cubicBezTo>
                  <a:cubicBezTo>
                    <a:pt x="64615" y="24220"/>
                    <a:pt x="65230" y="25321"/>
                    <a:pt x="65230" y="25321"/>
                  </a:cubicBezTo>
                  <a:cubicBezTo>
                    <a:pt x="65230" y="25321"/>
                    <a:pt x="65846" y="24220"/>
                    <a:pt x="65846" y="25321"/>
                  </a:cubicBezTo>
                  <a:cubicBezTo>
                    <a:pt x="65846" y="25321"/>
                    <a:pt x="66461" y="25321"/>
                    <a:pt x="66461" y="25321"/>
                  </a:cubicBezTo>
                  <a:cubicBezTo>
                    <a:pt x="66461" y="25321"/>
                    <a:pt x="66461" y="25321"/>
                    <a:pt x="66461" y="24220"/>
                  </a:cubicBezTo>
                  <a:cubicBezTo>
                    <a:pt x="66461" y="22018"/>
                    <a:pt x="66461" y="22018"/>
                    <a:pt x="66461" y="22018"/>
                  </a:cubicBezTo>
                  <a:cubicBezTo>
                    <a:pt x="66461" y="20917"/>
                    <a:pt x="66461" y="19816"/>
                    <a:pt x="66461" y="19816"/>
                  </a:cubicBezTo>
                  <a:cubicBezTo>
                    <a:pt x="67076" y="18715"/>
                    <a:pt x="67076" y="18715"/>
                    <a:pt x="67076" y="17614"/>
                  </a:cubicBezTo>
                  <a:cubicBezTo>
                    <a:pt x="67076" y="17614"/>
                    <a:pt x="66461" y="16513"/>
                    <a:pt x="67076" y="16513"/>
                  </a:cubicBezTo>
                  <a:cubicBezTo>
                    <a:pt x="67692" y="16513"/>
                    <a:pt x="68307" y="16513"/>
                    <a:pt x="68307" y="16513"/>
                  </a:cubicBezTo>
                  <a:cubicBezTo>
                    <a:pt x="68307" y="16513"/>
                    <a:pt x="68307" y="15412"/>
                    <a:pt x="68307" y="15412"/>
                  </a:cubicBezTo>
                  <a:cubicBezTo>
                    <a:pt x="68307" y="15412"/>
                    <a:pt x="68923" y="14311"/>
                    <a:pt x="69538" y="14311"/>
                  </a:cubicBezTo>
                  <a:cubicBezTo>
                    <a:pt x="69538" y="14311"/>
                    <a:pt x="69538" y="15412"/>
                    <a:pt x="70153" y="14311"/>
                  </a:cubicBezTo>
                  <a:cubicBezTo>
                    <a:pt x="70769" y="13211"/>
                    <a:pt x="70153" y="13211"/>
                    <a:pt x="70153" y="13211"/>
                  </a:cubicBezTo>
                  <a:cubicBezTo>
                    <a:pt x="70153" y="12110"/>
                    <a:pt x="70153" y="12110"/>
                    <a:pt x="70153" y="12110"/>
                  </a:cubicBezTo>
                  <a:cubicBezTo>
                    <a:pt x="70769" y="11009"/>
                    <a:pt x="70153" y="12110"/>
                    <a:pt x="71384" y="12110"/>
                  </a:cubicBezTo>
                  <a:cubicBezTo>
                    <a:pt x="72000" y="11009"/>
                    <a:pt x="72615" y="11009"/>
                    <a:pt x="72615" y="11009"/>
                  </a:cubicBezTo>
                  <a:cubicBezTo>
                    <a:pt x="72615" y="11009"/>
                    <a:pt x="72615" y="9908"/>
                    <a:pt x="72615" y="9908"/>
                  </a:cubicBezTo>
                  <a:cubicBezTo>
                    <a:pt x="73846" y="8807"/>
                    <a:pt x="73846" y="8807"/>
                    <a:pt x="73846" y="8807"/>
                  </a:cubicBezTo>
                  <a:cubicBezTo>
                    <a:pt x="73846" y="8807"/>
                    <a:pt x="73846" y="9908"/>
                    <a:pt x="73846" y="9908"/>
                  </a:cubicBezTo>
                  <a:cubicBezTo>
                    <a:pt x="73846" y="9908"/>
                    <a:pt x="74461" y="9908"/>
                    <a:pt x="75076" y="9908"/>
                  </a:cubicBezTo>
                  <a:cubicBezTo>
                    <a:pt x="75076" y="9908"/>
                    <a:pt x="75692" y="11009"/>
                    <a:pt x="75692" y="9908"/>
                  </a:cubicBezTo>
                  <a:cubicBezTo>
                    <a:pt x="75692" y="9908"/>
                    <a:pt x="76307" y="9908"/>
                    <a:pt x="76307" y="8807"/>
                  </a:cubicBezTo>
                  <a:cubicBezTo>
                    <a:pt x="76307" y="8807"/>
                    <a:pt x="76307" y="8807"/>
                    <a:pt x="76307" y="8807"/>
                  </a:cubicBezTo>
                  <a:cubicBezTo>
                    <a:pt x="76307" y="8807"/>
                    <a:pt x="76307" y="7706"/>
                    <a:pt x="76923" y="7706"/>
                  </a:cubicBezTo>
                  <a:cubicBezTo>
                    <a:pt x="77538" y="8807"/>
                    <a:pt x="76923" y="8807"/>
                    <a:pt x="77538" y="8807"/>
                  </a:cubicBezTo>
                  <a:cubicBezTo>
                    <a:pt x="77538" y="7706"/>
                    <a:pt x="78769" y="6605"/>
                    <a:pt x="78769" y="6605"/>
                  </a:cubicBezTo>
                  <a:cubicBezTo>
                    <a:pt x="78769" y="6605"/>
                    <a:pt x="78769" y="6605"/>
                    <a:pt x="79384" y="8807"/>
                  </a:cubicBezTo>
                  <a:cubicBezTo>
                    <a:pt x="79384" y="9908"/>
                    <a:pt x="80000" y="9908"/>
                    <a:pt x="80615" y="9908"/>
                  </a:cubicBezTo>
                  <a:cubicBezTo>
                    <a:pt x="80615" y="9908"/>
                    <a:pt x="80615" y="9908"/>
                    <a:pt x="80615" y="9908"/>
                  </a:cubicBezTo>
                  <a:cubicBezTo>
                    <a:pt x="80615" y="11009"/>
                    <a:pt x="81230" y="12110"/>
                    <a:pt x="81230" y="12110"/>
                  </a:cubicBezTo>
                  <a:cubicBezTo>
                    <a:pt x="81846" y="12110"/>
                    <a:pt x="81846" y="12110"/>
                    <a:pt x="81846" y="12110"/>
                  </a:cubicBezTo>
                  <a:cubicBezTo>
                    <a:pt x="82461" y="11009"/>
                    <a:pt x="82461" y="11009"/>
                    <a:pt x="82461" y="11009"/>
                  </a:cubicBezTo>
                  <a:cubicBezTo>
                    <a:pt x="82461" y="11009"/>
                    <a:pt x="82461" y="12110"/>
                    <a:pt x="83076" y="12110"/>
                  </a:cubicBezTo>
                  <a:cubicBezTo>
                    <a:pt x="83692" y="12110"/>
                    <a:pt x="84307" y="13211"/>
                    <a:pt x="84307" y="13211"/>
                  </a:cubicBezTo>
                  <a:cubicBezTo>
                    <a:pt x="84307" y="12110"/>
                    <a:pt x="84923" y="11009"/>
                    <a:pt x="84923" y="11009"/>
                  </a:cubicBezTo>
                  <a:cubicBezTo>
                    <a:pt x="84923" y="9908"/>
                    <a:pt x="84923" y="9908"/>
                    <a:pt x="85538" y="8807"/>
                  </a:cubicBezTo>
                  <a:cubicBezTo>
                    <a:pt x="85538" y="8807"/>
                    <a:pt x="87384" y="7706"/>
                    <a:pt x="87384" y="7706"/>
                  </a:cubicBezTo>
                  <a:cubicBezTo>
                    <a:pt x="87384" y="7706"/>
                    <a:pt x="86769" y="5504"/>
                    <a:pt x="86153" y="5504"/>
                  </a:cubicBezTo>
                  <a:cubicBezTo>
                    <a:pt x="86153" y="5504"/>
                    <a:pt x="85538" y="4403"/>
                    <a:pt x="86769" y="3302"/>
                  </a:cubicBezTo>
                  <a:cubicBezTo>
                    <a:pt x="87384" y="3302"/>
                    <a:pt x="88000" y="3302"/>
                    <a:pt x="88000" y="3302"/>
                  </a:cubicBezTo>
                  <a:cubicBezTo>
                    <a:pt x="89230" y="4403"/>
                    <a:pt x="89230" y="4403"/>
                    <a:pt x="89230" y="4403"/>
                  </a:cubicBezTo>
                  <a:cubicBezTo>
                    <a:pt x="89230" y="3302"/>
                    <a:pt x="89230" y="3302"/>
                    <a:pt x="89230" y="3302"/>
                  </a:cubicBezTo>
                  <a:cubicBezTo>
                    <a:pt x="89846" y="2201"/>
                    <a:pt x="89846" y="2201"/>
                    <a:pt x="89846" y="2201"/>
                  </a:cubicBezTo>
                  <a:cubicBezTo>
                    <a:pt x="89846" y="2201"/>
                    <a:pt x="90461" y="1100"/>
                    <a:pt x="90461" y="1100"/>
                  </a:cubicBezTo>
                  <a:cubicBezTo>
                    <a:pt x="90461" y="1100"/>
                    <a:pt x="91076" y="1100"/>
                    <a:pt x="91076" y="1100"/>
                  </a:cubicBezTo>
                  <a:cubicBezTo>
                    <a:pt x="91692" y="1100"/>
                    <a:pt x="92307" y="1100"/>
                    <a:pt x="92307" y="1100"/>
                  </a:cubicBezTo>
                  <a:cubicBezTo>
                    <a:pt x="92307" y="1100"/>
                    <a:pt x="92923" y="2201"/>
                    <a:pt x="92923" y="2201"/>
                  </a:cubicBezTo>
                  <a:cubicBezTo>
                    <a:pt x="93538" y="2201"/>
                    <a:pt x="94153" y="2201"/>
                    <a:pt x="94153" y="2201"/>
                  </a:cubicBezTo>
                  <a:cubicBezTo>
                    <a:pt x="94153" y="2201"/>
                    <a:pt x="94769" y="3302"/>
                    <a:pt x="94769" y="2201"/>
                  </a:cubicBezTo>
                  <a:cubicBezTo>
                    <a:pt x="95384" y="2201"/>
                    <a:pt x="95384" y="1100"/>
                    <a:pt x="95384" y="1100"/>
                  </a:cubicBezTo>
                  <a:cubicBezTo>
                    <a:pt x="95384" y="1100"/>
                    <a:pt x="97846" y="0"/>
                    <a:pt x="97846" y="0"/>
                  </a:cubicBezTo>
                  <a:cubicBezTo>
                    <a:pt x="97846" y="0"/>
                    <a:pt x="98461" y="0"/>
                    <a:pt x="98461" y="0"/>
                  </a:cubicBezTo>
                  <a:cubicBezTo>
                    <a:pt x="99076" y="1100"/>
                    <a:pt x="99692" y="1100"/>
                    <a:pt x="99692" y="1100"/>
                  </a:cubicBezTo>
                  <a:cubicBezTo>
                    <a:pt x="100307" y="1100"/>
                    <a:pt x="100923" y="2201"/>
                    <a:pt x="100923" y="2201"/>
                  </a:cubicBezTo>
                  <a:cubicBezTo>
                    <a:pt x="101538" y="3302"/>
                    <a:pt x="102153" y="3302"/>
                    <a:pt x="102153" y="3302"/>
                  </a:cubicBezTo>
                  <a:cubicBezTo>
                    <a:pt x="102153" y="3302"/>
                    <a:pt x="102153" y="1100"/>
                    <a:pt x="102153" y="1100"/>
                  </a:cubicBezTo>
                  <a:cubicBezTo>
                    <a:pt x="102769" y="1100"/>
                    <a:pt x="103384" y="1100"/>
                    <a:pt x="103384" y="1100"/>
                  </a:cubicBezTo>
                  <a:cubicBezTo>
                    <a:pt x="104000" y="2201"/>
                    <a:pt x="104000" y="2201"/>
                    <a:pt x="104000" y="2201"/>
                  </a:cubicBezTo>
                  <a:cubicBezTo>
                    <a:pt x="104000" y="2201"/>
                    <a:pt x="104615" y="3302"/>
                    <a:pt x="105230" y="3302"/>
                  </a:cubicBezTo>
                  <a:cubicBezTo>
                    <a:pt x="105230" y="3302"/>
                    <a:pt x="105846" y="2201"/>
                    <a:pt x="105846" y="2201"/>
                  </a:cubicBezTo>
                  <a:cubicBezTo>
                    <a:pt x="105846" y="3302"/>
                    <a:pt x="106461" y="3302"/>
                    <a:pt x="106461" y="4403"/>
                  </a:cubicBezTo>
                  <a:cubicBezTo>
                    <a:pt x="106461" y="4403"/>
                    <a:pt x="107076" y="5504"/>
                    <a:pt x="107076" y="5504"/>
                  </a:cubicBezTo>
                  <a:cubicBezTo>
                    <a:pt x="107076" y="6605"/>
                    <a:pt x="107692" y="6605"/>
                    <a:pt x="107692" y="6605"/>
                  </a:cubicBezTo>
                  <a:cubicBezTo>
                    <a:pt x="107692" y="7706"/>
                    <a:pt x="107692" y="8807"/>
                    <a:pt x="107692" y="8807"/>
                  </a:cubicBezTo>
                  <a:cubicBezTo>
                    <a:pt x="107692" y="8807"/>
                    <a:pt x="107692" y="8807"/>
                    <a:pt x="107692" y="9908"/>
                  </a:cubicBezTo>
                  <a:cubicBezTo>
                    <a:pt x="108307" y="9908"/>
                    <a:pt x="110153" y="9908"/>
                    <a:pt x="110153" y="9908"/>
                  </a:cubicBezTo>
                  <a:cubicBezTo>
                    <a:pt x="110153" y="9908"/>
                    <a:pt x="110769" y="9908"/>
                    <a:pt x="110769" y="11009"/>
                  </a:cubicBezTo>
                  <a:cubicBezTo>
                    <a:pt x="110769" y="11009"/>
                    <a:pt x="112000" y="11009"/>
                    <a:pt x="112000" y="11009"/>
                  </a:cubicBezTo>
                  <a:cubicBezTo>
                    <a:pt x="112000" y="11009"/>
                    <a:pt x="112615" y="9908"/>
                    <a:pt x="112615" y="11009"/>
                  </a:cubicBezTo>
                  <a:cubicBezTo>
                    <a:pt x="112615" y="11009"/>
                    <a:pt x="112615" y="12110"/>
                    <a:pt x="112615" y="12110"/>
                  </a:cubicBezTo>
                  <a:cubicBezTo>
                    <a:pt x="113846" y="12110"/>
                    <a:pt x="113846" y="12110"/>
                    <a:pt x="113846" y="12110"/>
                  </a:cubicBezTo>
                  <a:cubicBezTo>
                    <a:pt x="114461" y="12110"/>
                    <a:pt x="114461" y="12110"/>
                    <a:pt x="114461" y="12110"/>
                  </a:cubicBezTo>
                  <a:cubicBezTo>
                    <a:pt x="114461" y="12110"/>
                    <a:pt x="115076" y="11009"/>
                    <a:pt x="115076" y="12110"/>
                  </a:cubicBezTo>
                  <a:cubicBezTo>
                    <a:pt x="115076" y="12110"/>
                    <a:pt x="115692" y="12110"/>
                    <a:pt x="115692" y="12110"/>
                  </a:cubicBezTo>
                  <a:cubicBezTo>
                    <a:pt x="115692" y="12110"/>
                    <a:pt x="116923" y="13211"/>
                    <a:pt x="116923" y="13211"/>
                  </a:cubicBezTo>
                  <a:cubicBezTo>
                    <a:pt x="116923" y="13211"/>
                    <a:pt x="117538" y="13211"/>
                    <a:pt x="118153" y="13211"/>
                  </a:cubicBezTo>
                  <a:cubicBezTo>
                    <a:pt x="118153" y="13211"/>
                    <a:pt x="120000" y="13211"/>
                    <a:pt x="120000" y="13211"/>
                  </a:cubicBezTo>
                  <a:cubicBezTo>
                    <a:pt x="120000" y="13211"/>
                    <a:pt x="120000" y="14311"/>
                    <a:pt x="120000" y="15412"/>
                  </a:cubicBezTo>
                  <a:cubicBezTo>
                    <a:pt x="120000" y="15412"/>
                    <a:pt x="120000" y="17614"/>
                    <a:pt x="120000" y="17614"/>
                  </a:cubicBezTo>
                  <a:cubicBezTo>
                    <a:pt x="120000" y="17614"/>
                    <a:pt x="119384" y="18715"/>
                    <a:pt x="119384" y="19816"/>
                  </a:cubicBezTo>
                  <a:cubicBezTo>
                    <a:pt x="118769" y="19816"/>
                    <a:pt x="118769" y="22018"/>
                    <a:pt x="118769" y="22018"/>
                  </a:cubicBezTo>
                  <a:cubicBezTo>
                    <a:pt x="118769" y="22018"/>
                    <a:pt x="118769" y="23119"/>
                    <a:pt x="118769" y="23119"/>
                  </a:cubicBezTo>
                  <a:cubicBezTo>
                    <a:pt x="118769" y="23119"/>
                    <a:pt x="118769" y="25321"/>
                    <a:pt x="118769" y="25321"/>
                  </a:cubicBezTo>
                  <a:cubicBezTo>
                    <a:pt x="118153" y="27522"/>
                    <a:pt x="118153" y="27522"/>
                    <a:pt x="118153" y="27522"/>
                  </a:cubicBezTo>
                  <a:cubicBezTo>
                    <a:pt x="118153" y="27522"/>
                    <a:pt x="117538" y="28623"/>
                    <a:pt x="118153" y="29724"/>
                  </a:cubicBezTo>
                  <a:cubicBezTo>
                    <a:pt x="118153" y="29724"/>
                    <a:pt x="118153" y="30825"/>
                    <a:pt x="118153" y="30825"/>
                  </a:cubicBezTo>
                  <a:cubicBezTo>
                    <a:pt x="118769" y="31926"/>
                    <a:pt x="118769" y="31926"/>
                    <a:pt x="118769" y="31926"/>
                  </a:cubicBezTo>
                  <a:cubicBezTo>
                    <a:pt x="117538" y="34128"/>
                    <a:pt x="117538" y="34128"/>
                    <a:pt x="117538" y="34128"/>
                  </a:cubicBezTo>
                  <a:cubicBezTo>
                    <a:pt x="117538" y="36330"/>
                    <a:pt x="117538" y="36330"/>
                    <a:pt x="117538" y="36330"/>
                  </a:cubicBezTo>
                  <a:cubicBezTo>
                    <a:pt x="117538" y="36330"/>
                    <a:pt x="118153" y="37431"/>
                    <a:pt x="117538" y="38532"/>
                  </a:cubicBezTo>
                  <a:cubicBezTo>
                    <a:pt x="117538" y="38532"/>
                    <a:pt x="116923" y="39633"/>
                    <a:pt x="116923" y="39633"/>
                  </a:cubicBezTo>
                  <a:cubicBezTo>
                    <a:pt x="116923" y="39633"/>
                    <a:pt x="115692" y="41834"/>
                    <a:pt x="115692" y="41834"/>
                  </a:cubicBezTo>
                  <a:cubicBezTo>
                    <a:pt x="115692" y="41834"/>
                    <a:pt x="115692" y="42935"/>
                    <a:pt x="115692" y="42935"/>
                  </a:cubicBezTo>
                  <a:cubicBezTo>
                    <a:pt x="115692" y="42935"/>
                    <a:pt x="115076" y="45137"/>
                    <a:pt x="115076" y="45137"/>
                  </a:cubicBezTo>
                  <a:cubicBezTo>
                    <a:pt x="115076" y="45137"/>
                    <a:pt x="115076" y="48440"/>
                    <a:pt x="115076" y="48440"/>
                  </a:cubicBezTo>
                  <a:cubicBezTo>
                    <a:pt x="115076" y="48440"/>
                    <a:pt x="115692" y="49541"/>
                    <a:pt x="115692" y="49541"/>
                  </a:cubicBezTo>
                  <a:cubicBezTo>
                    <a:pt x="115692" y="49541"/>
                    <a:pt x="115692" y="50642"/>
                    <a:pt x="115692" y="51743"/>
                  </a:cubicBezTo>
                  <a:cubicBezTo>
                    <a:pt x="115076" y="51743"/>
                    <a:pt x="115692" y="52844"/>
                    <a:pt x="115692" y="53944"/>
                  </a:cubicBezTo>
                  <a:cubicBezTo>
                    <a:pt x="115692" y="53944"/>
                    <a:pt x="115692" y="55045"/>
                    <a:pt x="115692" y="55045"/>
                  </a:cubicBezTo>
                  <a:cubicBezTo>
                    <a:pt x="115076" y="57247"/>
                    <a:pt x="115076" y="57247"/>
                    <a:pt x="115076" y="57247"/>
                  </a:cubicBezTo>
                  <a:cubicBezTo>
                    <a:pt x="114461" y="57247"/>
                    <a:pt x="114461" y="57247"/>
                    <a:pt x="114461" y="57247"/>
                  </a:cubicBezTo>
                  <a:cubicBezTo>
                    <a:pt x="115076" y="60550"/>
                    <a:pt x="115076" y="60550"/>
                    <a:pt x="115076" y="60550"/>
                  </a:cubicBezTo>
                  <a:cubicBezTo>
                    <a:pt x="113846" y="62752"/>
                    <a:pt x="113846" y="62752"/>
                    <a:pt x="113846" y="62752"/>
                  </a:cubicBezTo>
                  <a:cubicBezTo>
                    <a:pt x="108923" y="62752"/>
                    <a:pt x="108923" y="62752"/>
                    <a:pt x="108923" y="62752"/>
                  </a:cubicBezTo>
                  <a:cubicBezTo>
                    <a:pt x="104000" y="53944"/>
                    <a:pt x="104000" y="53944"/>
                    <a:pt x="104000" y="53944"/>
                  </a:cubicBezTo>
                  <a:cubicBezTo>
                    <a:pt x="100307" y="52844"/>
                    <a:pt x="100307" y="52844"/>
                    <a:pt x="100307" y="52844"/>
                  </a:cubicBezTo>
                  <a:cubicBezTo>
                    <a:pt x="97230" y="57247"/>
                    <a:pt x="97230" y="57247"/>
                    <a:pt x="97230" y="57247"/>
                  </a:cubicBezTo>
                  <a:cubicBezTo>
                    <a:pt x="92923" y="58348"/>
                    <a:pt x="92923" y="58348"/>
                    <a:pt x="92923" y="58348"/>
                  </a:cubicBezTo>
                  <a:cubicBezTo>
                    <a:pt x="89846" y="55045"/>
                    <a:pt x="89846" y="55045"/>
                    <a:pt x="89846" y="55045"/>
                  </a:cubicBezTo>
                  <a:cubicBezTo>
                    <a:pt x="81230" y="59449"/>
                    <a:pt x="81230" y="59449"/>
                    <a:pt x="81230" y="59449"/>
                  </a:cubicBezTo>
                  <a:cubicBezTo>
                    <a:pt x="80615" y="62752"/>
                    <a:pt x="80615" y="62752"/>
                    <a:pt x="80615" y="62752"/>
                  </a:cubicBezTo>
                  <a:cubicBezTo>
                    <a:pt x="79384" y="70458"/>
                    <a:pt x="79384" y="70458"/>
                    <a:pt x="79384" y="70458"/>
                  </a:cubicBezTo>
                  <a:cubicBezTo>
                    <a:pt x="77538" y="77064"/>
                    <a:pt x="77538" y="77064"/>
                    <a:pt x="77538" y="77064"/>
                  </a:cubicBezTo>
                  <a:cubicBezTo>
                    <a:pt x="75076" y="79266"/>
                    <a:pt x="75076" y="79266"/>
                    <a:pt x="75076" y="79266"/>
                  </a:cubicBezTo>
                  <a:cubicBezTo>
                    <a:pt x="73230" y="81467"/>
                    <a:pt x="73230" y="81467"/>
                    <a:pt x="73230" y="81467"/>
                  </a:cubicBezTo>
                  <a:cubicBezTo>
                    <a:pt x="71384" y="85871"/>
                    <a:pt x="71384" y="85871"/>
                    <a:pt x="71384" y="85871"/>
                  </a:cubicBezTo>
                  <a:cubicBezTo>
                    <a:pt x="67692" y="85871"/>
                    <a:pt x="67692" y="85871"/>
                    <a:pt x="67692" y="85871"/>
                  </a:cubicBezTo>
                  <a:cubicBezTo>
                    <a:pt x="65230" y="84770"/>
                    <a:pt x="65230" y="84770"/>
                    <a:pt x="65230" y="84770"/>
                  </a:cubicBezTo>
                  <a:cubicBezTo>
                    <a:pt x="61538" y="85871"/>
                    <a:pt x="61538" y="85871"/>
                    <a:pt x="61538" y="85871"/>
                  </a:cubicBezTo>
                  <a:cubicBezTo>
                    <a:pt x="60307" y="92477"/>
                    <a:pt x="60307" y="92477"/>
                    <a:pt x="60307" y="92477"/>
                  </a:cubicBezTo>
                  <a:cubicBezTo>
                    <a:pt x="57846" y="93577"/>
                    <a:pt x="57846" y="93577"/>
                    <a:pt x="57846" y="93577"/>
                  </a:cubicBezTo>
                  <a:cubicBezTo>
                    <a:pt x="53538" y="94678"/>
                    <a:pt x="53538" y="94678"/>
                    <a:pt x="53538" y="94678"/>
                  </a:cubicBezTo>
                  <a:cubicBezTo>
                    <a:pt x="48000" y="97981"/>
                    <a:pt x="48000" y="97981"/>
                    <a:pt x="48000" y="97981"/>
                  </a:cubicBezTo>
                  <a:cubicBezTo>
                    <a:pt x="44923" y="103486"/>
                    <a:pt x="44923" y="103486"/>
                    <a:pt x="44923" y="103486"/>
                  </a:cubicBezTo>
                  <a:cubicBezTo>
                    <a:pt x="44923" y="105688"/>
                    <a:pt x="44923" y="105688"/>
                    <a:pt x="44923" y="105688"/>
                  </a:cubicBezTo>
                  <a:cubicBezTo>
                    <a:pt x="44923" y="105688"/>
                    <a:pt x="47384" y="108990"/>
                    <a:pt x="48615" y="110091"/>
                  </a:cubicBezTo>
                  <a:cubicBezTo>
                    <a:pt x="49846" y="112293"/>
                    <a:pt x="46153" y="113394"/>
                    <a:pt x="45538" y="114495"/>
                  </a:cubicBezTo>
                  <a:cubicBezTo>
                    <a:pt x="44923" y="115596"/>
                    <a:pt x="39384" y="116697"/>
                    <a:pt x="39384" y="116697"/>
                  </a:cubicBezTo>
                  <a:cubicBezTo>
                    <a:pt x="28923" y="117798"/>
                    <a:pt x="28923" y="117798"/>
                    <a:pt x="28923" y="117798"/>
                  </a:cubicBezTo>
                  <a:cubicBezTo>
                    <a:pt x="23384" y="120000"/>
                    <a:pt x="23384" y="120000"/>
                    <a:pt x="23384" y="120000"/>
                  </a:cubicBezTo>
                  <a:cubicBezTo>
                    <a:pt x="20923" y="117798"/>
                    <a:pt x="20923" y="117798"/>
                    <a:pt x="20923" y="117798"/>
                  </a:cubicBezTo>
                  <a:cubicBezTo>
                    <a:pt x="16615" y="113394"/>
                    <a:pt x="16615" y="113394"/>
                    <a:pt x="16615" y="113394"/>
                  </a:cubicBezTo>
                  <a:cubicBezTo>
                    <a:pt x="13538" y="107889"/>
                    <a:pt x="13538" y="107889"/>
                    <a:pt x="13538" y="107889"/>
                  </a:cubicBezTo>
                  <a:cubicBezTo>
                    <a:pt x="13538" y="107889"/>
                    <a:pt x="13538" y="107889"/>
                    <a:pt x="13538" y="107889"/>
                  </a:cubicBezTo>
                  <a:cubicBezTo>
                    <a:pt x="8615" y="106788"/>
                    <a:pt x="8615" y="106788"/>
                    <a:pt x="8615" y="106788"/>
                  </a:cubicBezTo>
                  <a:cubicBezTo>
                    <a:pt x="8615" y="107889"/>
                    <a:pt x="8615" y="107889"/>
                    <a:pt x="8615" y="107889"/>
                  </a:cubicBezTo>
                  <a:cubicBezTo>
                    <a:pt x="8615" y="112293"/>
                    <a:pt x="8615" y="112293"/>
                    <a:pt x="8615" y="112293"/>
                  </a:cubicBezTo>
                  <a:cubicBezTo>
                    <a:pt x="6769" y="116697"/>
                    <a:pt x="6769" y="116697"/>
                    <a:pt x="6769" y="116697"/>
                  </a:cubicBezTo>
                  <a:cubicBezTo>
                    <a:pt x="5538" y="113394"/>
                    <a:pt x="4923" y="107889"/>
                    <a:pt x="3692" y="102385"/>
                  </a:cubicBezTo>
                  <a:cubicBezTo>
                    <a:pt x="3692" y="102385"/>
                    <a:pt x="3692" y="101284"/>
                    <a:pt x="3076" y="100183"/>
                  </a:cubicBezTo>
                  <a:cubicBezTo>
                    <a:pt x="3076" y="99082"/>
                    <a:pt x="2461" y="96880"/>
                    <a:pt x="2461" y="96880"/>
                  </a:cubicBezTo>
                  <a:cubicBezTo>
                    <a:pt x="2461" y="96880"/>
                    <a:pt x="2461" y="96880"/>
                    <a:pt x="2461" y="96880"/>
                  </a:cubicBezTo>
                  <a:cubicBezTo>
                    <a:pt x="1846" y="95779"/>
                    <a:pt x="1230" y="94678"/>
                    <a:pt x="1230" y="94678"/>
                  </a:cubicBezTo>
                  <a:cubicBezTo>
                    <a:pt x="1230" y="94678"/>
                    <a:pt x="1230" y="93577"/>
                    <a:pt x="1230" y="93577"/>
                  </a:cubicBezTo>
                  <a:cubicBezTo>
                    <a:pt x="615" y="93577"/>
                    <a:pt x="0" y="92477"/>
                    <a:pt x="0" y="92477"/>
                  </a:cubicBezTo>
                  <a:cubicBezTo>
                    <a:pt x="0" y="92477"/>
                    <a:pt x="0" y="89174"/>
                    <a:pt x="0" y="89174"/>
                  </a:cubicBezTo>
                  <a:cubicBezTo>
                    <a:pt x="0" y="86972"/>
                    <a:pt x="0" y="86972"/>
                    <a:pt x="0" y="86972"/>
                  </a:cubicBezTo>
                  <a:cubicBezTo>
                    <a:pt x="1230" y="84770"/>
                    <a:pt x="1230" y="84770"/>
                    <a:pt x="1230" y="84770"/>
                  </a:cubicBezTo>
                  <a:cubicBezTo>
                    <a:pt x="1230" y="84770"/>
                    <a:pt x="1230" y="82568"/>
                    <a:pt x="1230" y="82568"/>
                  </a:cubicBezTo>
                  <a:cubicBezTo>
                    <a:pt x="1230" y="82568"/>
                    <a:pt x="1846" y="80366"/>
                    <a:pt x="1846" y="80366"/>
                  </a:cubicBezTo>
                  <a:cubicBezTo>
                    <a:pt x="1230" y="79266"/>
                    <a:pt x="1230" y="79266"/>
                    <a:pt x="1230" y="79266"/>
                  </a:cubicBezTo>
                  <a:cubicBezTo>
                    <a:pt x="1230" y="75963"/>
                    <a:pt x="1230" y="75963"/>
                    <a:pt x="1230" y="75963"/>
                  </a:cubicBezTo>
                  <a:cubicBezTo>
                    <a:pt x="1846" y="74862"/>
                    <a:pt x="1846" y="74862"/>
                    <a:pt x="1846" y="74862"/>
                  </a:cubicBezTo>
                  <a:cubicBezTo>
                    <a:pt x="1846" y="72660"/>
                    <a:pt x="1846" y="72660"/>
                    <a:pt x="1846" y="72660"/>
                  </a:cubicBezTo>
                  <a:cubicBezTo>
                    <a:pt x="1846" y="72660"/>
                    <a:pt x="1846" y="71559"/>
                    <a:pt x="1846" y="71559"/>
                  </a:cubicBezTo>
                  <a:cubicBezTo>
                    <a:pt x="2461" y="71559"/>
                    <a:pt x="2461" y="68256"/>
                    <a:pt x="2461" y="68256"/>
                  </a:cubicBezTo>
                  <a:cubicBezTo>
                    <a:pt x="2461" y="68256"/>
                    <a:pt x="3076" y="66055"/>
                    <a:pt x="3076" y="66055"/>
                  </a:cubicBezTo>
                  <a:cubicBezTo>
                    <a:pt x="3692" y="66055"/>
                    <a:pt x="3692" y="64954"/>
                    <a:pt x="3692" y="64954"/>
                  </a:cubicBezTo>
                  <a:cubicBezTo>
                    <a:pt x="3692" y="63853"/>
                    <a:pt x="3692" y="62752"/>
                    <a:pt x="3692" y="62752"/>
                  </a:cubicBezTo>
                  <a:cubicBezTo>
                    <a:pt x="4923" y="61651"/>
                    <a:pt x="4923" y="61651"/>
                    <a:pt x="4923" y="61651"/>
                  </a:cubicBezTo>
                  <a:cubicBezTo>
                    <a:pt x="4923" y="61651"/>
                    <a:pt x="5538" y="60550"/>
                    <a:pt x="5538" y="60550"/>
                  </a:cubicBezTo>
                  <a:cubicBezTo>
                    <a:pt x="5538" y="60550"/>
                    <a:pt x="6153" y="60550"/>
                    <a:pt x="6769" y="60550"/>
                  </a:cubicBezTo>
                  <a:cubicBezTo>
                    <a:pt x="6769" y="60550"/>
                    <a:pt x="7384" y="60550"/>
                    <a:pt x="8000" y="60550"/>
                  </a:cubicBezTo>
                  <a:cubicBezTo>
                    <a:pt x="8000" y="60550"/>
                    <a:pt x="8000" y="61651"/>
                    <a:pt x="8615" y="61651"/>
                  </a:cubicBezTo>
                  <a:cubicBezTo>
                    <a:pt x="9230" y="61651"/>
                    <a:pt x="9846" y="62752"/>
                    <a:pt x="9846" y="62752"/>
                  </a:cubicBezTo>
                  <a:cubicBezTo>
                    <a:pt x="10461" y="61651"/>
                    <a:pt x="10461" y="61651"/>
                    <a:pt x="10461" y="61651"/>
                  </a:cubicBezTo>
                  <a:cubicBezTo>
                    <a:pt x="11076" y="61651"/>
                    <a:pt x="11076" y="60550"/>
                    <a:pt x="11076" y="60550"/>
                  </a:cubicBezTo>
                  <a:cubicBezTo>
                    <a:pt x="11692" y="60550"/>
                    <a:pt x="12923" y="61651"/>
                    <a:pt x="12923" y="61651"/>
                  </a:cubicBezTo>
                  <a:cubicBezTo>
                    <a:pt x="12923" y="61651"/>
                    <a:pt x="13538" y="62752"/>
                    <a:pt x="13538" y="61651"/>
                  </a:cubicBezTo>
                  <a:cubicBezTo>
                    <a:pt x="14153" y="61651"/>
                    <a:pt x="14769" y="60550"/>
                    <a:pt x="14769" y="60550"/>
                  </a:cubicBezTo>
                  <a:cubicBezTo>
                    <a:pt x="16000" y="59449"/>
                    <a:pt x="16000" y="59449"/>
                    <a:pt x="16000" y="59449"/>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3" name="Shape 2020">
              <a:extLst>
                <a:ext uri="{FF2B5EF4-FFF2-40B4-BE49-F238E27FC236}">
                  <a16:creationId xmlns:a16="http://schemas.microsoft.com/office/drawing/2014/main" id="{5A3EB863-A722-5727-B2E1-C2EDF1993BFB}"/>
                </a:ext>
              </a:extLst>
            </p:cNvPr>
            <p:cNvSpPr/>
            <p:nvPr/>
          </p:nvSpPr>
          <p:spPr>
            <a:xfrm>
              <a:off x="5320612" y="3211660"/>
              <a:ext cx="266061" cy="194972"/>
            </a:xfrm>
            <a:custGeom>
              <a:avLst/>
              <a:gdLst/>
              <a:ahLst/>
              <a:cxnLst/>
              <a:rect l="0" t="0" r="0" b="0"/>
              <a:pathLst>
                <a:path w="120000" h="120000" extrusionOk="0">
                  <a:moveTo>
                    <a:pt x="9230" y="65454"/>
                  </a:moveTo>
                  <a:cubicBezTo>
                    <a:pt x="7179" y="64090"/>
                    <a:pt x="7179" y="64090"/>
                    <a:pt x="7179" y="64090"/>
                  </a:cubicBezTo>
                  <a:cubicBezTo>
                    <a:pt x="5128" y="62727"/>
                    <a:pt x="5128" y="62727"/>
                    <a:pt x="5128" y="62727"/>
                  </a:cubicBezTo>
                  <a:cubicBezTo>
                    <a:pt x="2051" y="62727"/>
                    <a:pt x="2051" y="62727"/>
                    <a:pt x="2051" y="62727"/>
                  </a:cubicBezTo>
                  <a:cubicBezTo>
                    <a:pt x="0" y="60000"/>
                    <a:pt x="0" y="60000"/>
                    <a:pt x="0" y="60000"/>
                  </a:cubicBezTo>
                  <a:cubicBezTo>
                    <a:pt x="1025" y="57272"/>
                    <a:pt x="1025" y="57272"/>
                    <a:pt x="1025" y="57272"/>
                  </a:cubicBezTo>
                  <a:cubicBezTo>
                    <a:pt x="1025" y="54545"/>
                    <a:pt x="1025" y="54545"/>
                    <a:pt x="1025" y="54545"/>
                  </a:cubicBezTo>
                  <a:cubicBezTo>
                    <a:pt x="1025" y="54545"/>
                    <a:pt x="3076" y="51818"/>
                    <a:pt x="3076" y="51818"/>
                  </a:cubicBezTo>
                  <a:cubicBezTo>
                    <a:pt x="4102" y="50454"/>
                    <a:pt x="6153" y="49090"/>
                    <a:pt x="6153" y="49090"/>
                  </a:cubicBezTo>
                  <a:cubicBezTo>
                    <a:pt x="7179" y="46363"/>
                    <a:pt x="7179" y="46363"/>
                    <a:pt x="7179" y="46363"/>
                  </a:cubicBezTo>
                  <a:cubicBezTo>
                    <a:pt x="7179" y="46363"/>
                    <a:pt x="8205" y="45000"/>
                    <a:pt x="9230" y="45000"/>
                  </a:cubicBezTo>
                  <a:cubicBezTo>
                    <a:pt x="10256" y="45000"/>
                    <a:pt x="10256" y="46363"/>
                    <a:pt x="10256" y="45000"/>
                  </a:cubicBezTo>
                  <a:cubicBezTo>
                    <a:pt x="11282" y="45000"/>
                    <a:pt x="11282" y="39545"/>
                    <a:pt x="11282" y="39545"/>
                  </a:cubicBezTo>
                  <a:cubicBezTo>
                    <a:pt x="11282" y="36818"/>
                    <a:pt x="11282" y="36818"/>
                    <a:pt x="11282" y="36818"/>
                  </a:cubicBezTo>
                  <a:cubicBezTo>
                    <a:pt x="13333" y="36818"/>
                    <a:pt x="13333" y="36818"/>
                    <a:pt x="13333" y="36818"/>
                  </a:cubicBezTo>
                  <a:cubicBezTo>
                    <a:pt x="22564" y="40909"/>
                    <a:pt x="22564" y="40909"/>
                    <a:pt x="22564" y="40909"/>
                  </a:cubicBezTo>
                  <a:cubicBezTo>
                    <a:pt x="32820" y="42272"/>
                    <a:pt x="32820" y="42272"/>
                    <a:pt x="32820" y="42272"/>
                  </a:cubicBezTo>
                  <a:cubicBezTo>
                    <a:pt x="42051" y="42272"/>
                    <a:pt x="42051" y="42272"/>
                    <a:pt x="42051" y="42272"/>
                  </a:cubicBezTo>
                  <a:cubicBezTo>
                    <a:pt x="44102" y="42272"/>
                    <a:pt x="44102" y="42272"/>
                    <a:pt x="44102" y="42272"/>
                  </a:cubicBezTo>
                  <a:cubicBezTo>
                    <a:pt x="47179" y="39545"/>
                    <a:pt x="47179" y="39545"/>
                    <a:pt x="47179" y="39545"/>
                  </a:cubicBezTo>
                  <a:cubicBezTo>
                    <a:pt x="49230" y="35454"/>
                    <a:pt x="49230" y="35454"/>
                    <a:pt x="49230" y="35454"/>
                  </a:cubicBezTo>
                  <a:cubicBezTo>
                    <a:pt x="53333" y="34090"/>
                    <a:pt x="53333" y="34090"/>
                    <a:pt x="53333" y="34090"/>
                  </a:cubicBezTo>
                  <a:cubicBezTo>
                    <a:pt x="54358" y="31363"/>
                    <a:pt x="54358" y="31363"/>
                    <a:pt x="54358" y="31363"/>
                  </a:cubicBezTo>
                  <a:cubicBezTo>
                    <a:pt x="56410" y="25909"/>
                    <a:pt x="56410" y="25909"/>
                    <a:pt x="56410" y="25909"/>
                  </a:cubicBezTo>
                  <a:cubicBezTo>
                    <a:pt x="59487" y="23181"/>
                    <a:pt x="59487" y="23181"/>
                    <a:pt x="59487" y="23181"/>
                  </a:cubicBezTo>
                  <a:cubicBezTo>
                    <a:pt x="65641" y="23181"/>
                    <a:pt x="65641" y="23181"/>
                    <a:pt x="65641" y="23181"/>
                  </a:cubicBezTo>
                  <a:cubicBezTo>
                    <a:pt x="72820" y="20454"/>
                    <a:pt x="72820" y="20454"/>
                    <a:pt x="72820" y="20454"/>
                  </a:cubicBezTo>
                  <a:cubicBezTo>
                    <a:pt x="77948" y="23181"/>
                    <a:pt x="77948" y="23181"/>
                    <a:pt x="77948" y="23181"/>
                  </a:cubicBezTo>
                  <a:cubicBezTo>
                    <a:pt x="84102" y="17727"/>
                    <a:pt x="84102" y="17727"/>
                    <a:pt x="84102" y="17727"/>
                  </a:cubicBezTo>
                  <a:cubicBezTo>
                    <a:pt x="87179" y="16363"/>
                    <a:pt x="87179" y="16363"/>
                    <a:pt x="87179" y="16363"/>
                  </a:cubicBezTo>
                  <a:cubicBezTo>
                    <a:pt x="92307" y="13636"/>
                    <a:pt x="92307" y="13636"/>
                    <a:pt x="92307" y="13636"/>
                  </a:cubicBezTo>
                  <a:cubicBezTo>
                    <a:pt x="98461" y="19090"/>
                    <a:pt x="98461" y="19090"/>
                    <a:pt x="98461" y="19090"/>
                  </a:cubicBezTo>
                  <a:cubicBezTo>
                    <a:pt x="97435" y="10909"/>
                    <a:pt x="97435" y="10909"/>
                    <a:pt x="97435" y="10909"/>
                  </a:cubicBezTo>
                  <a:cubicBezTo>
                    <a:pt x="98461" y="5454"/>
                    <a:pt x="98461" y="5454"/>
                    <a:pt x="98461" y="5454"/>
                  </a:cubicBezTo>
                  <a:cubicBezTo>
                    <a:pt x="102564" y="2727"/>
                    <a:pt x="102564" y="2727"/>
                    <a:pt x="102564" y="2727"/>
                  </a:cubicBezTo>
                  <a:cubicBezTo>
                    <a:pt x="103589" y="2727"/>
                    <a:pt x="103589" y="2727"/>
                    <a:pt x="103589" y="2727"/>
                  </a:cubicBezTo>
                  <a:cubicBezTo>
                    <a:pt x="103589" y="2727"/>
                    <a:pt x="103589" y="2727"/>
                    <a:pt x="103589" y="2727"/>
                  </a:cubicBezTo>
                  <a:cubicBezTo>
                    <a:pt x="107692" y="0"/>
                    <a:pt x="107692" y="0"/>
                    <a:pt x="107692" y="0"/>
                  </a:cubicBezTo>
                  <a:cubicBezTo>
                    <a:pt x="109743" y="2727"/>
                    <a:pt x="109743" y="2727"/>
                    <a:pt x="109743" y="2727"/>
                  </a:cubicBezTo>
                  <a:cubicBezTo>
                    <a:pt x="110769" y="5454"/>
                    <a:pt x="110769" y="5454"/>
                    <a:pt x="110769" y="5454"/>
                  </a:cubicBezTo>
                  <a:cubicBezTo>
                    <a:pt x="110769" y="5454"/>
                    <a:pt x="110769" y="5454"/>
                    <a:pt x="110769" y="5454"/>
                  </a:cubicBezTo>
                  <a:cubicBezTo>
                    <a:pt x="110769" y="5454"/>
                    <a:pt x="110769" y="5454"/>
                    <a:pt x="110769" y="6818"/>
                  </a:cubicBezTo>
                  <a:cubicBezTo>
                    <a:pt x="110769" y="6818"/>
                    <a:pt x="110769" y="6818"/>
                    <a:pt x="110769" y="6818"/>
                  </a:cubicBezTo>
                  <a:cubicBezTo>
                    <a:pt x="110769" y="8181"/>
                    <a:pt x="110769" y="8181"/>
                    <a:pt x="110769" y="8181"/>
                  </a:cubicBezTo>
                  <a:cubicBezTo>
                    <a:pt x="111794" y="9545"/>
                    <a:pt x="111794" y="9545"/>
                    <a:pt x="111794" y="9545"/>
                  </a:cubicBezTo>
                  <a:cubicBezTo>
                    <a:pt x="112820" y="10909"/>
                    <a:pt x="112820" y="10909"/>
                    <a:pt x="112820" y="10909"/>
                  </a:cubicBezTo>
                  <a:cubicBezTo>
                    <a:pt x="112820" y="10909"/>
                    <a:pt x="112820" y="10909"/>
                    <a:pt x="112820" y="10909"/>
                  </a:cubicBezTo>
                  <a:cubicBezTo>
                    <a:pt x="113846" y="13636"/>
                    <a:pt x="113846" y="13636"/>
                    <a:pt x="113846" y="13636"/>
                  </a:cubicBezTo>
                  <a:cubicBezTo>
                    <a:pt x="113846" y="16363"/>
                    <a:pt x="113846" y="16363"/>
                    <a:pt x="113846" y="16363"/>
                  </a:cubicBezTo>
                  <a:cubicBezTo>
                    <a:pt x="120000" y="25909"/>
                    <a:pt x="120000" y="25909"/>
                    <a:pt x="120000" y="25909"/>
                  </a:cubicBezTo>
                  <a:cubicBezTo>
                    <a:pt x="120000" y="25909"/>
                    <a:pt x="117948" y="25909"/>
                    <a:pt x="117948" y="25909"/>
                  </a:cubicBezTo>
                  <a:cubicBezTo>
                    <a:pt x="116923" y="25909"/>
                    <a:pt x="114871" y="25909"/>
                    <a:pt x="114871" y="25909"/>
                  </a:cubicBezTo>
                  <a:cubicBezTo>
                    <a:pt x="114871" y="25909"/>
                    <a:pt x="113846" y="27272"/>
                    <a:pt x="112820" y="27272"/>
                  </a:cubicBezTo>
                  <a:cubicBezTo>
                    <a:pt x="112820" y="27272"/>
                    <a:pt x="111794" y="30000"/>
                    <a:pt x="111794" y="30000"/>
                  </a:cubicBezTo>
                  <a:cubicBezTo>
                    <a:pt x="110769" y="31363"/>
                    <a:pt x="110769" y="31363"/>
                    <a:pt x="110769" y="31363"/>
                  </a:cubicBezTo>
                  <a:cubicBezTo>
                    <a:pt x="111794" y="32727"/>
                    <a:pt x="111794" y="32727"/>
                    <a:pt x="111794" y="32727"/>
                  </a:cubicBezTo>
                  <a:cubicBezTo>
                    <a:pt x="113846" y="38181"/>
                    <a:pt x="114871" y="38181"/>
                    <a:pt x="109743" y="36818"/>
                  </a:cubicBezTo>
                  <a:cubicBezTo>
                    <a:pt x="107692" y="35454"/>
                    <a:pt x="107692" y="35454"/>
                    <a:pt x="107692" y="35454"/>
                  </a:cubicBezTo>
                  <a:cubicBezTo>
                    <a:pt x="106666" y="36818"/>
                    <a:pt x="106666" y="36818"/>
                    <a:pt x="106666" y="36818"/>
                  </a:cubicBezTo>
                  <a:cubicBezTo>
                    <a:pt x="104615" y="38181"/>
                    <a:pt x="104615" y="38181"/>
                    <a:pt x="104615" y="38181"/>
                  </a:cubicBezTo>
                  <a:cubicBezTo>
                    <a:pt x="104615" y="38181"/>
                    <a:pt x="104615" y="38181"/>
                    <a:pt x="104615" y="38181"/>
                  </a:cubicBezTo>
                  <a:cubicBezTo>
                    <a:pt x="104615" y="38181"/>
                    <a:pt x="104615" y="40909"/>
                    <a:pt x="104615" y="40909"/>
                  </a:cubicBezTo>
                  <a:cubicBezTo>
                    <a:pt x="103589" y="43636"/>
                    <a:pt x="103589" y="43636"/>
                    <a:pt x="103589" y="43636"/>
                  </a:cubicBezTo>
                  <a:cubicBezTo>
                    <a:pt x="101538" y="45000"/>
                    <a:pt x="101538" y="45000"/>
                    <a:pt x="101538" y="45000"/>
                  </a:cubicBezTo>
                  <a:cubicBezTo>
                    <a:pt x="99487" y="46363"/>
                    <a:pt x="99487" y="46363"/>
                    <a:pt x="99487" y="46363"/>
                  </a:cubicBezTo>
                  <a:cubicBezTo>
                    <a:pt x="98461" y="47727"/>
                    <a:pt x="98461" y="47727"/>
                    <a:pt x="98461" y="47727"/>
                  </a:cubicBezTo>
                  <a:cubicBezTo>
                    <a:pt x="96410" y="47727"/>
                    <a:pt x="96410" y="47727"/>
                    <a:pt x="96410" y="47727"/>
                  </a:cubicBezTo>
                  <a:cubicBezTo>
                    <a:pt x="94358" y="49090"/>
                    <a:pt x="94358" y="49090"/>
                    <a:pt x="94358" y="49090"/>
                  </a:cubicBezTo>
                  <a:cubicBezTo>
                    <a:pt x="93333" y="51818"/>
                    <a:pt x="93333" y="51818"/>
                    <a:pt x="93333" y="51818"/>
                  </a:cubicBezTo>
                  <a:cubicBezTo>
                    <a:pt x="93333" y="51818"/>
                    <a:pt x="91282" y="51818"/>
                    <a:pt x="91282" y="51818"/>
                  </a:cubicBezTo>
                  <a:cubicBezTo>
                    <a:pt x="91282" y="51818"/>
                    <a:pt x="88205" y="53181"/>
                    <a:pt x="88205" y="53181"/>
                  </a:cubicBezTo>
                  <a:cubicBezTo>
                    <a:pt x="88205" y="55909"/>
                    <a:pt x="88205" y="55909"/>
                    <a:pt x="88205" y="55909"/>
                  </a:cubicBezTo>
                  <a:cubicBezTo>
                    <a:pt x="88205" y="55909"/>
                    <a:pt x="87179" y="57272"/>
                    <a:pt x="87179" y="57272"/>
                  </a:cubicBezTo>
                  <a:cubicBezTo>
                    <a:pt x="87179" y="57272"/>
                    <a:pt x="87179" y="61363"/>
                    <a:pt x="87179" y="61363"/>
                  </a:cubicBezTo>
                  <a:cubicBezTo>
                    <a:pt x="87179" y="61363"/>
                    <a:pt x="89230" y="62727"/>
                    <a:pt x="89230" y="62727"/>
                  </a:cubicBezTo>
                  <a:cubicBezTo>
                    <a:pt x="90256" y="64090"/>
                    <a:pt x="90256" y="64090"/>
                    <a:pt x="90256" y="64090"/>
                  </a:cubicBezTo>
                  <a:cubicBezTo>
                    <a:pt x="91282" y="65454"/>
                    <a:pt x="91282" y="65454"/>
                    <a:pt x="91282" y="65454"/>
                  </a:cubicBezTo>
                  <a:cubicBezTo>
                    <a:pt x="91282" y="65454"/>
                    <a:pt x="92307" y="66818"/>
                    <a:pt x="92307" y="66818"/>
                  </a:cubicBezTo>
                  <a:cubicBezTo>
                    <a:pt x="91282" y="66818"/>
                    <a:pt x="91282" y="70909"/>
                    <a:pt x="91282" y="70909"/>
                  </a:cubicBezTo>
                  <a:cubicBezTo>
                    <a:pt x="92307" y="75000"/>
                    <a:pt x="92307" y="75000"/>
                    <a:pt x="92307" y="75000"/>
                  </a:cubicBezTo>
                  <a:cubicBezTo>
                    <a:pt x="91282" y="76363"/>
                    <a:pt x="91282" y="76363"/>
                    <a:pt x="91282" y="76363"/>
                  </a:cubicBezTo>
                  <a:cubicBezTo>
                    <a:pt x="92307" y="79090"/>
                    <a:pt x="92307" y="79090"/>
                    <a:pt x="92307" y="79090"/>
                  </a:cubicBezTo>
                  <a:cubicBezTo>
                    <a:pt x="92307" y="79090"/>
                    <a:pt x="93333" y="79090"/>
                    <a:pt x="92307" y="80454"/>
                  </a:cubicBezTo>
                  <a:cubicBezTo>
                    <a:pt x="91282" y="80454"/>
                    <a:pt x="90256" y="81818"/>
                    <a:pt x="90256" y="81818"/>
                  </a:cubicBezTo>
                  <a:cubicBezTo>
                    <a:pt x="90256" y="81818"/>
                    <a:pt x="88205" y="81818"/>
                    <a:pt x="88205" y="81818"/>
                  </a:cubicBezTo>
                  <a:cubicBezTo>
                    <a:pt x="88205" y="81818"/>
                    <a:pt x="86153" y="81818"/>
                    <a:pt x="86153" y="81818"/>
                  </a:cubicBezTo>
                  <a:cubicBezTo>
                    <a:pt x="85128" y="84545"/>
                    <a:pt x="85128" y="84545"/>
                    <a:pt x="85128" y="84545"/>
                  </a:cubicBezTo>
                  <a:cubicBezTo>
                    <a:pt x="83076" y="83181"/>
                    <a:pt x="83076" y="83181"/>
                    <a:pt x="83076" y="83181"/>
                  </a:cubicBezTo>
                  <a:cubicBezTo>
                    <a:pt x="83076" y="85909"/>
                    <a:pt x="83076" y="85909"/>
                    <a:pt x="83076" y="85909"/>
                  </a:cubicBezTo>
                  <a:cubicBezTo>
                    <a:pt x="80000" y="87272"/>
                    <a:pt x="80000" y="87272"/>
                    <a:pt x="80000" y="87272"/>
                  </a:cubicBezTo>
                  <a:cubicBezTo>
                    <a:pt x="77948" y="88636"/>
                    <a:pt x="77948" y="88636"/>
                    <a:pt x="77948" y="88636"/>
                  </a:cubicBezTo>
                  <a:cubicBezTo>
                    <a:pt x="76923" y="91363"/>
                    <a:pt x="76923" y="91363"/>
                    <a:pt x="76923" y="91363"/>
                  </a:cubicBezTo>
                  <a:cubicBezTo>
                    <a:pt x="77948" y="92727"/>
                    <a:pt x="77948" y="92727"/>
                    <a:pt x="77948" y="92727"/>
                  </a:cubicBezTo>
                  <a:cubicBezTo>
                    <a:pt x="77948" y="92727"/>
                    <a:pt x="78974" y="94090"/>
                    <a:pt x="78974" y="92727"/>
                  </a:cubicBezTo>
                  <a:cubicBezTo>
                    <a:pt x="78974" y="92727"/>
                    <a:pt x="78974" y="91363"/>
                    <a:pt x="78974" y="91363"/>
                  </a:cubicBezTo>
                  <a:cubicBezTo>
                    <a:pt x="80000" y="92727"/>
                    <a:pt x="81025" y="94090"/>
                    <a:pt x="81025" y="94090"/>
                  </a:cubicBezTo>
                  <a:cubicBezTo>
                    <a:pt x="82051" y="96818"/>
                    <a:pt x="82051" y="96818"/>
                    <a:pt x="82051" y="96818"/>
                  </a:cubicBezTo>
                  <a:cubicBezTo>
                    <a:pt x="82051" y="96818"/>
                    <a:pt x="80000" y="96818"/>
                    <a:pt x="80000" y="96818"/>
                  </a:cubicBezTo>
                  <a:cubicBezTo>
                    <a:pt x="80000" y="96818"/>
                    <a:pt x="78974" y="98181"/>
                    <a:pt x="78974" y="98181"/>
                  </a:cubicBezTo>
                  <a:cubicBezTo>
                    <a:pt x="77948" y="99545"/>
                    <a:pt x="77948" y="99545"/>
                    <a:pt x="77948" y="99545"/>
                  </a:cubicBezTo>
                  <a:cubicBezTo>
                    <a:pt x="77948" y="100909"/>
                    <a:pt x="77948" y="100909"/>
                    <a:pt x="77948" y="102272"/>
                  </a:cubicBezTo>
                  <a:cubicBezTo>
                    <a:pt x="77948" y="102272"/>
                    <a:pt x="77948" y="103636"/>
                    <a:pt x="77948" y="103636"/>
                  </a:cubicBezTo>
                  <a:cubicBezTo>
                    <a:pt x="78974" y="103636"/>
                    <a:pt x="80000" y="106363"/>
                    <a:pt x="80000" y="106363"/>
                  </a:cubicBezTo>
                  <a:cubicBezTo>
                    <a:pt x="80000" y="106363"/>
                    <a:pt x="81025" y="107727"/>
                    <a:pt x="81025" y="107727"/>
                  </a:cubicBezTo>
                  <a:cubicBezTo>
                    <a:pt x="81025" y="107727"/>
                    <a:pt x="81025" y="109090"/>
                    <a:pt x="81025" y="109090"/>
                  </a:cubicBezTo>
                  <a:cubicBezTo>
                    <a:pt x="81025" y="109090"/>
                    <a:pt x="80000" y="110454"/>
                    <a:pt x="78974" y="110454"/>
                  </a:cubicBezTo>
                  <a:cubicBezTo>
                    <a:pt x="78974" y="110454"/>
                    <a:pt x="76923" y="110454"/>
                    <a:pt x="76923" y="110454"/>
                  </a:cubicBezTo>
                  <a:cubicBezTo>
                    <a:pt x="76923" y="110454"/>
                    <a:pt x="75897" y="113181"/>
                    <a:pt x="75897" y="113181"/>
                  </a:cubicBezTo>
                  <a:cubicBezTo>
                    <a:pt x="75897" y="113181"/>
                    <a:pt x="74871" y="113181"/>
                    <a:pt x="73846" y="113181"/>
                  </a:cubicBezTo>
                  <a:cubicBezTo>
                    <a:pt x="73846" y="113181"/>
                    <a:pt x="75897" y="114545"/>
                    <a:pt x="73846" y="113181"/>
                  </a:cubicBezTo>
                  <a:cubicBezTo>
                    <a:pt x="70769" y="111818"/>
                    <a:pt x="70769" y="110454"/>
                    <a:pt x="70769" y="110454"/>
                  </a:cubicBezTo>
                  <a:cubicBezTo>
                    <a:pt x="70769" y="110454"/>
                    <a:pt x="69743" y="109090"/>
                    <a:pt x="69743" y="109090"/>
                  </a:cubicBezTo>
                  <a:cubicBezTo>
                    <a:pt x="68717" y="109090"/>
                    <a:pt x="67692" y="109090"/>
                    <a:pt x="67692" y="109090"/>
                  </a:cubicBezTo>
                  <a:cubicBezTo>
                    <a:pt x="65641" y="109090"/>
                    <a:pt x="65641" y="109090"/>
                    <a:pt x="65641" y="109090"/>
                  </a:cubicBezTo>
                  <a:cubicBezTo>
                    <a:pt x="64615" y="107727"/>
                    <a:pt x="64615" y="107727"/>
                    <a:pt x="64615" y="107727"/>
                  </a:cubicBezTo>
                  <a:cubicBezTo>
                    <a:pt x="63589" y="110454"/>
                    <a:pt x="63589" y="110454"/>
                    <a:pt x="63589" y="110454"/>
                  </a:cubicBezTo>
                  <a:cubicBezTo>
                    <a:pt x="63589" y="110454"/>
                    <a:pt x="63589" y="111818"/>
                    <a:pt x="62564" y="111818"/>
                  </a:cubicBezTo>
                  <a:cubicBezTo>
                    <a:pt x="61538" y="113181"/>
                    <a:pt x="62564" y="113181"/>
                    <a:pt x="61538" y="113181"/>
                  </a:cubicBezTo>
                  <a:cubicBezTo>
                    <a:pt x="59487" y="113181"/>
                    <a:pt x="58461" y="110454"/>
                    <a:pt x="58461" y="110454"/>
                  </a:cubicBezTo>
                  <a:cubicBezTo>
                    <a:pt x="58461" y="110454"/>
                    <a:pt x="56410" y="109090"/>
                    <a:pt x="56410" y="109090"/>
                  </a:cubicBezTo>
                  <a:cubicBezTo>
                    <a:pt x="55384" y="107727"/>
                    <a:pt x="55384" y="107727"/>
                    <a:pt x="55384" y="107727"/>
                  </a:cubicBezTo>
                  <a:cubicBezTo>
                    <a:pt x="54358" y="107727"/>
                    <a:pt x="54358" y="109090"/>
                    <a:pt x="54358" y="106363"/>
                  </a:cubicBezTo>
                  <a:cubicBezTo>
                    <a:pt x="54358" y="105000"/>
                    <a:pt x="54358" y="105000"/>
                    <a:pt x="54358" y="105000"/>
                  </a:cubicBezTo>
                  <a:cubicBezTo>
                    <a:pt x="53333" y="103636"/>
                    <a:pt x="53333" y="105000"/>
                    <a:pt x="52307" y="103636"/>
                  </a:cubicBezTo>
                  <a:cubicBezTo>
                    <a:pt x="52307" y="102272"/>
                    <a:pt x="51282" y="100909"/>
                    <a:pt x="51282" y="100909"/>
                  </a:cubicBezTo>
                  <a:cubicBezTo>
                    <a:pt x="50256" y="98181"/>
                    <a:pt x="50256" y="98181"/>
                    <a:pt x="50256" y="98181"/>
                  </a:cubicBezTo>
                  <a:cubicBezTo>
                    <a:pt x="50256" y="98181"/>
                    <a:pt x="50256" y="98181"/>
                    <a:pt x="50256" y="99545"/>
                  </a:cubicBezTo>
                  <a:cubicBezTo>
                    <a:pt x="49230" y="100909"/>
                    <a:pt x="48205" y="100909"/>
                    <a:pt x="48205" y="100909"/>
                  </a:cubicBezTo>
                  <a:cubicBezTo>
                    <a:pt x="48205" y="102272"/>
                    <a:pt x="47179" y="103636"/>
                    <a:pt x="47179" y="103636"/>
                  </a:cubicBezTo>
                  <a:cubicBezTo>
                    <a:pt x="47179" y="103636"/>
                    <a:pt x="46153" y="105000"/>
                    <a:pt x="46153" y="106363"/>
                  </a:cubicBezTo>
                  <a:cubicBezTo>
                    <a:pt x="47179" y="106363"/>
                    <a:pt x="47179" y="106363"/>
                    <a:pt x="47179" y="107727"/>
                  </a:cubicBezTo>
                  <a:cubicBezTo>
                    <a:pt x="47179" y="107727"/>
                    <a:pt x="46153" y="109090"/>
                    <a:pt x="46153" y="109090"/>
                  </a:cubicBezTo>
                  <a:cubicBezTo>
                    <a:pt x="45128" y="110454"/>
                    <a:pt x="45128" y="110454"/>
                    <a:pt x="44102" y="110454"/>
                  </a:cubicBezTo>
                  <a:cubicBezTo>
                    <a:pt x="44102" y="111818"/>
                    <a:pt x="42051" y="113181"/>
                    <a:pt x="42051" y="113181"/>
                  </a:cubicBezTo>
                  <a:cubicBezTo>
                    <a:pt x="40000" y="113181"/>
                    <a:pt x="40000" y="113181"/>
                    <a:pt x="40000" y="113181"/>
                  </a:cubicBezTo>
                  <a:cubicBezTo>
                    <a:pt x="36923" y="111818"/>
                    <a:pt x="36923" y="111818"/>
                    <a:pt x="36923" y="111818"/>
                  </a:cubicBezTo>
                  <a:cubicBezTo>
                    <a:pt x="34871" y="114545"/>
                    <a:pt x="34871" y="114545"/>
                    <a:pt x="34871" y="114545"/>
                  </a:cubicBezTo>
                  <a:cubicBezTo>
                    <a:pt x="34871" y="114545"/>
                    <a:pt x="33846" y="114545"/>
                    <a:pt x="33846" y="114545"/>
                  </a:cubicBezTo>
                  <a:cubicBezTo>
                    <a:pt x="32820" y="114545"/>
                    <a:pt x="31794" y="114545"/>
                    <a:pt x="31794" y="114545"/>
                  </a:cubicBezTo>
                  <a:cubicBezTo>
                    <a:pt x="31794" y="114545"/>
                    <a:pt x="30769" y="113181"/>
                    <a:pt x="29743" y="113181"/>
                  </a:cubicBezTo>
                  <a:cubicBezTo>
                    <a:pt x="29743" y="113181"/>
                    <a:pt x="28717" y="113181"/>
                    <a:pt x="28717" y="113181"/>
                  </a:cubicBezTo>
                  <a:cubicBezTo>
                    <a:pt x="27692" y="113181"/>
                    <a:pt x="26666" y="113181"/>
                    <a:pt x="26666" y="113181"/>
                  </a:cubicBezTo>
                  <a:cubicBezTo>
                    <a:pt x="26666" y="114545"/>
                    <a:pt x="26666" y="114545"/>
                    <a:pt x="26666" y="114545"/>
                  </a:cubicBezTo>
                  <a:cubicBezTo>
                    <a:pt x="26666" y="114545"/>
                    <a:pt x="27692" y="114545"/>
                    <a:pt x="27692" y="114545"/>
                  </a:cubicBezTo>
                  <a:cubicBezTo>
                    <a:pt x="27692" y="115909"/>
                    <a:pt x="27692" y="117272"/>
                    <a:pt x="27692" y="117272"/>
                  </a:cubicBezTo>
                  <a:cubicBezTo>
                    <a:pt x="27692" y="117272"/>
                    <a:pt x="26666" y="117272"/>
                    <a:pt x="26666" y="117272"/>
                  </a:cubicBezTo>
                  <a:cubicBezTo>
                    <a:pt x="26666" y="118636"/>
                    <a:pt x="24615" y="118636"/>
                    <a:pt x="24615" y="118636"/>
                  </a:cubicBezTo>
                  <a:cubicBezTo>
                    <a:pt x="24615" y="118636"/>
                    <a:pt x="24615" y="120000"/>
                    <a:pt x="24615" y="120000"/>
                  </a:cubicBezTo>
                  <a:cubicBezTo>
                    <a:pt x="24615" y="120000"/>
                    <a:pt x="24615" y="120000"/>
                    <a:pt x="23589" y="120000"/>
                  </a:cubicBezTo>
                  <a:cubicBezTo>
                    <a:pt x="22564" y="120000"/>
                    <a:pt x="22564" y="120000"/>
                    <a:pt x="21538" y="120000"/>
                  </a:cubicBezTo>
                  <a:cubicBezTo>
                    <a:pt x="21538" y="118636"/>
                    <a:pt x="20512" y="118636"/>
                    <a:pt x="19487" y="118636"/>
                  </a:cubicBezTo>
                  <a:cubicBezTo>
                    <a:pt x="19487" y="118636"/>
                    <a:pt x="16410" y="117272"/>
                    <a:pt x="16410" y="117272"/>
                  </a:cubicBezTo>
                  <a:cubicBezTo>
                    <a:pt x="16410" y="117272"/>
                    <a:pt x="15384" y="118636"/>
                    <a:pt x="15384" y="118636"/>
                  </a:cubicBezTo>
                  <a:cubicBezTo>
                    <a:pt x="14358" y="118636"/>
                    <a:pt x="13333" y="118636"/>
                    <a:pt x="12307" y="117272"/>
                  </a:cubicBezTo>
                  <a:cubicBezTo>
                    <a:pt x="12307" y="117272"/>
                    <a:pt x="11282" y="117272"/>
                    <a:pt x="11282" y="117272"/>
                  </a:cubicBezTo>
                  <a:cubicBezTo>
                    <a:pt x="11282" y="115909"/>
                    <a:pt x="11282" y="114545"/>
                    <a:pt x="11282" y="114545"/>
                  </a:cubicBezTo>
                  <a:cubicBezTo>
                    <a:pt x="11282" y="114545"/>
                    <a:pt x="10256" y="113181"/>
                    <a:pt x="11282" y="113181"/>
                  </a:cubicBezTo>
                  <a:cubicBezTo>
                    <a:pt x="11282" y="113181"/>
                    <a:pt x="12307" y="113181"/>
                    <a:pt x="13333" y="113181"/>
                  </a:cubicBezTo>
                  <a:cubicBezTo>
                    <a:pt x="14358" y="113181"/>
                    <a:pt x="15384" y="113181"/>
                    <a:pt x="15384" y="111818"/>
                  </a:cubicBezTo>
                  <a:cubicBezTo>
                    <a:pt x="15384" y="111818"/>
                    <a:pt x="15384" y="111818"/>
                    <a:pt x="16410" y="111818"/>
                  </a:cubicBezTo>
                  <a:cubicBezTo>
                    <a:pt x="16410" y="111818"/>
                    <a:pt x="17435" y="113181"/>
                    <a:pt x="17435" y="111818"/>
                  </a:cubicBezTo>
                  <a:cubicBezTo>
                    <a:pt x="17435" y="110454"/>
                    <a:pt x="17435" y="110454"/>
                    <a:pt x="17435" y="110454"/>
                  </a:cubicBezTo>
                  <a:cubicBezTo>
                    <a:pt x="16410" y="109090"/>
                    <a:pt x="16410" y="109090"/>
                    <a:pt x="16410" y="109090"/>
                  </a:cubicBezTo>
                  <a:cubicBezTo>
                    <a:pt x="16410" y="109090"/>
                    <a:pt x="17435" y="107727"/>
                    <a:pt x="17435" y="107727"/>
                  </a:cubicBezTo>
                  <a:cubicBezTo>
                    <a:pt x="18461" y="107727"/>
                    <a:pt x="19487" y="107727"/>
                    <a:pt x="19487" y="107727"/>
                  </a:cubicBezTo>
                  <a:cubicBezTo>
                    <a:pt x="20512" y="107727"/>
                    <a:pt x="21538" y="107727"/>
                    <a:pt x="21538" y="107727"/>
                  </a:cubicBezTo>
                  <a:cubicBezTo>
                    <a:pt x="21538" y="107727"/>
                    <a:pt x="21538" y="107727"/>
                    <a:pt x="22564" y="106363"/>
                  </a:cubicBezTo>
                  <a:cubicBezTo>
                    <a:pt x="22564" y="106363"/>
                    <a:pt x="18461" y="106363"/>
                    <a:pt x="17435" y="105000"/>
                  </a:cubicBezTo>
                  <a:cubicBezTo>
                    <a:pt x="15384" y="102272"/>
                    <a:pt x="13333" y="100909"/>
                    <a:pt x="13333" y="95454"/>
                  </a:cubicBezTo>
                  <a:cubicBezTo>
                    <a:pt x="12307" y="95454"/>
                    <a:pt x="12307" y="92727"/>
                    <a:pt x="11282" y="92727"/>
                  </a:cubicBezTo>
                  <a:cubicBezTo>
                    <a:pt x="11282" y="92727"/>
                    <a:pt x="9230" y="91363"/>
                    <a:pt x="9230" y="91363"/>
                  </a:cubicBezTo>
                  <a:cubicBezTo>
                    <a:pt x="9230" y="90000"/>
                    <a:pt x="9230" y="90000"/>
                    <a:pt x="10256" y="88636"/>
                  </a:cubicBezTo>
                  <a:cubicBezTo>
                    <a:pt x="10256" y="87272"/>
                    <a:pt x="10256" y="87272"/>
                    <a:pt x="11282" y="85909"/>
                  </a:cubicBezTo>
                  <a:cubicBezTo>
                    <a:pt x="11282" y="85909"/>
                    <a:pt x="11282" y="83181"/>
                    <a:pt x="11282" y="83181"/>
                  </a:cubicBezTo>
                  <a:cubicBezTo>
                    <a:pt x="11282" y="83181"/>
                    <a:pt x="12307" y="81818"/>
                    <a:pt x="11282" y="81818"/>
                  </a:cubicBezTo>
                  <a:cubicBezTo>
                    <a:pt x="11282" y="80454"/>
                    <a:pt x="10256" y="79090"/>
                    <a:pt x="10256" y="79090"/>
                  </a:cubicBezTo>
                  <a:cubicBezTo>
                    <a:pt x="10256" y="79090"/>
                    <a:pt x="10256" y="79090"/>
                    <a:pt x="9230" y="79090"/>
                  </a:cubicBezTo>
                  <a:cubicBezTo>
                    <a:pt x="9230" y="80454"/>
                    <a:pt x="9230" y="80454"/>
                    <a:pt x="9230" y="80454"/>
                  </a:cubicBezTo>
                  <a:cubicBezTo>
                    <a:pt x="7179" y="81818"/>
                    <a:pt x="7179" y="81818"/>
                    <a:pt x="7179" y="81818"/>
                  </a:cubicBezTo>
                  <a:cubicBezTo>
                    <a:pt x="7179" y="81818"/>
                    <a:pt x="6153" y="79090"/>
                    <a:pt x="6153" y="79090"/>
                  </a:cubicBezTo>
                  <a:cubicBezTo>
                    <a:pt x="5128" y="79090"/>
                    <a:pt x="5128" y="79090"/>
                    <a:pt x="5128" y="77727"/>
                  </a:cubicBezTo>
                  <a:cubicBezTo>
                    <a:pt x="5128" y="77727"/>
                    <a:pt x="6153" y="76363"/>
                    <a:pt x="6153" y="76363"/>
                  </a:cubicBezTo>
                  <a:cubicBezTo>
                    <a:pt x="6153" y="76363"/>
                    <a:pt x="5128" y="75000"/>
                    <a:pt x="5128" y="75000"/>
                  </a:cubicBezTo>
                  <a:cubicBezTo>
                    <a:pt x="5128" y="75000"/>
                    <a:pt x="6153" y="72272"/>
                    <a:pt x="7179" y="72272"/>
                  </a:cubicBezTo>
                  <a:cubicBezTo>
                    <a:pt x="8205" y="70909"/>
                    <a:pt x="10256" y="68181"/>
                    <a:pt x="10256" y="68181"/>
                  </a:cubicBezTo>
                  <a:cubicBezTo>
                    <a:pt x="11282" y="65454"/>
                    <a:pt x="11282" y="65454"/>
                    <a:pt x="11282" y="65454"/>
                  </a:cubicBezTo>
                  <a:cubicBezTo>
                    <a:pt x="10256" y="64090"/>
                    <a:pt x="10256" y="64090"/>
                    <a:pt x="10256" y="64090"/>
                  </a:cubicBezTo>
                  <a:cubicBezTo>
                    <a:pt x="10256" y="64090"/>
                    <a:pt x="9230" y="65454"/>
                    <a:pt x="9230" y="65454"/>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4" name="Shape 2021">
              <a:extLst>
                <a:ext uri="{FF2B5EF4-FFF2-40B4-BE49-F238E27FC236}">
                  <a16:creationId xmlns:a16="http://schemas.microsoft.com/office/drawing/2014/main" id="{97A89167-91AE-0B46-0F76-322B04134BCD}"/>
                </a:ext>
              </a:extLst>
            </p:cNvPr>
            <p:cNvSpPr/>
            <p:nvPr/>
          </p:nvSpPr>
          <p:spPr>
            <a:xfrm>
              <a:off x="5338203" y="3253211"/>
              <a:ext cx="517832" cy="466653"/>
            </a:xfrm>
            <a:custGeom>
              <a:avLst/>
              <a:gdLst/>
              <a:ahLst/>
              <a:cxnLst/>
              <a:rect l="0" t="0" r="0" b="0"/>
              <a:pathLst>
                <a:path w="120000" h="120000" extrusionOk="0">
                  <a:moveTo>
                    <a:pt x="113656" y="46635"/>
                  </a:moveTo>
                  <a:cubicBezTo>
                    <a:pt x="113656" y="45497"/>
                    <a:pt x="113127" y="44928"/>
                    <a:pt x="114185" y="44360"/>
                  </a:cubicBezTo>
                  <a:cubicBezTo>
                    <a:pt x="114713" y="44360"/>
                    <a:pt x="115242" y="45497"/>
                    <a:pt x="115242" y="44360"/>
                  </a:cubicBezTo>
                  <a:cubicBezTo>
                    <a:pt x="115242" y="43222"/>
                    <a:pt x="115770" y="43791"/>
                    <a:pt x="115242" y="42654"/>
                  </a:cubicBezTo>
                  <a:cubicBezTo>
                    <a:pt x="115242" y="42654"/>
                    <a:pt x="115242" y="42654"/>
                    <a:pt x="115242" y="42654"/>
                  </a:cubicBezTo>
                  <a:cubicBezTo>
                    <a:pt x="115242" y="42654"/>
                    <a:pt x="115242" y="42654"/>
                    <a:pt x="115242" y="42654"/>
                  </a:cubicBezTo>
                  <a:cubicBezTo>
                    <a:pt x="115242" y="42654"/>
                    <a:pt x="115242" y="43791"/>
                    <a:pt x="114713" y="43791"/>
                  </a:cubicBezTo>
                  <a:cubicBezTo>
                    <a:pt x="114713" y="43791"/>
                    <a:pt x="114185" y="44360"/>
                    <a:pt x="113656" y="44360"/>
                  </a:cubicBezTo>
                  <a:cubicBezTo>
                    <a:pt x="113127" y="43791"/>
                    <a:pt x="113127" y="43791"/>
                    <a:pt x="113127" y="43791"/>
                  </a:cubicBezTo>
                  <a:cubicBezTo>
                    <a:pt x="114185" y="42654"/>
                    <a:pt x="114185" y="42654"/>
                    <a:pt x="114185" y="42654"/>
                  </a:cubicBezTo>
                  <a:cubicBezTo>
                    <a:pt x="114185" y="40379"/>
                    <a:pt x="114185" y="40379"/>
                    <a:pt x="114185" y="40379"/>
                  </a:cubicBezTo>
                  <a:cubicBezTo>
                    <a:pt x="114185" y="40379"/>
                    <a:pt x="113656" y="39241"/>
                    <a:pt x="113127" y="38104"/>
                  </a:cubicBezTo>
                  <a:cubicBezTo>
                    <a:pt x="112599" y="37535"/>
                    <a:pt x="112070" y="36966"/>
                    <a:pt x="112070" y="36966"/>
                  </a:cubicBezTo>
                  <a:cubicBezTo>
                    <a:pt x="113656" y="35829"/>
                    <a:pt x="113656" y="35829"/>
                    <a:pt x="113656" y="35829"/>
                  </a:cubicBezTo>
                  <a:cubicBezTo>
                    <a:pt x="114185" y="35260"/>
                    <a:pt x="114185" y="35260"/>
                    <a:pt x="114185" y="35260"/>
                  </a:cubicBezTo>
                  <a:cubicBezTo>
                    <a:pt x="114185" y="34691"/>
                    <a:pt x="114185" y="34691"/>
                    <a:pt x="114185" y="34691"/>
                  </a:cubicBezTo>
                  <a:cubicBezTo>
                    <a:pt x="114185" y="34691"/>
                    <a:pt x="115242" y="35829"/>
                    <a:pt x="116299" y="35829"/>
                  </a:cubicBezTo>
                  <a:cubicBezTo>
                    <a:pt x="116828" y="35829"/>
                    <a:pt x="116299" y="35829"/>
                    <a:pt x="117356" y="35260"/>
                  </a:cubicBezTo>
                  <a:cubicBezTo>
                    <a:pt x="118414" y="35260"/>
                    <a:pt x="120000" y="33554"/>
                    <a:pt x="120000" y="33554"/>
                  </a:cubicBezTo>
                  <a:cubicBezTo>
                    <a:pt x="120000" y="33554"/>
                    <a:pt x="118942" y="32417"/>
                    <a:pt x="118414" y="32417"/>
                  </a:cubicBezTo>
                  <a:cubicBezTo>
                    <a:pt x="117885" y="32985"/>
                    <a:pt x="118414" y="32985"/>
                    <a:pt x="116828" y="32985"/>
                  </a:cubicBezTo>
                  <a:cubicBezTo>
                    <a:pt x="115242" y="32417"/>
                    <a:pt x="114713" y="31848"/>
                    <a:pt x="114713" y="31848"/>
                  </a:cubicBezTo>
                  <a:cubicBezTo>
                    <a:pt x="114713" y="31848"/>
                    <a:pt x="114185" y="31848"/>
                    <a:pt x="113656" y="31848"/>
                  </a:cubicBezTo>
                  <a:cubicBezTo>
                    <a:pt x="113127" y="31848"/>
                    <a:pt x="113127" y="31848"/>
                    <a:pt x="112599" y="31279"/>
                  </a:cubicBezTo>
                  <a:cubicBezTo>
                    <a:pt x="111541" y="30142"/>
                    <a:pt x="110484" y="29004"/>
                    <a:pt x="110484" y="29004"/>
                  </a:cubicBezTo>
                  <a:cubicBezTo>
                    <a:pt x="110484" y="29004"/>
                    <a:pt x="109427" y="29573"/>
                    <a:pt x="109427" y="29004"/>
                  </a:cubicBezTo>
                  <a:cubicBezTo>
                    <a:pt x="109427" y="29004"/>
                    <a:pt x="109955" y="27867"/>
                    <a:pt x="109955" y="27867"/>
                  </a:cubicBezTo>
                  <a:cubicBezTo>
                    <a:pt x="109955" y="27298"/>
                    <a:pt x="109955" y="27298"/>
                    <a:pt x="109955" y="27298"/>
                  </a:cubicBezTo>
                  <a:cubicBezTo>
                    <a:pt x="109427" y="26729"/>
                    <a:pt x="109427" y="26729"/>
                    <a:pt x="109427" y="26729"/>
                  </a:cubicBezTo>
                  <a:cubicBezTo>
                    <a:pt x="109427" y="26729"/>
                    <a:pt x="110484" y="26729"/>
                    <a:pt x="110484" y="26729"/>
                  </a:cubicBezTo>
                  <a:cubicBezTo>
                    <a:pt x="111013" y="26161"/>
                    <a:pt x="111013" y="26161"/>
                    <a:pt x="111013" y="26161"/>
                  </a:cubicBezTo>
                  <a:cubicBezTo>
                    <a:pt x="112070" y="25023"/>
                    <a:pt x="111013" y="23886"/>
                    <a:pt x="109427" y="24454"/>
                  </a:cubicBezTo>
                  <a:cubicBezTo>
                    <a:pt x="108898" y="24454"/>
                    <a:pt x="108370" y="25023"/>
                    <a:pt x="108370" y="25023"/>
                  </a:cubicBezTo>
                  <a:cubicBezTo>
                    <a:pt x="107841" y="25023"/>
                    <a:pt x="106784" y="24454"/>
                    <a:pt x="106784" y="23886"/>
                  </a:cubicBezTo>
                  <a:cubicBezTo>
                    <a:pt x="106784" y="23317"/>
                    <a:pt x="106255" y="23317"/>
                    <a:pt x="107312" y="22748"/>
                  </a:cubicBezTo>
                  <a:cubicBezTo>
                    <a:pt x="107841" y="22748"/>
                    <a:pt x="108370" y="21611"/>
                    <a:pt x="108370" y="21611"/>
                  </a:cubicBezTo>
                  <a:cubicBezTo>
                    <a:pt x="107312" y="19905"/>
                    <a:pt x="107312" y="19905"/>
                    <a:pt x="107312" y="19905"/>
                  </a:cubicBezTo>
                  <a:cubicBezTo>
                    <a:pt x="107841" y="16492"/>
                    <a:pt x="107841" y="16492"/>
                    <a:pt x="107841" y="16492"/>
                  </a:cubicBezTo>
                  <a:cubicBezTo>
                    <a:pt x="105726" y="15924"/>
                    <a:pt x="105726" y="15924"/>
                    <a:pt x="105726" y="15924"/>
                  </a:cubicBezTo>
                  <a:cubicBezTo>
                    <a:pt x="105726" y="14786"/>
                    <a:pt x="105726" y="14786"/>
                    <a:pt x="105726" y="14786"/>
                  </a:cubicBezTo>
                  <a:cubicBezTo>
                    <a:pt x="104669" y="14218"/>
                    <a:pt x="104669" y="14218"/>
                    <a:pt x="104669" y="14218"/>
                  </a:cubicBezTo>
                  <a:cubicBezTo>
                    <a:pt x="103612" y="17061"/>
                    <a:pt x="103612" y="17061"/>
                    <a:pt x="103612" y="17061"/>
                  </a:cubicBezTo>
                  <a:cubicBezTo>
                    <a:pt x="103612" y="17061"/>
                    <a:pt x="102026" y="17630"/>
                    <a:pt x="102026" y="18199"/>
                  </a:cubicBezTo>
                  <a:cubicBezTo>
                    <a:pt x="101497" y="18767"/>
                    <a:pt x="98854" y="18767"/>
                    <a:pt x="98854" y="18767"/>
                  </a:cubicBezTo>
                  <a:cubicBezTo>
                    <a:pt x="96740" y="18767"/>
                    <a:pt x="96740" y="18767"/>
                    <a:pt x="96740" y="18767"/>
                  </a:cubicBezTo>
                  <a:cubicBezTo>
                    <a:pt x="93039" y="19905"/>
                    <a:pt x="93039" y="19905"/>
                    <a:pt x="93039" y="19905"/>
                  </a:cubicBezTo>
                  <a:cubicBezTo>
                    <a:pt x="93039" y="19905"/>
                    <a:pt x="91982" y="20473"/>
                    <a:pt x="91453" y="20473"/>
                  </a:cubicBezTo>
                  <a:cubicBezTo>
                    <a:pt x="90925" y="20473"/>
                    <a:pt x="88281" y="19905"/>
                    <a:pt x="88281" y="19905"/>
                  </a:cubicBezTo>
                  <a:cubicBezTo>
                    <a:pt x="86696" y="20473"/>
                    <a:pt x="86696" y="20473"/>
                    <a:pt x="86696" y="20473"/>
                  </a:cubicBezTo>
                  <a:cubicBezTo>
                    <a:pt x="82995" y="19336"/>
                    <a:pt x="82995" y="19336"/>
                    <a:pt x="82995" y="19336"/>
                  </a:cubicBezTo>
                  <a:cubicBezTo>
                    <a:pt x="81938" y="18199"/>
                    <a:pt x="81938" y="18199"/>
                    <a:pt x="81938" y="18199"/>
                  </a:cubicBezTo>
                  <a:cubicBezTo>
                    <a:pt x="81409" y="17630"/>
                    <a:pt x="81409" y="17630"/>
                    <a:pt x="81409" y="17630"/>
                  </a:cubicBezTo>
                  <a:cubicBezTo>
                    <a:pt x="78766" y="17061"/>
                    <a:pt x="78766" y="17061"/>
                    <a:pt x="78766" y="17061"/>
                  </a:cubicBezTo>
                  <a:cubicBezTo>
                    <a:pt x="78237" y="15924"/>
                    <a:pt x="78237" y="15924"/>
                    <a:pt x="78237" y="15924"/>
                  </a:cubicBezTo>
                  <a:cubicBezTo>
                    <a:pt x="76123" y="15924"/>
                    <a:pt x="76123" y="15924"/>
                    <a:pt x="76123" y="15924"/>
                  </a:cubicBezTo>
                  <a:cubicBezTo>
                    <a:pt x="76123" y="15924"/>
                    <a:pt x="76123" y="15924"/>
                    <a:pt x="76123" y="15924"/>
                  </a:cubicBezTo>
                  <a:cubicBezTo>
                    <a:pt x="76123" y="15924"/>
                    <a:pt x="76123" y="15924"/>
                    <a:pt x="76123" y="15924"/>
                  </a:cubicBezTo>
                  <a:cubicBezTo>
                    <a:pt x="75066" y="15355"/>
                    <a:pt x="75066" y="15355"/>
                    <a:pt x="75066" y="15355"/>
                  </a:cubicBezTo>
                  <a:cubicBezTo>
                    <a:pt x="75066" y="14786"/>
                    <a:pt x="75066" y="14786"/>
                    <a:pt x="75066" y="14786"/>
                  </a:cubicBezTo>
                  <a:cubicBezTo>
                    <a:pt x="74537" y="14786"/>
                    <a:pt x="74537" y="14786"/>
                    <a:pt x="74537" y="14218"/>
                  </a:cubicBezTo>
                  <a:cubicBezTo>
                    <a:pt x="74008" y="13649"/>
                    <a:pt x="74008" y="13649"/>
                    <a:pt x="74008" y="13649"/>
                  </a:cubicBezTo>
                  <a:cubicBezTo>
                    <a:pt x="71365" y="10236"/>
                    <a:pt x="71365" y="10236"/>
                    <a:pt x="71365" y="10236"/>
                  </a:cubicBezTo>
                  <a:cubicBezTo>
                    <a:pt x="70837" y="10236"/>
                    <a:pt x="70837" y="10236"/>
                    <a:pt x="70837" y="10236"/>
                  </a:cubicBezTo>
                  <a:cubicBezTo>
                    <a:pt x="70837" y="10236"/>
                    <a:pt x="70837" y="10236"/>
                    <a:pt x="70837" y="10236"/>
                  </a:cubicBezTo>
                  <a:cubicBezTo>
                    <a:pt x="66079" y="8530"/>
                    <a:pt x="66079" y="8530"/>
                    <a:pt x="66079" y="8530"/>
                  </a:cubicBezTo>
                  <a:cubicBezTo>
                    <a:pt x="64493" y="6255"/>
                    <a:pt x="64493" y="6255"/>
                    <a:pt x="64493" y="6255"/>
                  </a:cubicBezTo>
                  <a:cubicBezTo>
                    <a:pt x="62907" y="5118"/>
                    <a:pt x="62907" y="5118"/>
                    <a:pt x="62907" y="5118"/>
                  </a:cubicBezTo>
                  <a:cubicBezTo>
                    <a:pt x="60792" y="3412"/>
                    <a:pt x="60792" y="3412"/>
                    <a:pt x="60792" y="3412"/>
                  </a:cubicBezTo>
                  <a:cubicBezTo>
                    <a:pt x="58678" y="1706"/>
                    <a:pt x="58678" y="1706"/>
                    <a:pt x="58678" y="1706"/>
                  </a:cubicBezTo>
                  <a:cubicBezTo>
                    <a:pt x="57621" y="568"/>
                    <a:pt x="57621" y="568"/>
                    <a:pt x="57621" y="568"/>
                  </a:cubicBezTo>
                  <a:cubicBezTo>
                    <a:pt x="57621" y="568"/>
                    <a:pt x="57621" y="568"/>
                    <a:pt x="57621" y="568"/>
                  </a:cubicBezTo>
                  <a:cubicBezTo>
                    <a:pt x="57621" y="568"/>
                    <a:pt x="57092" y="0"/>
                    <a:pt x="57092" y="0"/>
                  </a:cubicBezTo>
                  <a:cubicBezTo>
                    <a:pt x="57092" y="0"/>
                    <a:pt x="56563" y="0"/>
                    <a:pt x="56563" y="0"/>
                  </a:cubicBezTo>
                  <a:cubicBezTo>
                    <a:pt x="56035" y="0"/>
                    <a:pt x="54977" y="0"/>
                    <a:pt x="54977" y="0"/>
                  </a:cubicBezTo>
                  <a:cubicBezTo>
                    <a:pt x="54977" y="0"/>
                    <a:pt x="54449" y="568"/>
                    <a:pt x="53920" y="568"/>
                  </a:cubicBezTo>
                  <a:cubicBezTo>
                    <a:pt x="53920" y="568"/>
                    <a:pt x="53392" y="1706"/>
                    <a:pt x="53392" y="1706"/>
                  </a:cubicBezTo>
                  <a:cubicBezTo>
                    <a:pt x="52863" y="2274"/>
                    <a:pt x="52863" y="2274"/>
                    <a:pt x="52863" y="2274"/>
                  </a:cubicBezTo>
                  <a:cubicBezTo>
                    <a:pt x="53392" y="2843"/>
                    <a:pt x="53392" y="2843"/>
                    <a:pt x="53392" y="2843"/>
                  </a:cubicBezTo>
                  <a:cubicBezTo>
                    <a:pt x="54449" y="5118"/>
                    <a:pt x="54977" y="5118"/>
                    <a:pt x="52334" y="4549"/>
                  </a:cubicBezTo>
                  <a:cubicBezTo>
                    <a:pt x="51277" y="3981"/>
                    <a:pt x="51277" y="3981"/>
                    <a:pt x="51277" y="3981"/>
                  </a:cubicBezTo>
                  <a:cubicBezTo>
                    <a:pt x="50748" y="4549"/>
                    <a:pt x="50748" y="4549"/>
                    <a:pt x="50748" y="4549"/>
                  </a:cubicBezTo>
                  <a:cubicBezTo>
                    <a:pt x="49691" y="5118"/>
                    <a:pt x="49691" y="5118"/>
                    <a:pt x="49691" y="5118"/>
                  </a:cubicBezTo>
                  <a:cubicBezTo>
                    <a:pt x="49691" y="5118"/>
                    <a:pt x="49691" y="5118"/>
                    <a:pt x="49691" y="5118"/>
                  </a:cubicBezTo>
                  <a:cubicBezTo>
                    <a:pt x="49691" y="5118"/>
                    <a:pt x="49691" y="6255"/>
                    <a:pt x="49691" y="6255"/>
                  </a:cubicBezTo>
                  <a:cubicBezTo>
                    <a:pt x="49162" y="7393"/>
                    <a:pt x="49162" y="7393"/>
                    <a:pt x="49162" y="7393"/>
                  </a:cubicBezTo>
                  <a:cubicBezTo>
                    <a:pt x="48105" y="7962"/>
                    <a:pt x="48105" y="7962"/>
                    <a:pt x="48105" y="7962"/>
                  </a:cubicBezTo>
                  <a:cubicBezTo>
                    <a:pt x="47048" y="8530"/>
                    <a:pt x="47048" y="8530"/>
                    <a:pt x="47048" y="8530"/>
                  </a:cubicBezTo>
                  <a:cubicBezTo>
                    <a:pt x="46519" y="9099"/>
                    <a:pt x="46519" y="9099"/>
                    <a:pt x="46519" y="9099"/>
                  </a:cubicBezTo>
                  <a:cubicBezTo>
                    <a:pt x="45462" y="9099"/>
                    <a:pt x="45462" y="9099"/>
                    <a:pt x="45462" y="9099"/>
                  </a:cubicBezTo>
                  <a:cubicBezTo>
                    <a:pt x="44405" y="9668"/>
                    <a:pt x="44405" y="9668"/>
                    <a:pt x="44405" y="9668"/>
                  </a:cubicBezTo>
                  <a:cubicBezTo>
                    <a:pt x="43876" y="10805"/>
                    <a:pt x="43876" y="10805"/>
                    <a:pt x="43876" y="10805"/>
                  </a:cubicBezTo>
                  <a:cubicBezTo>
                    <a:pt x="43876" y="10805"/>
                    <a:pt x="42819" y="10805"/>
                    <a:pt x="42819" y="10805"/>
                  </a:cubicBezTo>
                  <a:cubicBezTo>
                    <a:pt x="42819" y="10805"/>
                    <a:pt x="41233" y="11374"/>
                    <a:pt x="41233" y="11374"/>
                  </a:cubicBezTo>
                  <a:cubicBezTo>
                    <a:pt x="41233" y="12511"/>
                    <a:pt x="41233" y="12511"/>
                    <a:pt x="41233" y="12511"/>
                  </a:cubicBezTo>
                  <a:cubicBezTo>
                    <a:pt x="41233" y="12511"/>
                    <a:pt x="40704" y="13080"/>
                    <a:pt x="40704" y="13080"/>
                  </a:cubicBezTo>
                  <a:cubicBezTo>
                    <a:pt x="40704" y="13080"/>
                    <a:pt x="40704" y="14786"/>
                    <a:pt x="40704" y="14786"/>
                  </a:cubicBezTo>
                  <a:cubicBezTo>
                    <a:pt x="40704" y="14786"/>
                    <a:pt x="41762" y="15355"/>
                    <a:pt x="41762" y="15355"/>
                  </a:cubicBezTo>
                  <a:cubicBezTo>
                    <a:pt x="42290" y="15924"/>
                    <a:pt x="42290" y="15924"/>
                    <a:pt x="42290" y="15924"/>
                  </a:cubicBezTo>
                  <a:cubicBezTo>
                    <a:pt x="42819" y="16492"/>
                    <a:pt x="42819" y="16492"/>
                    <a:pt x="42819" y="16492"/>
                  </a:cubicBezTo>
                  <a:cubicBezTo>
                    <a:pt x="42819" y="16492"/>
                    <a:pt x="43348" y="17061"/>
                    <a:pt x="43348" y="17061"/>
                  </a:cubicBezTo>
                  <a:cubicBezTo>
                    <a:pt x="42819" y="17061"/>
                    <a:pt x="42819" y="18767"/>
                    <a:pt x="42819" y="18767"/>
                  </a:cubicBezTo>
                  <a:cubicBezTo>
                    <a:pt x="43348" y="20473"/>
                    <a:pt x="43348" y="20473"/>
                    <a:pt x="43348" y="20473"/>
                  </a:cubicBezTo>
                  <a:cubicBezTo>
                    <a:pt x="42819" y="21042"/>
                    <a:pt x="42819" y="21042"/>
                    <a:pt x="42819" y="21042"/>
                  </a:cubicBezTo>
                  <a:cubicBezTo>
                    <a:pt x="43348" y="22180"/>
                    <a:pt x="43348" y="22180"/>
                    <a:pt x="43348" y="22180"/>
                  </a:cubicBezTo>
                  <a:cubicBezTo>
                    <a:pt x="43348" y="22180"/>
                    <a:pt x="43876" y="22180"/>
                    <a:pt x="43348" y="22748"/>
                  </a:cubicBezTo>
                  <a:cubicBezTo>
                    <a:pt x="42819" y="22748"/>
                    <a:pt x="42290" y="23317"/>
                    <a:pt x="42290" y="23317"/>
                  </a:cubicBezTo>
                  <a:cubicBezTo>
                    <a:pt x="42290" y="23317"/>
                    <a:pt x="41233" y="23317"/>
                    <a:pt x="41233" y="23317"/>
                  </a:cubicBezTo>
                  <a:cubicBezTo>
                    <a:pt x="41233" y="23317"/>
                    <a:pt x="40176" y="23317"/>
                    <a:pt x="40176" y="23317"/>
                  </a:cubicBezTo>
                  <a:cubicBezTo>
                    <a:pt x="39647" y="24454"/>
                    <a:pt x="39647" y="24454"/>
                    <a:pt x="39647" y="24454"/>
                  </a:cubicBezTo>
                  <a:cubicBezTo>
                    <a:pt x="38590" y="23886"/>
                    <a:pt x="38590" y="23886"/>
                    <a:pt x="38590" y="23886"/>
                  </a:cubicBezTo>
                  <a:cubicBezTo>
                    <a:pt x="38590" y="25023"/>
                    <a:pt x="38590" y="25023"/>
                    <a:pt x="38590" y="25023"/>
                  </a:cubicBezTo>
                  <a:cubicBezTo>
                    <a:pt x="37004" y="25592"/>
                    <a:pt x="37004" y="25592"/>
                    <a:pt x="37004" y="25592"/>
                  </a:cubicBezTo>
                  <a:cubicBezTo>
                    <a:pt x="35947" y="26161"/>
                    <a:pt x="35947" y="26161"/>
                    <a:pt x="35947" y="26161"/>
                  </a:cubicBezTo>
                  <a:cubicBezTo>
                    <a:pt x="35418" y="27298"/>
                    <a:pt x="35418" y="27298"/>
                    <a:pt x="35418" y="27298"/>
                  </a:cubicBezTo>
                  <a:cubicBezTo>
                    <a:pt x="35947" y="27867"/>
                    <a:pt x="35947" y="27867"/>
                    <a:pt x="35947" y="27867"/>
                  </a:cubicBezTo>
                  <a:cubicBezTo>
                    <a:pt x="35947" y="27867"/>
                    <a:pt x="36475" y="28436"/>
                    <a:pt x="36475" y="27867"/>
                  </a:cubicBezTo>
                  <a:cubicBezTo>
                    <a:pt x="36475" y="27867"/>
                    <a:pt x="36475" y="27298"/>
                    <a:pt x="36475" y="27298"/>
                  </a:cubicBezTo>
                  <a:cubicBezTo>
                    <a:pt x="37004" y="27867"/>
                    <a:pt x="37533" y="28436"/>
                    <a:pt x="37533" y="28436"/>
                  </a:cubicBezTo>
                  <a:cubicBezTo>
                    <a:pt x="38061" y="29573"/>
                    <a:pt x="38061" y="29573"/>
                    <a:pt x="38061" y="29573"/>
                  </a:cubicBezTo>
                  <a:cubicBezTo>
                    <a:pt x="38061" y="29573"/>
                    <a:pt x="37004" y="29573"/>
                    <a:pt x="37004" y="29573"/>
                  </a:cubicBezTo>
                  <a:cubicBezTo>
                    <a:pt x="37004" y="29573"/>
                    <a:pt x="36475" y="30142"/>
                    <a:pt x="36475" y="30142"/>
                  </a:cubicBezTo>
                  <a:cubicBezTo>
                    <a:pt x="35947" y="30710"/>
                    <a:pt x="35947" y="30710"/>
                    <a:pt x="35947" y="30710"/>
                  </a:cubicBezTo>
                  <a:cubicBezTo>
                    <a:pt x="35947" y="31279"/>
                    <a:pt x="35947" y="31279"/>
                    <a:pt x="35947" y="31848"/>
                  </a:cubicBezTo>
                  <a:cubicBezTo>
                    <a:pt x="35947" y="31848"/>
                    <a:pt x="35947" y="32417"/>
                    <a:pt x="35947" y="32417"/>
                  </a:cubicBezTo>
                  <a:cubicBezTo>
                    <a:pt x="36475" y="32417"/>
                    <a:pt x="37004" y="33554"/>
                    <a:pt x="37004" y="33554"/>
                  </a:cubicBezTo>
                  <a:cubicBezTo>
                    <a:pt x="37004" y="33554"/>
                    <a:pt x="37533" y="34123"/>
                    <a:pt x="37533" y="34123"/>
                  </a:cubicBezTo>
                  <a:cubicBezTo>
                    <a:pt x="37533" y="34123"/>
                    <a:pt x="37533" y="34691"/>
                    <a:pt x="37533" y="34691"/>
                  </a:cubicBezTo>
                  <a:cubicBezTo>
                    <a:pt x="37533" y="34691"/>
                    <a:pt x="37004" y="35260"/>
                    <a:pt x="36475" y="35260"/>
                  </a:cubicBezTo>
                  <a:cubicBezTo>
                    <a:pt x="36475" y="35260"/>
                    <a:pt x="35418" y="35260"/>
                    <a:pt x="35418" y="35260"/>
                  </a:cubicBezTo>
                  <a:cubicBezTo>
                    <a:pt x="35418" y="35260"/>
                    <a:pt x="34889" y="36398"/>
                    <a:pt x="34889" y="36398"/>
                  </a:cubicBezTo>
                  <a:cubicBezTo>
                    <a:pt x="34889" y="36398"/>
                    <a:pt x="34361" y="36398"/>
                    <a:pt x="33832" y="36398"/>
                  </a:cubicBezTo>
                  <a:cubicBezTo>
                    <a:pt x="33832" y="36398"/>
                    <a:pt x="34889" y="36966"/>
                    <a:pt x="33832" y="36398"/>
                  </a:cubicBezTo>
                  <a:cubicBezTo>
                    <a:pt x="32246" y="35829"/>
                    <a:pt x="32246" y="35260"/>
                    <a:pt x="32246" y="35260"/>
                  </a:cubicBezTo>
                  <a:cubicBezTo>
                    <a:pt x="32246" y="35260"/>
                    <a:pt x="31718" y="34691"/>
                    <a:pt x="31718" y="34691"/>
                  </a:cubicBezTo>
                  <a:cubicBezTo>
                    <a:pt x="31189" y="34691"/>
                    <a:pt x="30660" y="34691"/>
                    <a:pt x="30660" y="34691"/>
                  </a:cubicBezTo>
                  <a:cubicBezTo>
                    <a:pt x="29603" y="34691"/>
                    <a:pt x="29603" y="34691"/>
                    <a:pt x="29603" y="34691"/>
                  </a:cubicBezTo>
                  <a:cubicBezTo>
                    <a:pt x="29074" y="34123"/>
                    <a:pt x="29074" y="34123"/>
                    <a:pt x="29074" y="34123"/>
                  </a:cubicBezTo>
                  <a:cubicBezTo>
                    <a:pt x="28546" y="35260"/>
                    <a:pt x="28546" y="35260"/>
                    <a:pt x="28546" y="35260"/>
                  </a:cubicBezTo>
                  <a:cubicBezTo>
                    <a:pt x="28546" y="35260"/>
                    <a:pt x="28546" y="35829"/>
                    <a:pt x="28017" y="35829"/>
                  </a:cubicBezTo>
                  <a:cubicBezTo>
                    <a:pt x="27488" y="36398"/>
                    <a:pt x="28017" y="36398"/>
                    <a:pt x="27488" y="36398"/>
                  </a:cubicBezTo>
                  <a:cubicBezTo>
                    <a:pt x="26431" y="36398"/>
                    <a:pt x="25903" y="35260"/>
                    <a:pt x="25903" y="35260"/>
                  </a:cubicBezTo>
                  <a:cubicBezTo>
                    <a:pt x="25903" y="35260"/>
                    <a:pt x="24845" y="34691"/>
                    <a:pt x="24845" y="34691"/>
                  </a:cubicBezTo>
                  <a:cubicBezTo>
                    <a:pt x="24317" y="34123"/>
                    <a:pt x="24317" y="34123"/>
                    <a:pt x="24317" y="34123"/>
                  </a:cubicBezTo>
                  <a:cubicBezTo>
                    <a:pt x="23788" y="34123"/>
                    <a:pt x="23788" y="34691"/>
                    <a:pt x="23788" y="33554"/>
                  </a:cubicBezTo>
                  <a:cubicBezTo>
                    <a:pt x="23788" y="32985"/>
                    <a:pt x="23788" y="32985"/>
                    <a:pt x="23788" y="32985"/>
                  </a:cubicBezTo>
                  <a:cubicBezTo>
                    <a:pt x="23259" y="32417"/>
                    <a:pt x="23259" y="32985"/>
                    <a:pt x="22731" y="32417"/>
                  </a:cubicBezTo>
                  <a:cubicBezTo>
                    <a:pt x="22731" y="31848"/>
                    <a:pt x="22202" y="31279"/>
                    <a:pt x="22202" y="31279"/>
                  </a:cubicBezTo>
                  <a:cubicBezTo>
                    <a:pt x="21674" y="30142"/>
                    <a:pt x="21674" y="30142"/>
                    <a:pt x="21674" y="30142"/>
                  </a:cubicBezTo>
                  <a:cubicBezTo>
                    <a:pt x="21674" y="30142"/>
                    <a:pt x="21674" y="30142"/>
                    <a:pt x="21674" y="30710"/>
                  </a:cubicBezTo>
                  <a:cubicBezTo>
                    <a:pt x="21145" y="31279"/>
                    <a:pt x="20616" y="31279"/>
                    <a:pt x="20616" y="31279"/>
                  </a:cubicBezTo>
                  <a:cubicBezTo>
                    <a:pt x="20616" y="31848"/>
                    <a:pt x="20088" y="32417"/>
                    <a:pt x="20088" y="32417"/>
                  </a:cubicBezTo>
                  <a:cubicBezTo>
                    <a:pt x="20088" y="32417"/>
                    <a:pt x="19559" y="32985"/>
                    <a:pt x="19559" y="33554"/>
                  </a:cubicBezTo>
                  <a:cubicBezTo>
                    <a:pt x="20088" y="33554"/>
                    <a:pt x="20088" y="33554"/>
                    <a:pt x="20088" y="34123"/>
                  </a:cubicBezTo>
                  <a:cubicBezTo>
                    <a:pt x="20088" y="34123"/>
                    <a:pt x="19559" y="34691"/>
                    <a:pt x="19559" y="34691"/>
                  </a:cubicBezTo>
                  <a:cubicBezTo>
                    <a:pt x="19030" y="35260"/>
                    <a:pt x="19030" y="35260"/>
                    <a:pt x="18502" y="35260"/>
                  </a:cubicBezTo>
                  <a:cubicBezTo>
                    <a:pt x="18502" y="35829"/>
                    <a:pt x="17444" y="36398"/>
                    <a:pt x="17444" y="36398"/>
                  </a:cubicBezTo>
                  <a:cubicBezTo>
                    <a:pt x="16387" y="36398"/>
                    <a:pt x="16387" y="36398"/>
                    <a:pt x="16387" y="36398"/>
                  </a:cubicBezTo>
                  <a:cubicBezTo>
                    <a:pt x="14801" y="35829"/>
                    <a:pt x="14801" y="35829"/>
                    <a:pt x="14801" y="35829"/>
                  </a:cubicBezTo>
                  <a:cubicBezTo>
                    <a:pt x="13744" y="36966"/>
                    <a:pt x="13744" y="36966"/>
                    <a:pt x="13744" y="36966"/>
                  </a:cubicBezTo>
                  <a:cubicBezTo>
                    <a:pt x="13744" y="36966"/>
                    <a:pt x="13215" y="36966"/>
                    <a:pt x="13215" y="36966"/>
                  </a:cubicBezTo>
                  <a:cubicBezTo>
                    <a:pt x="12687" y="36966"/>
                    <a:pt x="12158" y="36966"/>
                    <a:pt x="12158" y="36966"/>
                  </a:cubicBezTo>
                  <a:cubicBezTo>
                    <a:pt x="12158" y="36966"/>
                    <a:pt x="11629" y="36398"/>
                    <a:pt x="11101" y="36398"/>
                  </a:cubicBezTo>
                  <a:cubicBezTo>
                    <a:pt x="11101" y="36398"/>
                    <a:pt x="10572" y="36398"/>
                    <a:pt x="10572" y="36398"/>
                  </a:cubicBezTo>
                  <a:cubicBezTo>
                    <a:pt x="10044" y="36398"/>
                    <a:pt x="9515" y="36398"/>
                    <a:pt x="9515" y="36398"/>
                  </a:cubicBezTo>
                  <a:cubicBezTo>
                    <a:pt x="9515" y="36966"/>
                    <a:pt x="9515" y="36966"/>
                    <a:pt x="9515" y="36966"/>
                  </a:cubicBezTo>
                  <a:cubicBezTo>
                    <a:pt x="9515" y="36966"/>
                    <a:pt x="10044" y="36966"/>
                    <a:pt x="10044" y="36966"/>
                  </a:cubicBezTo>
                  <a:cubicBezTo>
                    <a:pt x="10044" y="37535"/>
                    <a:pt x="10044" y="38104"/>
                    <a:pt x="10044" y="38104"/>
                  </a:cubicBezTo>
                  <a:cubicBezTo>
                    <a:pt x="10044" y="38104"/>
                    <a:pt x="9515" y="38104"/>
                    <a:pt x="9515" y="38104"/>
                  </a:cubicBezTo>
                  <a:cubicBezTo>
                    <a:pt x="9515" y="38672"/>
                    <a:pt x="8458" y="38672"/>
                    <a:pt x="8458" y="38672"/>
                  </a:cubicBezTo>
                  <a:cubicBezTo>
                    <a:pt x="8458" y="38672"/>
                    <a:pt x="8458" y="39241"/>
                    <a:pt x="8458" y="39241"/>
                  </a:cubicBezTo>
                  <a:cubicBezTo>
                    <a:pt x="8458" y="39241"/>
                    <a:pt x="8458" y="39241"/>
                    <a:pt x="7929" y="39241"/>
                  </a:cubicBezTo>
                  <a:cubicBezTo>
                    <a:pt x="7400" y="39241"/>
                    <a:pt x="7400" y="39241"/>
                    <a:pt x="6872" y="39241"/>
                  </a:cubicBezTo>
                  <a:cubicBezTo>
                    <a:pt x="6872" y="38672"/>
                    <a:pt x="6343" y="38672"/>
                    <a:pt x="5814" y="38672"/>
                  </a:cubicBezTo>
                  <a:cubicBezTo>
                    <a:pt x="5814" y="38672"/>
                    <a:pt x="4229" y="38104"/>
                    <a:pt x="4229" y="38104"/>
                  </a:cubicBezTo>
                  <a:cubicBezTo>
                    <a:pt x="4229" y="38104"/>
                    <a:pt x="3700" y="38672"/>
                    <a:pt x="3700" y="38672"/>
                  </a:cubicBezTo>
                  <a:cubicBezTo>
                    <a:pt x="3171" y="38672"/>
                    <a:pt x="2643" y="38672"/>
                    <a:pt x="2114" y="38104"/>
                  </a:cubicBezTo>
                  <a:cubicBezTo>
                    <a:pt x="2114"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6966"/>
                    <a:pt x="1585" y="36966"/>
                    <a:pt x="1585" y="36966"/>
                  </a:cubicBezTo>
                  <a:cubicBezTo>
                    <a:pt x="0" y="38104"/>
                    <a:pt x="0" y="38104"/>
                    <a:pt x="0" y="38104"/>
                  </a:cubicBezTo>
                  <a:cubicBezTo>
                    <a:pt x="1057" y="40379"/>
                    <a:pt x="1057" y="40379"/>
                    <a:pt x="1057" y="40379"/>
                  </a:cubicBezTo>
                  <a:cubicBezTo>
                    <a:pt x="528" y="40947"/>
                    <a:pt x="528" y="40947"/>
                    <a:pt x="528" y="40947"/>
                  </a:cubicBezTo>
                  <a:cubicBezTo>
                    <a:pt x="528" y="40947"/>
                    <a:pt x="1057" y="41516"/>
                    <a:pt x="1057" y="41516"/>
                  </a:cubicBezTo>
                  <a:cubicBezTo>
                    <a:pt x="1057" y="42085"/>
                    <a:pt x="1585" y="42085"/>
                    <a:pt x="1585" y="42654"/>
                  </a:cubicBezTo>
                  <a:cubicBezTo>
                    <a:pt x="1585" y="43222"/>
                    <a:pt x="1585" y="43791"/>
                    <a:pt x="1585" y="43791"/>
                  </a:cubicBezTo>
                  <a:cubicBezTo>
                    <a:pt x="2114" y="43791"/>
                    <a:pt x="2114" y="43791"/>
                    <a:pt x="2114" y="43791"/>
                  </a:cubicBezTo>
                  <a:cubicBezTo>
                    <a:pt x="2643" y="44928"/>
                    <a:pt x="2643" y="44928"/>
                    <a:pt x="2643" y="44928"/>
                  </a:cubicBezTo>
                  <a:cubicBezTo>
                    <a:pt x="2643" y="45497"/>
                    <a:pt x="2643" y="45497"/>
                    <a:pt x="2643" y="45497"/>
                  </a:cubicBezTo>
                  <a:cubicBezTo>
                    <a:pt x="2643" y="46635"/>
                    <a:pt x="2643" y="46635"/>
                    <a:pt x="2643" y="46635"/>
                  </a:cubicBezTo>
                  <a:cubicBezTo>
                    <a:pt x="2643" y="46635"/>
                    <a:pt x="3171" y="47203"/>
                    <a:pt x="3171" y="47772"/>
                  </a:cubicBezTo>
                  <a:cubicBezTo>
                    <a:pt x="3171" y="47772"/>
                    <a:pt x="3171" y="48341"/>
                    <a:pt x="3171" y="48909"/>
                  </a:cubicBezTo>
                  <a:cubicBezTo>
                    <a:pt x="3171" y="48909"/>
                    <a:pt x="4229" y="50047"/>
                    <a:pt x="4229" y="50047"/>
                  </a:cubicBezTo>
                  <a:cubicBezTo>
                    <a:pt x="4229" y="51184"/>
                    <a:pt x="4229" y="51184"/>
                    <a:pt x="4229" y="51184"/>
                  </a:cubicBezTo>
                  <a:cubicBezTo>
                    <a:pt x="4229" y="51184"/>
                    <a:pt x="4757" y="51753"/>
                    <a:pt x="5286" y="52322"/>
                  </a:cubicBezTo>
                  <a:cubicBezTo>
                    <a:pt x="5286" y="52322"/>
                    <a:pt x="5814" y="52890"/>
                    <a:pt x="5814" y="52890"/>
                  </a:cubicBezTo>
                  <a:cubicBezTo>
                    <a:pt x="6343" y="54028"/>
                    <a:pt x="6343" y="54028"/>
                    <a:pt x="6343" y="54028"/>
                  </a:cubicBezTo>
                  <a:cubicBezTo>
                    <a:pt x="6872" y="55165"/>
                    <a:pt x="6872" y="55165"/>
                    <a:pt x="6872" y="55165"/>
                  </a:cubicBezTo>
                  <a:cubicBezTo>
                    <a:pt x="7400" y="55734"/>
                    <a:pt x="7400" y="55734"/>
                    <a:pt x="7400" y="55734"/>
                  </a:cubicBezTo>
                  <a:cubicBezTo>
                    <a:pt x="7929" y="56872"/>
                    <a:pt x="7929" y="56872"/>
                    <a:pt x="7929" y="56872"/>
                  </a:cubicBezTo>
                  <a:cubicBezTo>
                    <a:pt x="8458" y="57440"/>
                    <a:pt x="8458" y="57440"/>
                    <a:pt x="8458" y="57440"/>
                  </a:cubicBezTo>
                  <a:cubicBezTo>
                    <a:pt x="8986" y="58009"/>
                    <a:pt x="8986" y="58009"/>
                    <a:pt x="8986" y="58009"/>
                  </a:cubicBezTo>
                  <a:cubicBezTo>
                    <a:pt x="8986" y="58009"/>
                    <a:pt x="8986" y="58578"/>
                    <a:pt x="9515" y="58578"/>
                  </a:cubicBezTo>
                  <a:cubicBezTo>
                    <a:pt x="10044" y="58578"/>
                    <a:pt x="10572" y="58578"/>
                    <a:pt x="10572" y="58578"/>
                  </a:cubicBezTo>
                  <a:cubicBezTo>
                    <a:pt x="11101" y="58578"/>
                    <a:pt x="11101" y="59146"/>
                    <a:pt x="11629" y="57440"/>
                  </a:cubicBezTo>
                  <a:cubicBezTo>
                    <a:pt x="11629" y="56303"/>
                    <a:pt x="11629" y="55734"/>
                    <a:pt x="11629" y="55734"/>
                  </a:cubicBezTo>
                  <a:cubicBezTo>
                    <a:pt x="11629" y="55734"/>
                    <a:pt x="12158" y="55734"/>
                    <a:pt x="12158" y="55165"/>
                  </a:cubicBezTo>
                  <a:cubicBezTo>
                    <a:pt x="12687" y="55165"/>
                    <a:pt x="13215" y="55165"/>
                    <a:pt x="13215" y="54597"/>
                  </a:cubicBezTo>
                  <a:cubicBezTo>
                    <a:pt x="13215" y="53459"/>
                    <a:pt x="12158" y="52890"/>
                    <a:pt x="12158" y="52890"/>
                  </a:cubicBezTo>
                  <a:cubicBezTo>
                    <a:pt x="12158" y="52890"/>
                    <a:pt x="13215" y="52322"/>
                    <a:pt x="13744" y="52890"/>
                  </a:cubicBezTo>
                  <a:cubicBezTo>
                    <a:pt x="13744" y="53459"/>
                    <a:pt x="13744" y="54028"/>
                    <a:pt x="14273" y="53459"/>
                  </a:cubicBezTo>
                  <a:cubicBezTo>
                    <a:pt x="14801" y="52322"/>
                    <a:pt x="14801" y="52322"/>
                    <a:pt x="14801" y="52322"/>
                  </a:cubicBezTo>
                  <a:cubicBezTo>
                    <a:pt x="14273" y="51753"/>
                    <a:pt x="14273" y="51184"/>
                    <a:pt x="14273" y="50616"/>
                  </a:cubicBezTo>
                  <a:cubicBezTo>
                    <a:pt x="14273" y="50616"/>
                    <a:pt x="14801" y="50047"/>
                    <a:pt x="14801" y="49478"/>
                  </a:cubicBezTo>
                  <a:cubicBezTo>
                    <a:pt x="15330" y="48909"/>
                    <a:pt x="15330" y="48341"/>
                    <a:pt x="15330" y="47772"/>
                  </a:cubicBezTo>
                  <a:cubicBezTo>
                    <a:pt x="15330" y="46635"/>
                    <a:pt x="15330" y="47203"/>
                    <a:pt x="15859" y="46066"/>
                  </a:cubicBezTo>
                  <a:cubicBezTo>
                    <a:pt x="15859" y="45497"/>
                    <a:pt x="15859" y="46066"/>
                    <a:pt x="15859" y="43791"/>
                  </a:cubicBezTo>
                  <a:cubicBezTo>
                    <a:pt x="16387" y="42085"/>
                    <a:pt x="16387" y="41516"/>
                    <a:pt x="16916" y="41516"/>
                  </a:cubicBezTo>
                  <a:cubicBezTo>
                    <a:pt x="16916" y="41516"/>
                    <a:pt x="21145" y="43222"/>
                    <a:pt x="21145" y="43222"/>
                  </a:cubicBezTo>
                  <a:cubicBezTo>
                    <a:pt x="21145" y="43222"/>
                    <a:pt x="21674" y="44360"/>
                    <a:pt x="21674" y="44360"/>
                  </a:cubicBezTo>
                  <a:cubicBezTo>
                    <a:pt x="21674" y="44928"/>
                    <a:pt x="21674" y="45497"/>
                    <a:pt x="21674" y="45497"/>
                  </a:cubicBezTo>
                  <a:cubicBezTo>
                    <a:pt x="21674" y="46066"/>
                    <a:pt x="21145" y="47203"/>
                    <a:pt x="21145" y="47203"/>
                  </a:cubicBezTo>
                  <a:cubicBezTo>
                    <a:pt x="21145" y="47772"/>
                    <a:pt x="21145" y="47772"/>
                    <a:pt x="21145" y="47772"/>
                  </a:cubicBezTo>
                  <a:cubicBezTo>
                    <a:pt x="21145" y="47772"/>
                    <a:pt x="20088" y="47772"/>
                    <a:pt x="20088" y="48909"/>
                  </a:cubicBezTo>
                  <a:cubicBezTo>
                    <a:pt x="19559" y="49478"/>
                    <a:pt x="19559" y="49478"/>
                    <a:pt x="20088" y="50047"/>
                  </a:cubicBezTo>
                  <a:cubicBezTo>
                    <a:pt x="20616" y="50616"/>
                    <a:pt x="21145" y="51184"/>
                    <a:pt x="21145" y="51184"/>
                  </a:cubicBezTo>
                  <a:cubicBezTo>
                    <a:pt x="21674" y="51184"/>
                    <a:pt x="22202" y="50616"/>
                    <a:pt x="22731" y="50616"/>
                  </a:cubicBezTo>
                  <a:cubicBezTo>
                    <a:pt x="22731" y="50616"/>
                    <a:pt x="23259" y="50616"/>
                    <a:pt x="23259" y="50616"/>
                  </a:cubicBezTo>
                  <a:cubicBezTo>
                    <a:pt x="23259" y="51184"/>
                    <a:pt x="23259" y="51753"/>
                    <a:pt x="23788" y="52322"/>
                  </a:cubicBezTo>
                  <a:cubicBezTo>
                    <a:pt x="24317" y="52322"/>
                    <a:pt x="24845" y="52890"/>
                    <a:pt x="24845" y="52890"/>
                  </a:cubicBezTo>
                  <a:cubicBezTo>
                    <a:pt x="25374" y="52890"/>
                    <a:pt x="25903" y="52890"/>
                    <a:pt x="25903" y="52890"/>
                  </a:cubicBezTo>
                  <a:cubicBezTo>
                    <a:pt x="25903" y="52890"/>
                    <a:pt x="26431" y="52322"/>
                    <a:pt x="26960" y="52322"/>
                  </a:cubicBezTo>
                  <a:cubicBezTo>
                    <a:pt x="26960" y="52322"/>
                    <a:pt x="28546" y="54028"/>
                    <a:pt x="27488" y="51753"/>
                  </a:cubicBezTo>
                  <a:cubicBezTo>
                    <a:pt x="25903" y="50047"/>
                    <a:pt x="25903" y="50047"/>
                    <a:pt x="25903" y="49478"/>
                  </a:cubicBezTo>
                  <a:cubicBezTo>
                    <a:pt x="25374" y="49478"/>
                    <a:pt x="24845" y="48909"/>
                    <a:pt x="24845" y="48909"/>
                  </a:cubicBezTo>
                  <a:cubicBezTo>
                    <a:pt x="24317" y="48909"/>
                    <a:pt x="24317" y="48909"/>
                    <a:pt x="24317" y="48909"/>
                  </a:cubicBezTo>
                  <a:cubicBezTo>
                    <a:pt x="24317" y="48909"/>
                    <a:pt x="24317" y="48341"/>
                    <a:pt x="24317" y="47772"/>
                  </a:cubicBezTo>
                  <a:cubicBezTo>
                    <a:pt x="24845" y="47203"/>
                    <a:pt x="24845" y="47203"/>
                    <a:pt x="25374" y="47203"/>
                  </a:cubicBezTo>
                  <a:cubicBezTo>
                    <a:pt x="25903" y="47203"/>
                    <a:pt x="25903" y="46635"/>
                    <a:pt x="26960" y="47772"/>
                  </a:cubicBezTo>
                  <a:cubicBezTo>
                    <a:pt x="27488" y="48341"/>
                    <a:pt x="27488" y="48341"/>
                    <a:pt x="27488" y="48909"/>
                  </a:cubicBezTo>
                  <a:cubicBezTo>
                    <a:pt x="28017" y="50047"/>
                    <a:pt x="28546" y="50616"/>
                    <a:pt x="29074" y="51184"/>
                  </a:cubicBezTo>
                  <a:cubicBezTo>
                    <a:pt x="29074" y="51184"/>
                    <a:pt x="29603" y="51184"/>
                    <a:pt x="29603" y="52322"/>
                  </a:cubicBezTo>
                  <a:cubicBezTo>
                    <a:pt x="29603" y="53459"/>
                    <a:pt x="29603" y="54597"/>
                    <a:pt x="29603" y="55165"/>
                  </a:cubicBezTo>
                  <a:cubicBezTo>
                    <a:pt x="29603" y="55165"/>
                    <a:pt x="29603" y="57440"/>
                    <a:pt x="29603" y="57440"/>
                  </a:cubicBezTo>
                  <a:cubicBezTo>
                    <a:pt x="29603" y="57440"/>
                    <a:pt x="29603" y="58578"/>
                    <a:pt x="29603" y="59146"/>
                  </a:cubicBezTo>
                  <a:cubicBezTo>
                    <a:pt x="29603" y="59715"/>
                    <a:pt x="32246" y="63696"/>
                    <a:pt x="32246" y="63696"/>
                  </a:cubicBezTo>
                  <a:cubicBezTo>
                    <a:pt x="32246" y="63696"/>
                    <a:pt x="33303" y="65402"/>
                    <a:pt x="33832" y="65402"/>
                  </a:cubicBezTo>
                  <a:cubicBezTo>
                    <a:pt x="33832" y="65402"/>
                    <a:pt x="34361" y="67109"/>
                    <a:pt x="34889" y="67677"/>
                  </a:cubicBezTo>
                  <a:cubicBezTo>
                    <a:pt x="35947" y="67677"/>
                    <a:pt x="38061" y="68815"/>
                    <a:pt x="38061" y="68815"/>
                  </a:cubicBezTo>
                  <a:cubicBezTo>
                    <a:pt x="41762" y="71090"/>
                    <a:pt x="41762" y="71090"/>
                    <a:pt x="41762" y="71090"/>
                  </a:cubicBezTo>
                  <a:cubicBezTo>
                    <a:pt x="41762" y="71090"/>
                    <a:pt x="42819" y="72796"/>
                    <a:pt x="43348" y="72796"/>
                  </a:cubicBezTo>
                  <a:cubicBezTo>
                    <a:pt x="43348" y="72796"/>
                    <a:pt x="45991" y="72796"/>
                    <a:pt x="43876" y="72796"/>
                  </a:cubicBezTo>
                  <a:cubicBezTo>
                    <a:pt x="42290" y="72796"/>
                    <a:pt x="40176" y="71658"/>
                    <a:pt x="40176" y="71658"/>
                  </a:cubicBezTo>
                  <a:cubicBezTo>
                    <a:pt x="40176" y="71658"/>
                    <a:pt x="39647" y="70521"/>
                    <a:pt x="39647" y="70521"/>
                  </a:cubicBezTo>
                  <a:cubicBezTo>
                    <a:pt x="39118" y="70521"/>
                    <a:pt x="37004" y="69952"/>
                    <a:pt x="36475" y="69383"/>
                  </a:cubicBezTo>
                  <a:cubicBezTo>
                    <a:pt x="36475" y="69383"/>
                    <a:pt x="35947" y="68815"/>
                    <a:pt x="35418" y="68246"/>
                  </a:cubicBezTo>
                  <a:cubicBezTo>
                    <a:pt x="34889" y="67109"/>
                    <a:pt x="33832" y="66540"/>
                    <a:pt x="33832" y="66540"/>
                  </a:cubicBezTo>
                  <a:cubicBezTo>
                    <a:pt x="33832" y="66540"/>
                    <a:pt x="33303" y="65971"/>
                    <a:pt x="32775" y="64834"/>
                  </a:cubicBezTo>
                  <a:cubicBezTo>
                    <a:pt x="32246" y="64265"/>
                    <a:pt x="32246" y="64265"/>
                    <a:pt x="32246" y="63696"/>
                  </a:cubicBezTo>
                  <a:cubicBezTo>
                    <a:pt x="31718" y="63696"/>
                    <a:pt x="32246" y="63696"/>
                    <a:pt x="31189" y="63127"/>
                  </a:cubicBezTo>
                  <a:cubicBezTo>
                    <a:pt x="30132" y="62559"/>
                    <a:pt x="29603" y="61990"/>
                    <a:pt x="29603" y="61990"/>
                  </a:cubicBezTo>
                  <a:cubicBezTo>
                    <a:pt x="29074" y="61990"/>
                    <a:pt x="28017" y="61421"/>
                    <a:pt x="28017" y="61421"/>
                  </a:cubicBezTo>
                  <a:cubicBezTo>
                    <a:pt x="28017" y="61421"/>
                    <a:pt x="26960" y="60284"/>
                    <a:pt x="26960" y="60284"/>
                  </a:cubicBezTo>
                  <a:cubicBezTo>
                    <a:pt x="26960" y="60284"/>
                    <a:pt x="26431" y="61421"/>
                    <a:pt x="27488" y="61990"/>
                  </a:cubicBezTo>
                  <a:cubicBezTo>
                    <a:pt x="28017" y="61990"/>
                    <a:pt x="29074" y="63127"/>
                    <a:pt x="29074" y="63127"/>
                  </a:cubicBezTo>
                  <a:cubicBezTo>
                    <a:pt x="29074" y="63127"/>
                    <a:pt x="30132" y="63696"/>
                    <a:pt x="30132" y="63696"/>
                  </a:cubicBezTo>
                  <a:cubicBezTo>
                    <a:pt x="30132" y="63696"/>
                    <a:pt x="30132" y="64834"/>
                    <a:pt x="30132" y="64834"/>
                  </a:cubicBezTo>
                  <a:cubicBezTo>
                    <a:pt x="30132" y="64834"/>
                    <a:pt x="28546" y="64265"/>
                    <a:pt x="30132" y="64834"/>
                  </a:cubicBezTo>
                  <a:cubicBezTo>
                    <a:pt x="31189" y="65402"/>
                    <a:pt x="32246" y="65402"/>
                    <a:pt x="32246" y="65402"/>
                  </a:cubicBezTo>
                  <a:cubicBezTo>
                    <a:pt x="32246" y="65402"/>
                    <a:pt x="31189" y="65971"/>
                    <a:pt x="30660" y="65971"/>
                  </a:cubicBezTo>
                  <a:cubicBezTo>
                    <a:pt x="30660" y="66540"/>
                    <a:pt x="31718" y="68246"/>
                    <a:pt x="31718" y="67677"/>
                  </a:cubicBezTo>
                  <a:cubicBezTo>
                    <a:pt x="32246" y="67677"/>
                    <a:pt x="32775" y="68246"/>
                    <a:pt x="33303" y="68246"/>
                  </a:cubicBezTo>
                  <a:cubicBezTo>
                    <a:pt x="33303" y="68246"/>
                    <a:pt x="34361" y="68246"/>
                    <a:pt x="34361" y="68815"/>
                  </a:cubicBezTo>
                  <a:cubicBezTo>
                    <a:pt x="34889" y="68815"/>
                    <a:pt x="34889" y="68815"/>
                    <a:pt x="34889" y="69383"/>
                  </a:cubicBezTo>
                  <a:cubicBezTo>
                    <a:pt x="34361" y="69383"/>
                    <a:pt x="34889" y="70521"/>
                    <a:pt x="34889" y="70521"/>
                  </a:cubicBezTo>
                  <a:cubicBezTo>
                    <a:pt x="35947" y="71090"/>
                    <a:pt x="35947" y="71090"/>
                    <a:pt x="35947" y="71090"/>
                  </a:cubicBezTo>
                  <a:cubicBezTo>
                    <a:pt x="35947" y="71090"/>
                    <a:pt x="34361" y="71090"/>
                    <a:pt x="34361" y="70521"/>
                  </a:cubicBezTo>
                  <a:cubicBezTo>
                    <a:pt x="33832" y="70521"/>
                    <a:pt x="33832" y="69952"/>
                    <a:pt x="33303" y="70521"/>
                  </a:cubicBezTo>
                  <a:cubicBezTo>
                    <a:pt x="32775" y="71090"/>
                    <a:pt x="32775" y="71090"/>
                    <a:pt x="32775" y="71658"/>
                  </a:cubicBezTo>
                  <a:cubicBezTo>
                    <a:pt x="33303" y="72227"/>
                    <a:pt x="33832" y="72796"/>
                    <a:pt x="34361" y="72227"/>
                  </a:cubicBezTo>
                  <a:cubicBezTo>
                    <a:pt x="34361" y="72227"/>
                    <a:pt x="34361" y="72227"/>
                    <a:pt x="34889" y="71658"/>
                  </a:cubicBezTo>
                  <a:cubicBezTo>
                    <a:pt x="34889" y="71658"/>
                    <a:pt x="34889" y="71658"/>
                    <a:pt x="35418" y="71658"/>
                  </a:cubicBezTo>
                  <a:cubicBezTo>
                    <a:pt x="35418" y="71658"/>
                    <a:pt x="35947" y="71658"/>
                    <a:pt x="35947" y="71658"/>
                  </a:cubicBezTo>
                  <a:cubicBezTo>
                    <a:pt x="36475" y="71090"/>
                    <a:pt x="36475" y="71090"/>
                    <a:pt x="36475" y="71090"/>
                  </a:cubicBezTo>
                  <a:cubicBezTo>
                    <a:pt x="36475" y="71090"/>
                    <a:pt x="36475" y="71090"/>
                    <a:pt x="36475" y="71658"/>
                  </a:cubicBezTo>
                  <a:cubicBezTo>
                    <a:pt x="36475" y="71658"/>
                    <a:pt x="37004" y="71658"/>
                    <a:pt x="36475" y="72227"/>
                  </a:cubicBezTo>
                  <a:cubicBezTo>
                    <a:pt x="36475" y="72796"/>
                    <a:pt x="35947" y="72796"/>
                    <a:pt x="35947" y="72796"/>
                  </a:cubicBezTo>
                  <a:cubicBezTo>
                    <a:pt x="35947" y="73364"/>
                    <a:pt x="35418" y="72796"/>
                    <a:pt x="35947" y="73933"/>
                  </a:cubicBezTo>
                  <a:cubicBezTo>
                    <a:pt x="35947" y="74502"/>
                    <a:pt x="35947" y="75071"/>
                    <a:pt x="35947" y="75071"/>
                  </a:cubicBezTo>
                  <a:cubicBezTo>
                    <a:pt x="35947" y="75071"/>
                    <a:pt x="36475" y="75071"/>
                    <a:pt x="36475" y="75071"/>
                  </a:cubicBezTo>
                  <a:cubicBezTo>
                    <a:pt x="37004" y="75639"/>
                    <a:pt x="37004" y="76208"/>
                    <a:pt x="37004" y="76777"/>
                  </a:cubicBezTo>
                  <a:cubicBezTo>
                    <a:pt x="37533" y="76777"/>
                    <a:pt x="38590" y="78483"/>
                    <a:pt x="38590" y="78483"/>
                  </a:cubicBezTo>
                  <a:cubicBezTo>
                    <a:pt x="38590" y="78483"/>
                    <a:pt x="40176" y="79620"/>
                    <a:pt x="40176" y="79620"/>
                  </a:cubicBezTo>
                  <a:cubicBezTo>
                    <a:pt x="40176" y="79620"/>
                    <a:pt x="40704" y="80189"/>
                    <a:pt x="40704" y="80189"/>
                  </a:cubicBezTo>
                  <a:cubicBezTo>
                    <a:pt x="40704" y="80189"/>
                    <a:pt x="40704" y="80758"/>
                    <a:pt x="40176" y="80189"/>
                  </a:cubicBezTo>
                  <a:cubicBezTo>
                    <a:pt x="39647" y="79620"/>
                    <a:pt x="38590" y="79052"/>
                    <a:pt x="38590" y="79052"/>
                  </a:cubicBezTo>
                  <a:cubicBezTo>
                    <a:pt x="38590" y="80189"/>
                    <a:pt x="38590" y="80189"/>
                    <a:pt x="38590" y="80189"/>
                  </a:cubicBezTo>
                  <a:cubicBezTo>
                    <a:pt x="38590" y="80189"/>
                    <a:pt x="39118" y="80758"/>
                    <a:pt x="39647" y="80758"/>
                  </a:cubicBezTo>
                  <a:cubicBezTo>
                    <a:pt x="39647" y="81327"/>
                    <a:pt x="39647" y="81327"/>
                    <a:pt x="40176" y="81895"/>
                  </a:cubicBezTo>
                  <a:cubicBezTo>
                    <a:pt x="40704" y="81895"/>
                    <a:pt x="41233" y="81895"/>
                    <a:pt x="41762" y="81895"/>
                  </a:cubicBezTo>
                  <a:cubicBezTo>
                    <a:pt x="41762" y="82464"/>
                    <a:pt x="41762" y="81327"/>
                    <a:pt x="41762" y="81327"/>
                  </a:cubicBezTo>
                  <a:cubicBezTo>
                    <a:pt x="41762" y="81327"/>
                    <a:pt x="42290" y="81327"/>
                    <a:pt x="42290" y="81327"/>
                  </a:cubicBezTo>
                  <a:cubicBezTo>
                    <a:pt x="42290" y="81895"/>
                    <a:pt x="42819" y="82464"/>
                    <a:pt x="42290" y="83033"/>
                  </a:cubicBezTo>
                  <a:cubicBezTo>
                    <a:pt x="42290" y="83033"/>
                    <a:pt x="42290" y="83601"/>
                    <a:pt x="41762" y="83033"/>
                  </a:cubicBezTo>
                  <a:cubicBezTo>
                    <a:pt x="41233" y="83033"/>
                    <a:pt x="40704" y="82464"/>
                    <a:pt x="40176" y="82464"/>
                  </a:cubicBezTo>
                  <a:cubicBezTo>
                    <a:pt x="40176" y="82464"/>
                    <a:pt x="39647" y="81895"/>
                    <a:pt x="39118" y="82464"/>
                  </a:cubicBezTo>
                  <a:cubicBezTo>
                    <a:pt x="39118" y="82464"/>
                    <a:pt x="38061" y="81895"/>
                    <a:pt x="38061" y="82464"/>
                  </a:cubicBezTo>
                  <a:cubicBezTo>
                    <a:pt x="38061" y="83033"/>
                    <a:pt x="38061" y="83601"/>
                    <a:pt x="38061" y="83601"/>
                  </a:cubicBezTo>
                  <a:cubicBezTo>
                    <a:pt x="38061" y="83601"/>
                    <a:pt x="37533" y="81327"/>
                    <a:pt x="37004" y="81327"/>
                  </a:cubicBezTo>
                  <a:cubicBezTo>
                    <a:pt x="36475" y="81327"/>
                    <a:pt x="35418" y="80758"/>
                    <a:pt x="35418" y="80758"/>
                  </a:cubicBezTo>
                  <a:cubicBezTo>
                    <a:pt x="34889" y="79620"/>
                    <a:pt x="34889" y="79620"/>
                    <a:pt x="34889" y="79620"/>
                  </a:cubicBezTo>
                  <a:cubicBezTo>
                    <a:pt x="34889" y="79620"/>
                    <a:pt x="35418" y="79620"/>
                    <a:pt x="35418" y="79620"/>
                  </a:cubicBezTo>
                  <a:cubicBezTo>
                    <a:pt x="35947" y="80189"/>
                    <a:pt x="35418" y="80189"/>
                    <a:pt x="35947" y="80189"/>
                  </a:cubicBezTo>
                  <a:cubicBezTo>
                    <a:pt x="36475" y="80189"/>
                    <a:pt x="35418" y="79052"/>
                    <a:pt x="36475" y="79052"/>
                  </a:cubicBezTo>
                  <a:cubicBezTo>
                    <a:pt x="37533" y="79052"/>
                    <a:pt x="37533" y="79052"/>
                    <a:pt x="37533" y="79052"/>
                  </a:cubicBezTo>
                  <a:cubicBezTo>
                    <a:pt x="37533" y="78483"/>
                    <a:pt x="38590" y="78483"/>
                    <a:pt x="37533" y="77914"/>
                  </a:cubicBezTo>
                  <a:cubicBezTo>
                    <a:pt x="36475" y="77345"/>
                    <a:pt x="36475" y="77345"/>
                    <a:pt x="36475" y="77345"/>
                  </a:cubicBezTo>
                  <a:cubicBezTo>
                    <a:pt x="35947" y="77345"/>
                    <a:pt x="35947" y="77345"/>
                    <a:pt x="35947" y="76777"/>
                  </a:cubicBezTo>
                  <a:cubicBezTo>
                    <a:pt x="35418" y="76208"/>
                    <a:pt x="35418" y="75639"/>
                    <a:pt x="34889" y="75639"/>
                  </a:cubicBezTo>
                  <a:cubicBezTo>
                    <a:pt x="34889" y="75639"/>
                    <a:pt x="33303" y="75639"/>
                    <a:pt x="33303" y="75639"/>
                  </a:cubicBezTo>
                  <a:cubicBezTo>
                    <a:pt x="33303" y="75639"/>
                    <a:pt x="32775" y="75071"/>
                    <a:pt x="32246" y="75071"/>
                  </a:cubicBezTo>
                  <a:cubicBezTo>
                    <a:pt x="31718" y="75071"/>
                    <a:pt x="30660" y="73933"/>
                    <a:pt x="30660" y="73933"/>
                  </a:cubicBezTo>
                  <a:cubicBezTo>
                    <a:pt x="30132" y="73364"/>
                    <a:pt x="28546" y="72796"/>
                    <a:pt x="28546" y="72796"/>
                  </a:cubicBezTo>
                  <a:cubicBezTo>
                    <a:pt x="28546" y="72796"/>
                    <a:pt x="28017" y="72227"/>
                    <a:pt x="27488" y="72227"/>
                  </a:cubicBezTo>
                  <a:cubicBezTo>
                    <a:pt x="26960" y="72227"/>
                    <a:pt x="26960" y="72227"/>
                    <a:pt x="26431" y="72227"/>
                  </a:cubicBezTo>
                  <a:cubicBezTo>
                    <a:pt x="25903" y="71658"/>
                    <a:pt x="25374" y="71090"/>
                    <a:pt x="25374" y="71090"/>
                  </a:cubicBezTo>
                  <a:cubicBezTo>
                    <a:pt x="24845" y="70521"/>
                    <a:pt x="24317" y="70521"/>
                    <a:pt x="24317" y="70521"/>
                  </a:cubicBezTo>
                  <a:cubicBezTo>
                    <a:pt x="24845" y="71090"/>
                    <a:pt x="24317" y="71090"/>
                    <a:pt x="25374" y="71658"/>
                  </a:cubicBezTo>
                  <a:cubicBezTo>
                    <a:pt x="25903" y="72227"/>
                    <a:pt x="26431" y="72227"/>
                    <a:pt x="26431" y="72227"/>
                  </a:cubicBezTo>
                  <a:cubicBezTo>
                    <a:pt x="26431" y="72227"/>
                    <a:pt x="26960" y="72796"/>
                    <a:pt x="26960" y="72796"/>
                  </a:cubicBezTo>
                  <a:cubicBezTo>
                    <a:pt x="26960" y="73364"/>
                    <a:pt x="27488" y="72796"/>
                    <a:pt x="28017" y="72796"/>
                  </a:cubicBezTo>
                  <a:cubicBezTo>
                    <a:pt x="28017" y="73364"/>
                    <a:pt x="28546" y="73364"/>
                    <a:pt x="28546" y="73933"/>
                  </a:cubicBezTo>
                  <a:cubicBezTo>
                    <a:pt x="28546" y="73933"/>
                    <a:pt x="30132" y="73933"/>
                    <a:pt x="30132" y="74502"/>
                  </a:cubicBezTo>
                  <a:cubicBezTo>
                    <a:pt x="30132" y="75071"/>
                    <a:pt x="30660" y="75639"/>
                    <a:pt x="30132" y="75639"/>
                  </a:cubicBezTo>
                  <a:cubicBezTo>
                    <a:pt x="30132" y="75639"/>
                    <a:pt x="29603" y="76208"/>
                    <a:pt x="29603" y="76208"/>
                  </a:cubicBezTo>
                  <a:cubicBezTo>
                    <a:pt x="30132" y="76208"/>
                    <a:pt x="30660" y="76777"/>
                    <a:pt x="31189" y="76777"/>
                  </a:cubicBezTo>
                  <a:cubicBezTo>
                    <a:pt x="31718" y="76777"/>
                    <a:pt x="31189" y="76777"/>
                    <a:pt x="32246" y="77345"/>
                  </a:cubicBezTo>
                  <a:cubicBezTo>
                    <a:pt x="33303" y="77345"/>
                    <a:pt x="33303" y="78483"/>
                    <a:pt x="33303" y="78483"/>
                  </a:cubicBezTo>
                  <a:cubicBezTo>
                    <a:pt x="33303" y="79052"/>
                    <a:pt x="34361" y="79620"/>
                    <a:pt x="34361" y="79620"/>
                  </a:cubicBezTo>
                  <a:cubicBezTo>
                    <a:pt x="34361" y="79620"/>
                    <a:pt x="33832" y="79620"/>
                    <a:pt x="34361" y="80189"/>
                  </a:cubicBezTo>
                  <a:cubicBezTo>
                    <a:pt x="34361" y="80189"/>
                    <a:pt x="33832" y="80189"/>
                    <a:pt x="34361" y="80758"/>
                  </a:cubicBezTo>
                  <a:cubicBezTo>
                    <a:pt x="34889" y="80758"/>
                    <a:pt x="35418" y="80758"/>
                    <a:pt x="35418" y="80758"/>
                  </a:cubicBezTo>
                  <a:cubicBezTo>
                    <a:pt x="35418" y="81327"/>
                    <a:pt x="35418" y="81327"/>
                    <a:pt x="35418" y="81895"/>
                  </a:cubicBezTo>
                  <a:cubicBezTo>
                    <a:pt x="35418" y="81895"/>
                    <a:pt x="34361" y="83033"/>
                    <a:pt x="35947" y="83033"/>
                  </a:cubicBezTo>
                  <a:cubicBezTo>
                    <a:pt x="37004" y="83033"/>
                    <a:pt x="37004" y="83033"/>
                    <a:pt x="37004" y="83033"/>
                  </a:cubicBezTo>
                  <a:cubicBezTo>
                    <a:pt x="37533" y="83601"/>
                    <a:pt x="37533" y="83601"/>
                    <a:pt x="37533" y="83601"/>
                  </a:cubicBezTo>
                  <a:cubicBezTo>
                    <a:pt x="37533" y="83601"/>
                    <a:pt x="37004" y="84170"/>
                    <a:pt x="37533" y="84739"/>
                  </a:cubicBezTo>
                  <a:cubicBezTo>
                    <a:pt x="37533" y="85308"/>
                    <a:pt x="39647" y="85308"/>
                    <a:pt x="39647" y="85308"/>
                  </a:cubicBezTo>
                  <a:cubicBezTo>
                    <a:pt x="39647" y="84739"/>
                    <a:pt x="39647" y="84739"/>
                    <a:pt x="39647" y="84739"/>
                  </a:cubicBezTo>
                  <a:cubicBezTo>
                    <a:pt x="39647" y="84739"/>
                    <a:pt x="40704" y="85308"/>
                    <a:pt x="40176" y="85308"/>
                  </a:cubicBezTo>
                  <a:cubicBezTo>
                    <a:pt x="40176" y="85876"/>
                    <a:pt x="39647" y="85876"/>
                    <a:pt x="39647" y="85876"/>
                  </a:cubicBezTo>
                  <a:cubicBezTo>
                    <a:pt x="39647" y="85876"/>
                    <a:pt x="39647" y="87014"/>
                    <a:pt x="40176" y="87014"/>
                  </a:cubicBezTo>
                  <a:cubicBezTo>
                    <a:pt x="40704" y="87014"/>
                    <a:pt x="41233" y="87582"/>
                    <a:pt x="41233" y="87582"/>
                  </a:cubicBezTo>
                  <a:cubicBezTo>
                    <a:pt x="41233" y="87582"/>
                    <a:pt x="41762" y="87582"/>
                    <a:pt x="41762" y="88151"/>
                  </a:cubicBezTo>
                  <a:cubicBezTo>
                    <a:pt x="42290" y="88151"/>
                    <a:pt x="42290" y="88720"/>
                    <a:pt x="42290" y="88720"/>
                  </a:cubicBezTo>
                  <a:cubicBezTo>
                    <a:pt x="42819" y="88720"/>
                    <a:pt x="43348" y="88720"/>
                    <a:pt x="43348" y="89289"/>
                  </a:cubicBezTo>
                  <a:cubicBezTo>
                    <a:pt x="43876" y="89289"/>
                    <a:pt x="44405" y="89857"/>
                    <a:pt x="44405" y="89289"/>
                  </a:cubicBezTo>
                  <a:cubicBezTo>
                    <a:pt x="44405" y="88720"/>
                    <a:pt x="44933" y="88720"/>
                    <a:pt x="44405" y="88151"/>
                  </a:cubicBezTo>
                  <a:cubicBezTo>
                    <a:pt x="43876" y="87582"/>
                    <a:pt x="43348" y="87582"/>
                    <a:pt x="42819" y="87582"/>
                  </a:cubicBezTo>
                  <a:cubicBezTo>
                    <a:pt x="42819" y="87582"/>
                    <a:pt x="42290" y="87582"/>
                    <a:pt x="42290" y="87014"/>
                  </a:cubicBezTo>
                  <a:cubicBezTo>
                    <a:pt x="41762" y="87014"/>
                    <a:pt x="41762" y="87014"/>
                    <a:pt x="41762" y="86445"/>
                  </a:cubicBezTo>
                  <a:cubicBezTo>
                    <a:pt x="41762" y="85876"/>
                    <a:pt x="41233" y="85308"/>
                    <a:pt x="41233" y="85308"/>
                  </a:cubicBezTo>
                  <a:cubicBezTo>
                    <a:pt x="41233" y="85308"/>
                    <a:pt x="41233" y="84170"/>
                    <a:pt x="41233" y="84170"/>
                  </a:cubicBezTo>
                  <a:cubicBezTo>
                    <a:pt x="40704" y="84170"/>
                    <a:pt x="40704" y="84170"/>
                    <a:pt x="40176" y="84170"/>
                  </a:cubicBezTo>
                  <a:cubicBezTo>
                    <a:pt x="40176" y="84170"/>
                    <a:pt x="39647" y="83601"/>
                    <a:pt x="39647" y="83601"/>
                  </a:cubicBezTo>
                  <a:cubicBezTo>
                    <a:pt x="39118" y="83601"/>
                    <a:pt x="38590" y="83601"/>
                    <a:pt x="38590" y="83601"/>
                  </a:cubicBezTo>
                  <a:cubicBezTo>
                    <a:pt x="38590" y="83033"/>
                    <a:pt x="39118" y="83033"/>
                    <a:pt x="39118" y="83033"/>
                  </a:cubicBezTo>
                  <a:cubicBezTo>
                    <a:pt x="39118" y="83033"/>
                    <a:pt x="39647" y="83033"/>
                    <a:pt x="40176" y="83033"/>
                  </a:cubicBezTo>
                  <a:cubicBezTo>
                    <a:pt x="40704" y="83601"/>
                    <a:pt x="40704" y="83033"/>
                    <a:pt x="41233" y="83601"/>
                  </a:cubicBezTo>
                  <a:cubicBezTo>
                    <a:pt x="41762" y="83601"/>
                    <a:pt x="41233" y="84170"/>
                    <a:pt x="41762" y="84170"/>
                  </a:cubicBezTo>
                  <a:cubicBezTo>
                    <a:pt x="42819" y="84170"/>
                    <a:pt x="42819" y="83601"/>
                    <a:pt x="42819" y="83601"/>
                  </a:cubicBezTo>
                  <a:cubicBezTo>
                    <a:pt x="43876" y="83033"/>
                    <a:pt x="43876" y="83033"/>
                    <a:pt x="43876" y="83033"/>
                  </a:cubicBezTo>
                  <a:cubicBezTo>
                    <a:pt x="43876" y="83033"/>
                    <a:pt x="43876" y="83033"/>
                    <a:pt x="44405" y="83601"/>
                  </a:cubicBezTo>
                  <a:cubicBezTo>
                    <a:pt x="44933" y="83601"/>
                    <a:pt x="43876" y="84170"/>
                    <a:pt x="44933" y="84170"/>
                  </a:cubicBezTo>
                  <a:cubicBezTo>
                    <a:pt x="45991" y="84170"/>
                    <a:pt x="46519" y="84170"/>
                    <a:pt x="46519" y="84170"/>
                  </a:cubicBezTo>
                  <a:cubicBezTo>
                    <a:pt x="46519" y="84739"/>
                    <a:pt x="46519" y="85308"/>
                    <a:pt x="46519" y="85308"/>
                  </a:cubicBezTo>
                  <a:cubicBezTo>
                    <a:pt x="46519" y="85308"/>
                    <a:pt x="46519" y="85876"/>
                    <a:pt x="46519" y="85876"/>
                  </a:cubicBezTo>
                  <a:cubicBezTo>
                    <a:pt x="47048" y="85876"/>
                    <a:pt x="48105" y="85876"/>
                    <a:pt x="48105" y="85876"/>
                  </a:cubicBezTo>
                  <a:cubicBezTo>
                    <a:pt x="48105" y="85876"/>
                    <a:pt x="48634" y="85876"/>
                    <a:pt x="48634" y="86445"/>
                  </a:cubicBezTo>
                  <a:cubicBezTo>
                    <a:pt x="49162" y="87014"/>
                    <a:pt x="47577" y="87582"/>
                    <a:pt x="47577" y="87582"/>
                  </a:cubicBezTo>
                  <a:cubicBezTo>
                    <a:pt x="47577" y="87582"/>
                    <a:pt x="47048" y="87014"/>
                    <a:pt x="47048" y="87582"/>
                  </a:cubicBezTo>
                  <a:cubicBezTo>
                    <a:pt x="47048" y="88151"/>
                    <a:pt x="46519" y="88151"/>
                    <a:pt x="47048" y="88720"/>
                  </a:cubicBezTo>
                  <a:cubicBezTo>
                    <a:pt x="47577" y="88720"/>
                    <a:pt x="47048" y="88720"/>
                    <a:pt x="47048" y="88720"/>
                  </a:cubicBezTo>
                  <a:cubicBezTo>
                    <a:pt x="46519" y="88720"/>
                    <a:pt x="45991" y="88151"/>
                    <a:pt x="46519" y="89289"/>
                  </a:cubicBezTo>
                  <a:cubicBezTo>
                    <a:pt x="46519" y="89857"/>
                    <a:pt x="47048" y="90426"/>
                    <a:pt x="47048" y="90426"/>
                  </a:cubicBezTo>
                  <a:cubicBezTo>
                    <a:pt x="47577" y="90426"/>
                    <a:pt x="48634" y="90426"/>
                    <a:pt x="48634" y="90426"/>
                  </a:cubicBezTo>
                  <a:cubicBezTo>
                    <a:pt x="49162" y="90426"/>
                    <a:pt x="49691" y="90426"/>
                    <a:pt x="49162" y="90426"/>
                  </a:cubicBezTo>
                  <a:cubicBezTo>
                    <a:pt x="48634" y="89857"/>
                    <a:pt x="48105" y="89857"/>
                    <a:pt x="48105" y="89857"/>
                  </a:cubicBezTo>
                  <a:cubicBezTo>
                    <a:pt x="48105" y="89857"/>
                    <a:pt x="48105" y="89857"/>
                    <a:pt x="48105" y="89289"/>
                  </a:cubicBezTo>
                  <a:cubicBezTo>
                    <a:pt x="48105" y="89289"/>
                    <a:pt x="48634" y="89289"/>
                    <a:pt x="48634" y="89289"/>
                  </a:cubicBezTo>
                  <a:cubicBezTo>
                    <a:pt x="48634" y="88720"/>
                    <a:pt x="49162" y="88151"/>
                    <a:pt x="49162" y="88151"/>
                  </a:cubicBezTo>
                  <a:cubicBezTo>
                    <a:pt x="49162" y="88151"/>
                    <a:pt x="49691" y="87014"/>
                    <a:pt x="50220" y="87582"/>
                  </a:cubicBezTo>
                  <a:cubicBezTo>
                    <a:pt x="50220" y="88151"/>
                    <a:pt x="50220" y="88151"/>
                    <a:pt x="50748" y="88151"/>
                  </a:cubicBezTo>
                  <a:cubicBezTo>
                    <a:pt x="50748" y="88151"/>
                    <a:pt x="52334" y="86445"/>
                    <a:pt x="52334" y="86445"/>
                  </a:cubicBezTo>
                  <a:cubicBezTo>
                    <a:pt x="52334" y="86445"/>
                    <a:pt x="52863" y="86445"/>
                    <a:pt x="52334" y="87014"/>
                  </a:cubicBezTo>
                  <a:cubicBezTo>
                    <a:pt x="52334" y="87582"/>
                    <a:pt x="51806" y="88151"/>
                    <a:pt x="52334" y="88720"/>
                  </a:cubicBezTo>
                  <a:cubicBezTo>
                    <a:pt x="52334" y="89289"/>
                    <a:pt x="52334" y="89289"/>
                    <a:pt x="52334" y="89289"/>
                  </a:cubicBezTo>
                  <a:cubicBezTo>
                    <a:pt x="52863" y="89857"/>
                    <a:pt x="52334" y="89857"/>
                    <a:pt x="52863" y="90426"/>
                  </a:cubicBezTo>
                  <a:cubicBezTo>
                    <a:pt x="52863" y="90995"/>
                    <a:pt x="52863" y="90426"/>
                    <a:pt x="52863" y="90995"/>
                  </a:cubicBezTo>
                  <a:cubicBezTo>
                    <a:pt x="53392" y="91563"/>
                    <a:pt x="53920" y="92701"/>
                    <a:pt x="53920" y="92701"/>
                  </a:cubicBezTo>
                  <a:cubicBezTo>
                    <a:pt x="53920" y="92701"/>
                    <a:pt x="53392" y="93270"/>
                    <a:pt x="53920" y="93270"/>
                  </a:cubicBezTo>
                  <a:cubicBezTo>
                    <a:pt x="54449" y="93838"/>
                    <a:pt x="55506" y="93838"/>
                    <a:pt x="55506" y="93838"/>
                  </a:cubicBezTo>
                  <a:cubicBezTo>
                    <a:pt x="55506" y="93838"/>
                    <a:pt x="55506" y="93838"/>
                    <a:pt x="55506" y="93838"/>
                  </a:cubicBezTo>
                  <a:cubicBezTo>
                    <a:pt x="55506" y="93838"/>
                    <a:pt x="56035" y="94407"/>
                    <a:pt x="56563" y="93838"/>
                  </a:cubicBezTo>
                  <a:cubicBezTo>
                    <a:pt x="56563" y="93270"/>
                    <a:pt x="57092" y="93270"/>
                    <a:pt x="57092" y="93270"/>
                  </a:cubicBezTo>
                  <a:cubicBezTo>
                    <a:pt x="57621" y="93270"/>
                    <a:pt x="57092" y="93270"/>
                    <a:pt x="58149" y="93270"/>
                  </a:cubicBezTo>
                  <a:cubicBezTo>
                    <a:pt x="59207" y="93270"/>
                    <a:pt x="59207" y="93838"/>
                    <a:pt x="59735" y="93270"/>
                  </a:cubicBezTo>
                  <a:cubicBezTo>
                    <a:pt x="60264" y="92701"/>
                    <a:pt x="59735" y="92701"/>
                    <a:pt x="60792" y="92701"/>
                  </a:cubicBezTo>
                  <a:cubicBezTo>
                    <a:pt x="61850" y="92701"/>
                    <a:pt x="62907" y="92132"/>
                    <a:pt x="62907" y="92132"/>
                  </a:cubicBezTo>
                  <a:cubicBezTo>
                    <a:pt x="62907" y="92132"/>
                    <a:pt x="64493" y="92132"/>
                    <a:pt x="64493" y="92132"/>
                  </a:cubicBezTo>
                  <a:cubicBezTo>
                    <a:pt x="65550" y="92701"/>
                    <a:pt x="65550" y="92701"/>
                    <a:pt x="65550" y="92701"/>
                  </a:cubicBezTo>
                  <a:cubicBezTo>
                    <a:pt x="65550" y="92701"/>
                    <a:pt x="66079" y="93270"/>
                    <a:pt x="66607" y="93270"/>
                  </a:cubicBezTo>
                  <a:cubicBezTo>
                    <a:pt x="66607" y="93270"/>
                    <a:pt x="67136" y="93270"/>
                    <a:pt x="67665" y="93270"/>
                  </a:cubicBezTo>
                  <a:cubicBezTo>
                    <a:pt x="67665" y="93270"/>
                    <a:pt x="69779" y="93838"/>
                    <a:pt x="69779" y="93838"/>
                  </a:cubicBezTo>
                  <a:cubicBezTo>
                    <a:pt x="71894" y="94407"/>
                    <a:pt x="71894" y="94407"/>
                    <a:pt x="71894" y="94407"/>
                  </a:cubicBezTo>
                  <a:cubicBezTo>
                    <a:pt x="72951" y="94976"/>
                    <a:pt x="72951" y="94976"/>
                    <a:pt x="72951" y="94976"/>
                  </a:cubicBezTo>
                  <a:cubicBezTo>
                    <a:pt x="75066" y="96682"/>
                    <a:pt x="75066" y="96682"/>
                    <a:pt x="75066" y="96682"/>
                  </a:cubicBezTo>
                  <a:cubicBezTo>
                    <a:pt x="77180" y="98957"/>
                    <a:pt x="77180" y="98957"/>
                    <a:pt x="77180" y="98957"/>
                  </a:cubicBezTo>
                  <a:cubicBezTo>
                    <a:pt x="79823" y="100094"/>
                    <a:pt x="79823" y="100094"/>
                    <a:pt x="79823" y="100094"/>
                  </a:cubicBezTo>
                  <a:cubicBezTo>
                    <a:pt x="81409" y="101232"/>
                    <a:pt x="81409" y="101232"/>
                    <a:pt x="81409" y="101232"/>
                  </a:cubicBezTo>
                  <a:cubicBezTo>
                    <a:pt x="82466" y="102369"/>
                    <a:pt x="82466" y="102369"/>
                    <a:pt x="82466" y="102369"/>
                  </a:cubicBezTo>
                  <a:cubicBezTo>
                    <a:pt x="82466" y="102369"/>
                    <a:pt x="84052" y="103507"/>
                    <a:pt x="84052" y="103507"/>
                  </a:cubicBezTo>
                  <a:cubicBezTo>
                    <a:pt x="84581" y="103507"/>
                    <a:pt x="86167" y="104644"/>
                    <a:pt x="86167" y="104644"/>
                  </a:cubicBezTo>
                  <a:cubicBezTo>
                    <a:pt x="87753" y="105781"/>
                    <a:pt x="87753" y="105781"/>
                    <a:pt x="87753" y="105781"/>
                  </a:cubicBezTo>
                  <a:cubicBezTo>
                    <a:pt x="87753" y="105781"/>
                    <a:pt x="88281" y="106919"/>
                    <a:pt x="88281" y="106919"/>
                  </a:cubicBezTo>
                  <a:cubicBezTo>
                    <a:pt x="88281" y="107488"/>
                    <a:pt x="87753" y="106919"/>
                    <a:pt x="87224" y="106919"/>
                  </a:cubicBezTo>
                  <a:cubicBezTo>
                    <a:pt x="86696" y="107488"/>
                    <a:pt x="84581" y="106350"/>
                    <a:pt x="84581" y="106350"/>
                  </a:cubicBezTo>
                  <a:cubicBezTo>
                    <a:pt x="83524" y="105213"/>
                    <a:pt x="83524" y="105213"/>
                    <a:pt x="83524" y="105213"/>
                  </a:cubicBezTo>
                  <a:cubicBezTo>
                    <a:pt x="81938" y="105213"/>
                    <a:pt x="81938" y="105213"/>
                    <a:pt x="81938" y="105213"/>
                  </a:cubicBezTo>
                  <a:cubicBezTo>
                    <a:pt x="80881" y="104644"/>
                    <a:pt x="80881" y="104644"/>
                    <a:pt x="80881" y="104644"/>
                  </a:cubicBezTo>
                  <a:cubicBezTo>
                    <a:pt x="78766" y="105213"/>
                    <a:pt x="78766" y="105213"/>
                    <a:pt x="78766" y="105213"/>
                  </a:cubicBezTo>
                  <a:cubicBezTo>
                    <a:pt x="77180" y="104644"/>
                    <a:pt x="77180" y="104644"/>
                    <a:pt x="77180" y="104644"/>
                  </a:cubicBezTo>
                  <a:cubicBezTo>
                    <a:pt x="77180" y="104644"/>
                    <a:pt x="76651" y="104644"/>
                    <a:pt x="77180" y="105213"/>
                  </a:cubicBezTo>
                  <a:cubicBezTo>
                    <a:pt x="77180" y="105213"/>
                    <a:pt x="77180" y="105781"/>
                    <a:pt x="77180" y="105781"/>
                  </a:cubicBezTo>
                  <a:cubicBezTo>
                    <a:pt x="75594" y="106919"/>
                    <a:pt x="75594" y="106919"/>
                    <a:pt x="75594" y="106919"/>
                  </a:cubicBezTo>
                  <a:cubicBezTo>
                    <a:pt x="73480" y="107488"/>
                    <a:pt x="73480" y="107488"/>
                    <a:pt x="73480" y="107488"/>
                  </a:cubicBezTo>
                  <a:cubicBezTo>
                    <a:pt x="71365" y="107488"/>
                    <a:pt x="71365" y="107488"/>
                    <a:pt x="71365" y="107488"/>
                  </a:cubicBezTo>
                  <a:cubicBezTo>
                    <a:pt x="69779" y="107488"/>
                    <a:pt x="69779" y="107488"/>
                    <a:pt x="69779" y="107488"/>
                  </a:cubicBezTo>
                  <a:cubicBezTo>
                    <a:pt x="69779" y="108625"/>
                    <a:pt x="69779" y="108625"/>
                    <a:pt x="69779" y="108625"/>
                  </a:cubicBezTo>
                  <a:cubicBezTo>
                    <a:pt x="69779" y="108625"/>
                    <a:pt x="67665" y="108625"/>
                    <a:pt x="69779" y="109194"/>
                  </a:cubicBezTo>
                  <a:cubicBezTo>
                    <a:pt x="71894" y="109194"/>
                    <a:pt x="72951" y="109194"/>
                    <a:pt x="72951" y="108625"/>
                  </a:cubicBezTo>
                  <a:cubicBezTo>
                    <a:pt x="73480" y="108625"/>
                    <a:pt x="73480" y="108056"/>
                    <a:pt x="74008" y="108056"/>
                  </a:cubicBezTo>
                  <a:cubicBezTo>
                    <a:pt x="74537" y="108056"/>
                    <a:pt x="75594" y="108056"/>
                    <a:pt x="76123" y="108056"/>
                  </a:cubicBezTo>
                  <a:cubicBezTo>
                    <a:pt x="76123" y="108056"/>
                    <a:pt x="76651" y="108056"/>
                    <a:pt x="77709" y="107488"/>
                  </a:cubicBezTo>
                  <a:cubicBezTo>
                    <a:pt x="78237" y="107488"/>
                    <a:pt x="78237" y="106919"/>
                    <a:pt x="79295" y="107488"/>
                  </a:cubicBezTo>
                  <a:cubicBezTo>
                    <a:pt x="80352" y="108056"/>
                    <a:pt x="79823" y="106350"/>
                    <a:pt x="79823" y="106350"/>
                  </a:cubicBezTo>
                  <a:cubicBezTo>
                    <a:pt x="79823" y="106350"/>
                    <a:pt x="79823" y="105781"/>
                    <a:pt x="80352" y="105781"/>
                  </a:cubicBezTo>
                  <a:cubicBezTo>
                    <a:pt x="81409" y="106350"/>
                    <a:pt x="81409" y="106350"/>
                    <a:pt x="81409" y="106350"/>
                  </a:cubicBezTo>
                  <a:cubicBezTo>
                    <a:pt x="81938" y="106350"/>
                    <a:pt x="82995" y="106919"/>
                    <a:pt x="82995" y="106919"/>
                  </a:cubicBezTo>
                  <a:cubicBezTo>
                    <a:pt x="83524" y="106919"/>
                    <a:pt x="85638" y="107488"/>
                    <a:pt x="85638" y="107488"/>
                  </a:cubicBezTo>
                  <a:cubicBezTo>
                    <a:pt x="85638" y="107488"/>
                    <a:pt x="86167" y="109194"/>
                    <a:pt x="86167" y="109194"/>
                  </a:cubicBezTo>
                  <a:cubicBezTo>
                    <a:pt x="86696" y="109194"/>
                    <a:pt x="88281" y="109194"/>
                    <a:pt x="88810" y="109194"/>
                  </a:cubicBezTo>
                  <a:cubicBezTo>
                    <a:pt x="89339" y="109194"/>
                    <a:pt x="90396" y="109194"/>
                    <a:pt x="90925" y="109763"/>
                  </a:cubicBezTo>
                  <a:cubicBezTo>
                    <a:pt x="91453" y="110331"/>
                    <a:pt x="91982" y="110331"/>
                    <a:pt x="91982" y="110331"/>
                  </a:cubicBezTo>
                  <a:cubicBezTo>
                    <a:pt x="91982" y="110331"/>
                    <a:pt x="92511" y="110900"/>
                    <a:pt x="93039" y="111469"/>
                  </a:cubicBezTo>
                  <a:cubicBezTo>
                    <a:pt x="93039" y="111469"/>
                    <a:pt x="94625" y="112606"/>
                    <a:pt x="94625" y="112606"/>
                  </a:cubicBezTo>
                  <a:cubicBezTo>
                    <a:pt x="94625" y="112606"/>
                    <a:pt x="97268" y="113744"/>
                    <a:pt x="97268" y="113744"/>
                  </a:cubicBezTo>
                  <a:cubicBezTo>
                    <a:pt x="97797" y="113175"/>
                    <a:pt x="97797" y="113175"/>
                    <a:pt x="97797" y="113175"/>
                  </a:cubicBezTo>
                  <a:cubicBezTo>
                    <a:pt x="97797" y="112606"/>
                    <a:pt x="97797" y="112037"/>
                    <a:pt x="97797" y="112037"/>
                  </a:cubicBezTo>
                  <a:cubicBezTo>
                    <a:pt x="97268" y="111469"/>
                    <a:pt x="95154" y="110900"/>
                    <a:pt x="95154" y="110900"/>
                  </a:cubicBezTo>
                  <a:cubicBezTo>
                    <a:pt x="95154" y="110900"/>
                    <a:pt x="94096" y="110331"/>
                    <a:pt x="94096" y="110331"/>
                  </a:cubicBezTo>
                  <a:cubicBezTo>
                    <a:pt x="93568" y="107488"/>
                    <a:pt x="94096" y="109763"/>
                    <a:pt x="92511" y="109194"/>
                  </a:cubicBezTo>
                  <a:cubicBezTo>
                    <a:pt x="92511" y="109194"/>
                    <a:pt x="92511" y="109194"/>
                    <a:pt x="92511" y="109194"/>
                  </a:cubicBezTo>
                  <a:cubicBezTo>
                    <a:pt x="92511" y="109194"/>
                    <a:pt x="92511" y="109194"/>
                    <a:pt x="92511" y="109194"/>
                  </a:cubicBezTo>
                  <a:cubicBezTo>
                    <a:pt x="91453" y="109763"/>
                    <a:pt x="91453" y="109194"/>
                    <a:pt x="91453" y="109194"/>
                  </a:cubicBezTo>
                  <a:cubicBezTo>
                    <a:pt x="91453" y="108625"/>
                    <a:pt x="91453" y="108625"/>
                    <a:pt x="91453" y="108625"/>
                  </a:cubicBezTo>
                  <a:cubicBezTo>
                    <a:pt x="90925" y="108056"/>
                    <a:pt x="90925" y="108056"/>
                    <a:pt x="90925" y="108056"/>
                  </a:cubicBezTo>
                  <a:cubicBezTo>
                    <a:pt x="90925" y="108056"/>
                    <a:pt x="90396" y="106919"/>
                    <a:pt x="90925" y="106350"/>
                  </a:cubicBezTo>
                  <a:cubicBezTo>
                    <a:pt x="91453" y="106350"/>
                    <a:pt x="90396" y="109194"/>
                    <a:pt x="92511" y="105781"/>
                  </a:cubicBezTo>
                  <a:cubicBezTo>
                    <a:pt x="92511" y="105781"/>
                    <a:pt x="92511" y="105213"/>
                    <a:pt x="92511" y="105213"/>
                  </a:cubicBezTo>
                  <a:cubicBezTo>
                    <a:pt x="91982" y="105213"/>
                    <a:pt x="91982" y="105213"/>
                    <a:pt x="91982" y="105213"/>
                  </a:cubicBezTo>
                  <a:cubicBezTo>
                    <a:pt x="90396" y="105213"/>
                    <a:pt x="90396" y="105213"/>
                    <a:pt x="90396" y="105213"/>
                  </a:cubicBezTo>
                  <a:cubicBezTo>
                    <a:pt x="90396" y="105213"/>
                    <a:pt x="90396" y="105781"/>
                    <a:pt x="89867" y="106350"/>
                  </a:cubicBezTo>
                  <a:cubicBezTo>
                    <a:pt x="89339" y="106919"/>
                    <a:pt x="89339" y="106350"/>
                    <a:pt x="89339" y="106350"/>
                  </a:cubicBezTo>
                  <a:cubicBezTo>
                    <a:pt x="89339" y="105781"/>
                    <a:pt x="89339" y="105781"/>
                    <a:pt x="89339" y="105781"/>
                  </a:cubicBezTo>
                  <a:cubicBezTo>
                    <a:pt x="89867" y="105213"/>
                    <a:pt x="89867" y="105213"/>
                    <a:pt x="89867" y="105213"/>
                  </a:cubicBezTo>
                  <a:cubicBezTo>
                    <a:pt x="89867" y="105213"/>
                    <a:pt x="89867" y="103507"/>
                    <a:pt x="89867" y="102938"/>
                  </a:cubicBezTo>
                  <a:cubicBezTo>
                    <a:pt x="89867" y="102938"/>
                    <a:pt x="89867" y="102938"/>
                    <a:pt x="89867" y="102938"/>
                  </a:cubicBezTo>
                  <a:cubicBezTo>
                    <a:pt x="88281" y="101800"/>
                    <a:pt x="88281" y="101800"/>
                    <a:pt x="88281" y="101800"/>
                  </a:cubicBezTo>
                  <a:cubicBezTo>
                    <a:pt x="87224" y="100663"/>
                    <a:pt x="87224" y="100663"/>
                    <a:pt x="87224" y="100663"/>
                  </a:cubicBezTo>
                  <a:cubicBezTo>
                    <a:pt x="85638" y="99526"/>
                    <a:pt x="85638" y="99526"/>
                    <a:pt x="85638" y="99526"/>
                  </a:cubicBezTo>
                  <a:cubicBezTo>
                    <a:pt x="83524" y="97251"/>
                    <a:pt x="83524" y="97251"/>
                    <a:pt x="83524" y="97251"/>
                  </a:cubicBezTo>
                  <a:cubicBezTo>
                    <a:pt x="82466" y="96682"/>
                    <a:pt x="82466" y="96682"/>
                    <a:pt x="82466" y="96682"/>
                  </a:cubicBezTo>
                  <a:cubicBezTo>
                    <a:pt x="81409" y="95545"/>
                    <a:pt x="81409" y="95545"/>
                    <a:pt x="81409" y="95545"/>
                  </a:cubicBezTo>
                  <a:cubicBezTo>
                    <a:pt x="81409" y="94407"/>
                    <a:pt x="81409" y="94407"/>
                    <a:pt x="81409" y="94407"/>
                  </a:cubicBezTo>
                  <a:cubicBezTo>
                    <a:pt x="80881" y="92132"/>
                    <a:pt x="80881" y="92132"/>
                    <a:pt x="80881" y="92132"/>
                  </a:cubicBezTo>
                  <a:cubicBezTo>
                    <a:pt x="80881" y="92132"/>
                    <a:pt x="80881" y="92132"/>
                    <a:pt x="80881" y="92132"/>
                  </a:cubicBezTo>
                  <a:cubicBezTo>
                    <a:pt x="80881" y="92132"/>
                    <a:pt x="78766" y="91563"/>
                    <a:pt x="77709" y="90995"/>
                  </a:cubicBezTo>
                  <a:cubicBezTo>
                    <a:pt x="76651" y="90426"/>
                    <a:pt x="76651" y="90426"/>
                    <a:pt x="76651" y="90426"/>
                  </a:cubicBezTo>
                  <a:cubicBezTo>
                    <a:pt x="75594" y="88720"/>
                    <a:pt x="75594" y="88720"/>
                    <a:pt x="75594" y="88720"/>
                  </a:cubicBezTo>
                  <a:cubicBezTo>
                    <a:pt x="75066" y="88151"/>
                    <a:pt x="75066" y="88151"/>
                    <a:pt x="75066" y="88151"/>
                  </a:cubicBezTo>
                  <a:cubicBezTo>
                    <a:pt x="73480" y="86445"/>
                    <a:pt x="73480" y="86445"/>
                    <a:pt x="73480" y="86445"/>
                  </a:cubicBezTo>
                  <a:cubicBezTo>
                    <a:pt x="72951" y="86445"/>
                    <a:pt x="72951" y="86445"/>
                    <a:pt x="72951" y="86445"/>
                  </a:cubicBezTo>
                  <a:cubicBezTo>
                    <a:pt x="70308" y="85308"/>
                    <a:pt x="70308" y="85308"/>
                    <a:pt x="70308" y="85308"/>
                  </a:cubicBezTo>
                  <a:cubicBezTo>
                    <a:pt x="69779" y="84170"/>
                    <a:pt x="69779" y="84170"/>
                    <a:pt x="69779" y="84170"/>
                  </a:cubicBezTo>
                  <a:cubicBezTo>
                    <a:pt x="68722" y="83601"/>
                    <a:pt x="68722" y="83601"/>
                    <a:pt x="68722" y="83601"/>
                  </a:cubicBezTo>
                  <a:cubicBezTo>
                    <a:pt x="68193" y="82464"/>
                    <a:pt x="68193" y="82464"/>
                    <a:pt x="68193" y="82464"/>
                  </a:cubicBezTo>
                  <a:cubicBezTo>
                    <a:pt x="66607" y="81895"/>
                    <a:pt x="66607" y="81895"/>
                    <a:pt x="66607" y="81895"/>
                  </a:cubicBezTo>
                  <a:cubicBezTo>
                    <a:pt x="66079" y="80758"/>
                    <a:pt x="66079" y="80758"/>
                    <a:pt x="66079" y="80758"/>
                  </a:cubicBezTo>
                  <a:cubicBezTo>
                    <a:pt x="65550" y="80189"/>
                    <a:pt x="65550" y="80189"/>
                    <a:pt x="65550" y="80189"/>
                  </a:cubicBezTo>
                  <a:cubicBezTo>
                    <a:pt x="63964" y="77914"/>
                    <a:pt x="63964" y="77914"/>
                    <a:pt x="63964" y="77914"/>
                  </a:cubicBezTo>
                  <a:cubicBezTo>
                    <a:pt x="62378" y="76777"/>
                    <a:pt x="62378" y="76777"/>
                    <a:pt x="62378" y="76777"/>
                  </a:cubicBezTo>
                  <a:cubicBezTo>
                    <a:pt x="61850" y="76208"/>
                    <a:pt x="61850" y="76208"/>
                    <a:pt x="61850" y="76208"/>
                  </a:cubicBezTo>
                  <a:cubicBezTo>
                    <a:pt x="61321" y="75639"/>
                    <a:pt x="61321" y="75639"/>
                    <a:pt x="61321" y="75639"/>
                  </a:cubicBezTo>
                  <a:cubicBezTo>
                    <a:pt x="60264" y="73933"/>
                    <a:pt x="60264" y="73933"/>
                    <a:pt x="60264" y="73933"/>
                  </a:cubicBezTo>
                  <a:cubicBezTo>
                    <a:pt x="58678" y="72227"/>
                    <a:pt x="58678" y="72227"/>
                    <a:pt x="58678" y="72227"/>
                  </a:cubicBezTo>
                  <a:cubicBezTo>
                    <a:pt x="57621" y="71090"/>
                    <a:pt x="57621" y="71090"/>
                    <a:pt x="57621" y="71090"/>
                  </a:cubicBezTo>
                  <a:cubicBezTo>
                    <a:pt x="56563" y="69383"/>
                    <a:pt x="56563" y="69383"/>
                    <a:pt x="56563" y="69383"/>
                  </a:cubicBezTo>
                  <a:cubicBezTo>
                    <a:pt x="57621" y="68246"/>
                    <a:pt x="57621" y="68246"/>
                    <a:pt x="57621" y="68246"/>
                  </a:cubicBezTo>
                  <a:cubicBezTo>
                    <a:pt x="57092" y="67677"/>
                    <a:pt x="56563" y="67677"/>
                    <a:pt x="56563" y="67109"/>
                  </a:cubicBezTo>
                  <a:cubicBezTo>
                    <a:pt x="56035" y="67109"/>
                    <a:pt x="54977" y="66540"/>
                    <a:pt x="55506" y="65971"/>
                  </a:cubicBezTo>
                  <a:cubicBezTo>
                    <a:pt x="55506" y="65402"/>
                    <a:pt x="54977" y="64834"/>
                    <a:pt x="54977" y="63696"/>
                  </a:cubicBezTo>
                  <a:cubicBezTo>
                    <a:pt x="54977" y="63127"/>
                    <a:pt x="54977" y="62559"/>
                    <a:pt x="54449" y="62559"/>
                  </a:cubicBezTo>
                  <a:cubicBezTo>
                    <a:pt x="53920" y="61990"/>
                    <a:pt x="53920" y="61990"/>
                    <a:pt x="53920" y="61990"/>
                  </a:cubicBezTo>
                  <a:cubicBezTo>
                    <a:pt x="53392" y="61990"/>
                    <a:pt x="52863" y="61990"/>
                    <a:pt x="52863" y="61990"/>
                  </a:cubicBezTo>
                  <a:cubicBezTo>
                    <a:pt x="52334" y="61990"/>
                    <a:pt x="52334" y="61990"/>
                    <a:pt x="52334" y="61990"/>
                  </a:cubicBezTo>
                  <a:cubicBezTo>
                    <a:pt x="52334" y="61990"/>
                    <a:pt x="52863" y="60853"/>
                    <a:pt x="52863" y="59715"/>
                  </a:cubicBezTo>
                  <a:cubicBezTo>
                    <a:pt x="50748" y="59146"/>
                    <a:pt x="50748" y="59146"/>
                    <a:pt x="50748" y="59146"/>
                  </a:cubicBezTo>
                  <a:cubicBezTo>
                    <a:pt x="50748" y="59146"/>
                    <a:pt x="50748" y="57440"/>
                    <a:pt x="49691" y="56872"/>
                  </a:cubicBezTo>
                  <a:cubicBezTo>
                    <a:pt x="48634" y="56872"/>
                    <a:pt x="48634" y="56872"/>
                    <a:pt x="48634" y="56872"/>
                  </a:cubicBezTo>
                  <a:cubicBezTo>
                    <a:pt x="48105" y="57440"/>
                    <a:pt x="48105" y="58009"/>
                    <a:pt x="48105" y="58009"/>
                  </a:cubicBezTo>
                  <a:cubicBezTo>
                    <a:pt x="45991" y="55734"/>
                    <a:pt x="45991" y="55734"/>
                    <a:pt x="45991" y="55734"/>
                  </a:cubicBezTo>
                  <a:cubicBezTo>
                    <a:pt x="45991" y="55734"/>
                    <a:pt x="45991" y="55165"/>
                    <a:pt x="46519" y="54028"/>
                  </a:cubicBezTo>
                  <a:cubicBezTo>
                    <a:pt x="47577" y="52890"/>
                    <a:pt x="46519" y="52322"/>
                    <a:pt x="46519" y="52322"/>
                  </a:cubicBezTo>
                  <a:cubicBezTo>
                    <a:pt x="45991" y="50616"/>
                    <a:pt x="45991" y="50616"/>
                    <a:pt x="45991" y="50616"/>
                  </a:cubicBezTo>
                  <a:cubicBezTo>
                    <a:pt x="46519" y="49478"/>
                    <a:pt x="46519" y="49478"/>
                    <a:pt x="46519" y="49478"/>
                  </a:cubicBezTo>
                  <a:cubicBezTo>
                    <a:pt x="45991" y="48909"/>
                    <a:pt x="45991" y="48909"/>
                    <a:pt x="45991" y="48909"/>
                  </a:cubicBezTo>
                  <a:cubicBezTo>
                    <a:pt x="45462" y="48341"/>
                    <a:pt x="45462" y="48341"/>
                    <a:pt x="45462" y="48341"/>
                  </a:cubicBezTo>
                  <a:cubicBezTo>
                    <a:pt x="45462" y="48341"/>
                    <a:pt x="45462" y="48341"/>
                    <a:pt x="45462" y="48341"/>
                  </a:cubicBezTo>
                  <a:cubicBezTo>
                    <a:pt x="45462" y="48341"/>
                    <a:pt x="45462" y="48341"/>
                    <a:pt x="45462" y="48341"/>
                  </a:cubicBezTo>
                  <a:cubicBezTo>
                    <a:pt x="46519" y="46066"/>
                    <a:pt x="46519" y="46066"/>
                    <a:pt x="46519" y="46066"/>
                  </a:cubicBezTo>
                  <a:cubicBezTo>
                    <a:pt x="46519" y="46066"/>
                    <a:pt x="45991" y="43791"/>
                    <a:pt x="46519" y="43222"/>
                  </a:cubicBezTo>
                  <a:cubicBezTo>
                    <a:pt x="46519" y="43222"/>
                    <a:pt x="46519" y="43222"/>
                    <a:pt x="46519" y="43222"/>
                  </a:cubicBezTo>
                  <a:cubicBezTo>
                    <a:pt x="46519" y="42654"/>
                    <a:pt x="46519" y="42654"/>
                    <a:pt x="47048" y="42654"/>
                  </a:cubicBezTo>
                  <a:cubicBezTo>
                    <a:pt x="47048" y="42085"/>
                    <a:pt x="49691" y="41516"/>
                    <a:pt x="49691" y="41516"/>
                  </a:cubicBezTo>
                  <a:cubicBezTo>
                    <a:pt x="50748" y="40947"/>
                    <a:pt x="50748" y="40947"/>
                    <a:pt x="50748" y="40947"/>
                  </a:cubicBezTo>
                  <a:cubicBezTo>
                    <a:pt x="52863" y="43791"/>
                    <a:pt x="52863" y="43791"/>
                    <a:pt x="52863" y="43791"/>
                  </a:cubicBezTo>
                  <a:cubicBezTo>
                    <a:pt x="54977" y="46066"/>
                    <a:pt x="54977" y="46066"/>
                    <a:pt x="54977" y="46066"/>
                  </a:cubicBezTo>
                  <a:cubicBezTo>
                    <a:pt x="56563" y="47203"/>
                    <a:pt x="56563" y="47203"/>
                    <a:pt x="56563" y="47203"/>
                  </a:cubicBezTo>
                  <a:cubicBezTo>
                    <a:pt x="56563" y="47203"/>
                    <a:pt x="57092" y="46635"/>
                    <a:pt x="57621" y="46635"/>
                  </a:cubicBezTo>
                  <a:cubicBezTo>
                    <a:pt x="57621" y="46066"/>
                    <a:pt x="57621" y="44928"/>
                    <a:pt x="57621" y="44928"/>
                  </a:cubicBezTo>
                  <a:cubicBezTo>
                    <a:pt x="58678" y="43791"/>
                    <a:pt x="58678" y="43791"/>
                    <a:pt x="58678" y="43791"/>
                  </a:cubicBezTo>
                  <a:cubicBezTo>
                    <a:pt x="59207" y="42654"/>
                    <a:pt x="59207" y="42654"/>
                    <a:pt x="59207" y="42654"/>
                  </a:cubicBezTo>
                  <a:cubicBezTo>
                    <a:pt x="59207" y="41516"/>
                    <a:pt x="59207" y="41516"/>
                    <a:pt x="59207" y="41516"/>
                  </a:cubicBezTo>
                  <a:cubicBezTo>
                    <a:pt x="60264" y="40947"/>
                    <a:pt x="60264" y="40947"/>
                    <a:pt x="60264" y="40947"/>
                  </a:cubicBezTo>
                  <a:cubicBezTo>
                    <a:pt x="61850" y="40379"/>
                    <a:pt x="61850" y="40379"/>
                    <a:pt x="61850" y="40379"/>
                  </a:cubicBezTo>
                  <a:cubicBezTo>
                    <a:pt x="63964" y="39810"/>
                    <a:pt x="63964" y="39810"/>
                    <a:pt x="63964" y="39810"/>
                  </a:cubicBezTo>
                  <a:cubicBezTo>
                    <a:pt x="63964" y="39810"/>
                    <a:pt x="65550" y="40379"/>
                    <a:pt x="66079" y="40379"/>
                  </a:cubicBezTo>
                  <a:cubicBezTo>
                    <a:pt x="66079" y="40379"/>
                    <a:pt x="66607" y="40379"/>
                    <a:pt x="66607" y="40379"/>
                  </a:cubicBezTo>
                  <a:cubicBezTo>
                    <a:pt x="67665" y="38672"/>
                    <a:pt x="67665" y="38672"/>
                    <a:pt x="67665" y="38672"/>
                  </a:cubicBezTo>
                  <a:cubicBezTo>
                    <a:pt x="67665" y="38672"/>
                    <a:pt x="67665" y="38672"/>
                    <a:pt x="67665" y="38672"/>
                  </a:cubicBezTo>
                  <a:cubicBezTo>
                    <a:pt x="68193" y="37535"/>
                    <a:pt x="68193" y="37535"/>
                    <a:pt x="68193" y="37535"/>
                  </a:cubicBezTo>
                  <a:cubicBezTo>
                    <a:pt x="70837" y="38672"/>
                    <a:pt x="70837" y="38672"/>
                    <a:pt x="70837" y="38672"/>
                  </a:cubicBezTo>
                  <a:cubicBezTo>
                    <a:pt x="71894" y="39810"/>
                    <a:pt x="71894" y="39810"/>
                    <a:pt x="71894" y="39810"/>
                  </a:cubicBezTo>
                  <a:cubicBezTo>
                    <a:pt x="74537" y="40379"/>
                    <a:pt x="74537" y="40379"/>
                    <a:pt x="74537" y="40379"/>
                  </a:cubicBezTo>
                  <a:cubicBezTo>
                    <a:pt x="74537" y="40379"/>
                    <a:pt x="74537" y="40379"/>
                    <a:pt x="74537" y="40379"/>
                  </a:cubicBezTo>
                  <a:cubicBezTo>
                    <a:pt x="75594" y="40379"/>
                    <a:pt x="75594" y="40379"/>
                    <a:pt x="75594" y="40379"/>
                  </a:cubicBezTo>
                  <a:cubicBezTo>
                    <a:pt x="75594" y="39810"/>
                    <a:pt x="75594" y="39810"/>
                    <a:pt x="75594" y="39810"/>
                  </a:cubicBezTo>
                  <a:cubicBezTo>
                    <a:pt x="77709" y="39810"/>
                    <a:pt x="77709" y="39810"/>
                    <a:pt x="77709" y="39810"/>
                  </a:cubicBezTo>
                  <a:cubicBezTo>
                    <a:pt x="80352" y="40379"/>
                    <a:pt x="80352" y="40379"/>
                    <a:pt x="80352" y="40379"/>
                  </a:cubicBezTo>
                  <a:cubicBezTo>
                    <a:pt x="81938" y="40379"/>
                    <a:pt x="81938" y="40379"/>
                    <a:pt x="81938" y="40379"/>
                  </a:cubicBezTo>
                  <a:cubicBezTo>
                    <a:pt x="84581" y="40379"/>
                    <a:pt x="84581" y="40379"/>
                    <a:pt x="84581" y="40379"/>
                  </a:cubicBezTo>
                  <a:cubicBezTo>
                    <a:pt x="86167" y="40947"/>
                    <a:pt x="86167" y="40947"/>
                    <a:pt x="86167" y="40947"/>
                  </a:cubicBezTo>
                  <a:cubicBezTo>
                    <a:pt x="87224" y="41516"/>
                    <a:pt x="87224" y="41516"/>
                    <a:pt x="87224" y="41516"/>
                  </a:cubicBezTo>
                  <a:cubicBezTo>
                    <a:pt x="87224" y="41516"/>
                    <a:pt x="87224" y="41516"/>
                    <a:pt x="87753" y="40947"/>
                  </a:cubicBezTo>
                  <a:cubicBezTo>
                    <a:pt x="87753" y="40947"/>
                    <a:pt x="89339" y="40947"/>
                    <a:pt x="89339" y="40947"/>
                  </a:cubicBezTo>
                  <a:cubicBezTo>
                    <a:pt x="89867" y="39241"/>
                    <a:pt x="89867" y="39241"/>
                    <a:pt x="89867" y="39241"/>
                  </a:cubicBezTo>
                  <a:cubicBezTo>
                    <a:pt x="90396" y="40379"/>
                    <a:pt x="90396" y="40379"/>
                    <a:pt x="90396" y="40379"/>
                  </a:cubicBezTo>
                  <a:cubicBezTo>
                    <a:pt x="90925" y="40379"/>
                    <a:pt x="91982" y="40379"/>
                    <a:pt x="91982" y="40379"/>
                  </a:cubicBezTo>
                  <a:cubicBezTo>
                    <a:pt x="92511" y="38672"/>
                    <a:pt x="92511" y="38672"/>
                    <a:pt x="92511" y="38672"/>
                  </a:cubicBezTo>
                  <a:cubicBezTo>
                    <a:pt x="93039" y="39241"/>
                    <a:pt x="93039" y="39241"/>
                    <a:pt x="93039" y="39241"/>
                  </a:cubicBezTo>
                  <a:cubicBezTo>
                    <a:pt x="93568" y="39241"/>
                    <a:pt x="93568" y="39241"/>
                    <a:pt x="94096" y="39241"/>
                  </a:cubicBezTo>
                  <a:cubicBezTo>
                    <a:pt x="94625" y="39241"/>
                    <a:pt x="95154" y="38672"/>
                    <a:pt x="95154" y="38672"/>
                  </a:cubicBezTo>
                  <a:cubicBezTo>
                    <a:pt x="95154" y="38672"/>
                    <a:pt x="95682" y="39241"/>
                    <a:pt x="95682" y="39241"/>
                  </a:cubicBezTo>
                  <a:cubicBezTo>
                    <a:pt x="95682" y="39241"/>
                    <a:pt x="96211" y="38672"/>
                    <a:pt x="96740" y="38672"/>
                  </a:cubicBezTo>
                  <a:cubicBezTo>
                    <a:pt x="97797" y="38672"/>
                    <a:pt x="98325" y="38104"/>
                    <a:pt x="98325" y="38104"/>
                  </a:cubicBezTo>
                  <a:cubicBezTo>
                    <a:pt x="98325" y="38104"/>
                    <a:pt x="98854" y="39241"/>
                    <a:pt x="99911" y="39810"/>
                  </a:cubicBezTo>
                  <a:cubicBezTo>
                    <a:pt x="99911" y="39810"/>
                    <a:pt x="99911" y="39810"/>
                    <a:pt x="99911" y="39810"/>
                  </a:cubicBezTo>
                  <a:cubicBezTo>
                    <a:pt x="100969" y="39810"/>
                    <a:pt x="100969" y="39810"/>
                    <a:pt x="100969" y="39810"/>
                  </a:cubicBezTo>
                  <a:cubicBezTo>
                    <a:pt x="100969" y="39810"/>
                    <a:pt x="100969" y="39810"/>
                    <a:pt x="100969" y="39810"/>
                  </a:cubicBezTo>
                  <a:cubicBezTo>
                    <a:pt x="100969" y="39810"/>
                    <a:pt x="101497" y="39241"/>
                    <a:pt x="102026" y="39241"/>
                  </a:cubicBezTo>
                  <a:cubicBezTo>
                    <a:pt x="103083" y="39241"/>
                    <a:pt x="103612" y="39241"/>
                    <a:pt x="104140" y="39241"/>
                  </a:cubicBezTo>
                  <a:cubicBezTo>
                    <a:pt x="105198" y="39241"/>
                    <a:pt x="105726" y="40379"/>
                    <a:pt x="105726" y="40379"/>
                  </a:cubicBezTo>
                  <a:cubicBezTo>
                    <a:pt x="107312" y="42085"/>
                    <a:pt x="107312" y="42085"/>
                    <a:pt x="107312" y="42085"/>
                  </a:cubicBezTo>
                  <a:cubicBezTo>
                    <a:pt x="107312" y="42085"/>
                    <a:pt x="107841" y="43222"/>
                    <a:pt x="107841" y="43791"/>
                  </a:cubicBezTo>
                  <a:cubicBezTo>
                    <a:pt x="108370" y="44360"/>
                    <a:pt x="108370" y="44928"/>
                    <a:pt x="108370" y="44928"/>
                  </a:cubicBezTo>
                  <a:cubicBezTo>
                    <a:pt x="108370" y="44928"/>
                    <a:pt x="112599" y="46635"/>
                    <a:pt x="113127" y="46635"/>
                  </a:cubicBezTo>
                  <a:cubicBezTo>
                    <a:pt x="113127" y="46635"/>
                    <a:pt x="113656" y="46635"/>
                    <a:pt x="113656" y="46635"/>
                  </a:cubicBezTo>
                  <a:close/>
                  <a:moveTo>
                    <a:pt x="92511" y="108625"/>
                  </a:moveTo>
                  <a:cubicBezTo>
                    <a:pt x="92511" y="108625"/>
                    <a:pt x="92511" y="108625"/>
                    <a:pt x="92511" y="108625"/>
                  </a:cubicBezTo>
                  <a:cubicBezTo>
                    <a:pt x="93039" y="108625"/>
                    <a:pt x="93039" y="108056"/>
                    <a:pt x="93039" y="108056"/>
                  </a:cubicBezTo>
                  <a:cubicBezTo>
                    <a:pt x="94625" y="108056"/>
                    <a:pt x="94625" y="108056"/>
                    <a:pt x="94625" y="108056"/>
                  </a:cubicBezTo>
                  <a:cubicBezTo>
                    <a:pt x="94625" y="108056"/>
                    <a:pt x="94625" y="108056"/>
                    <a:pt x="94625" y="108056"/>
                  </a:cubicBezTo>
                  <a:cubicBezTo>
                    <a:pt x="96211" y="108625"/>
                    <a:pt x="96211" y="108625"/>
                    <a:pt x="96211" y="108625"/>
                  </a:cubicBezTo>
                  <a:cubicBezTo>
                    <a:pt x="97268" y="109763"/>
                    <a:pt x="97268" y="109763"/>
                    <a:pt x="97268" y="109763"/>
                  </a:cubicBezTo>
                  <a:cubicBezTo>
                    <a:pt x="97797" y="110900"/>
                    <a:pt x="97797" y="110900"/>
                    <a:pt x="97797" y="110900"/>
                  </a:cubicBezTo>
                  <a:cubicBezTo>
                    <a:pt x="98854" y="112037"/>
                    <a:pt x="98854" y="112037"/>
                    <a:pt x="98854" y="112037"/>
                  </a:cubicBezTo>
                  <a:cubicBezTo>
                    <a:pt x="101497" y="113744"/>
                    <a:pt x="101497" y="113744"/>
                    <a:pt x="101497" y="113744"/>
                  </a:cubicBezTo>
                  <a:cubicBezTo>
                    <a:pt x="104669" y="115450"/>
                    <a:pt x="104669" y="115450"/>
                    <a:pt x="104669" y="115450"/>
                  </a:cubicBezTo>
                  <a:cubicBezTo>
                    <a:pt x="104669" y="115450"/>
                    <a:pt x="106784" y="116587"/>
                    <a:pt x="107312" y="116587"/>
                  </a:cubicBezTo>
                  <a:cubicBezTo>
                    <a:pt x="107312" y="116587"/>
                    <a:pt x="107312" y="117156"/>
                    <a:pt x="107841" y="117156"/>
                  </a:cubicBezTo>
                  <a:cubicBezTo>
                    <a:pt x="107841" y="117725"/>
                    <a:pt x="108898" y="119431"/>
                    <a:pt x="108898" y="119431"/>
                  </a:cubicBezTo>
                  <a:cubicBezTo>
                    <a:pt x="109427" y="120000"/>
                    <a:pt x="107841" y="118862"/>
                    <a:pt x="107841" y="118862"/>
                  </a:cubicBezTo>
                  <a:cubicBezTo>
                    <a:pt x="107841" y="118862"/>
                    <a:pt x="107312" y="117725"/>
                    <a:pt x="106784" y="117156"/>
                  </a:cubicBezTo>
                  <a:cubicBezTo>
                    <a:pt x="105726" y="117156"/>
                    <a:pt x="104669" y="117156"/>
                    <a:pt x="104140" y="116587"/>
                  </a:cubicBezTo>
                  <a:cubicBezTo>
                    <a:pt x="103612" y="116018"/>
                    <a:pt x="103612" y="115450"/>
                    <a:pt x="103612" y="115450"/>
                  </a:cubicBezTo>
                  <a:cubicBezTo>
                    <a:pt x="103083" y="115450"/>
                    <a:pt x="103083" y="114312"/>
                    <a:pt x="101497" y="114312"/>
                  </a:cubicBezTo>
                  <a:cubicBezTo>
                    <a:pt x="99911" y="113744"/>
                    <a:pt x="99911" y="114312"/>
                    <a:pt x="99383" y="113175"/>
                  </a:cubicBezTo>
                  <a:cubicBezTo>
                    <a:pt x="98854" y="111469"/>
                    <a:pt x="98854" y="112606"/>
                    <a:pt x="98325" y="111469"/>
                  </a:cubicBezTo>
                  <a:cubicBezTo>
                    <a:pt x="97268" y="110900"/>
                    <a:pt x="97797" y="111469"/>
                    <a:pt x="95682" y="110900"/>
                  </a:cubicBezTo>
                  <a:cubicBezTo>
                    <a:pt x="94096" y="109763"/>
                    <a:pt x="95154" y="110331"/>
                    <a:pt x="95154" y="109763"/>
                  </a:cubicBezTo>
                  <a:cubicBezTo>
                    <a:pt x="94625" y="108625"/>
                    <a:pt x="95154" y="109194"/>
                    <a:pt x="94096" y="109194"/>
                  </a:cubicBezTo>
                  <a:cubicBezTo>
                    <a:pt x="93568" y="108625"/>
                    <a:pt x="94096" y="108625"/>
                    <a:pt x="93568" y="108625"/>
                  </a:cubicBezTo>
                  <a:cubicBezTo>
                    <a:pt x="93568" y="108625"/>
                    <a:pt x="93039" y="109194"/>
                    <a:pt x="92511" y="109194"/>
                  </a:cubicBezTo>
                  <a:cubicBezTo>
                    <a:pt x="92511" y="108625"/>
                    <a:pt x="92511" y="108625"/>
                    <a:pt x="92511" y="108625"/>
                  </a:cubicBezTo>
                  <a:close/>
                  <a:moveTo>
                    <a:pt x="89339" y="112606"/>
                  </a:moveTo>
                  <a:cubicBezTo>
                    <a:pt x="89339" y="112606"/>
                    <a:pt x="89339" y="112606"/>
                    <a:pt x="89339" y="112606"/>
                  </a:cubicBezTo>
                  <a:cubicBezTo>
                    <a:pt x="89339" y="112606"/>
                    <a:pt x="88281" y="112606"/>
                    <a:pt x="87753" y="112606"/>
                  </a:cubicBezTo>
                  <a:cubicBezTo>
                    <a:pt x="87753" y="112606"/>
                    <a:pt x="87224" y="112037"/>
                    <a:pt x="86696" y="112037"/>
                  </a:cubicBezTo>
                  <a:cubicBezTo>
                    <a:pt x="86167" y="112037"/>
                    <a:pt x="85110" y="112037"/>
                    <a:pt x="85110" y="112037"/>
                  </a:cubicBezTo>
                  <a:cubicBezTo>
                    <a:pt x="84581" y="112037"/>
                    <a:pt x="84052" y="111469"/>
                    <a:pt x="84052" y="111469"/>
                  </a:cubicBezTo>
                  <a:cubicBezTo>
                    <a:pt x="84052" y="111469"/>
                    <a:pt x="84052" y="110900"/>
                    <a:pt x="84052" y="110900"/>
                  </a:cubicBezTo>
                  <a:cubicBezTo>
                    <a:pt x="84052" y="110900"/>
                    <a:pt x="85110" y="110331"/>
                    <a:pt x="85110" y="110331"/>
                  </a:cubicBezTo>
                  <a:cubicBezTo>
                    <a:pt x="85110" y="110900"/>
                    <a:pt x="88281" y="111469"/>
                    <a:pt x="88281" y="111469"/>
                  </a:cubicBezTo>
                  <a:cubicBezTo>
                    <a:pt x="90396" y="111469"/>
                    <a:pt x="90396" y="111469"/>
                    <a:pt x="90396" y="111469"/>
                  </a:cubicBezTo>
                  <a:cubicBezTo>
                    <a:pt x="90396" y="111469"/>
                    <a:pt x="90925" y="111469"/>
                    <a:pt x="90925" y="111469"/>
                  </a:cubicBezTo>
                  <a:cubicBezTo>
                    <a:pt x="90925" y="111469"/>
                    <a:pt x="91453" y="111469"/>
                    <a:pt x="91982" y="112037"/>
                  </a:cubicBezTo>
                  <a:cubicBezTo>
                    <a:pt x="92511" y="112037"/>
                    <a:pt x="92511" y="112037"/>
                    <a:pt x="92511" y="112606"/>
                  </a:cubicBezTo>
                  <a:cubicBezTo>
                    <a:pt x="92511" y="112606"/>
                    <a:pt x="93039" y="113175"/>
                    <a:pt x="92511" y="113175"/>
                  </a:cubicBezTo>
                  <a:cubicBezTo>
                    <a:pt x="92511" y="113175"/>
                    <a:pt x="91982" y="113175"/>
                    <a:pt x="91982" y="113175"/>
                  </a:cubicBezTo>
                  <a:cubicBezTo>
                    <a:pt x="91982" y="113175"/>
                    <a:pt x="90925" y="112606"/>
                    <a:pt x="90925" y="112606"/>
                  </a:cubicBezTo>
                  <a:cubicBezTo>
                    <a:pt x="89867" y="112606"/>
                    <a:pt x="89867" y="112606"/>
                    <a:pt x="89867" y="112606"/>
                  </a:cubicBezTo>
                  <a:cubicBezTo>
                    <a:pt x="89339" y="112606"/>
                    <a:pt x="89339" y="112606"/>
                    <a:pt x="89339" y="112606"/>
                  </a:cubicBezTo>
                  <a:close/>
                  <a:moveTo>
                    <a:pt x="72951" y="113175"/>
                  </a:moveTo>
                  <a:cubicBezTo>
                    <a:pt x="72951" y="113175"/>
                    <a:pt x="72951" y="113175"/>
                    <a:pt x="72951" y="113175"/>
                  </a:cubicBezTo>
                  <a:cubicBezTo>
                    <a:pt x="72951" y="113175"/>
                    <a:pt x="75066" y="112606"/>
                    <a:pt x="75066" y="112606"/>
                  </a:cubicBezTo>
                  <a:cubicBezTo>
                    <a:pt x="76123" y="113175"/>
                    <a:pt x="76123" y="113175"/>
                    <a:pt x="76123" y="113175"/>
                  </a:cubicBezTo>
                  <a:cubicBezTo>
                    <a:pt x="76123" y="113175"/>
                    <a:pt x="76123" y="113744"/>
                    <a:pt x="75594" y="113744"/>
                  </a:cubicBezTo>
                  <a:cubicBezTo>
                    <a:pt x="75594" y="113744"/>
                    <a:pt x="74537" y="114881"/>
                    <a:pt x="74537" y="114881"/>
                  </a:cubicBezTo>
                  <a:cubicBezTo>
                    <a:pt x="72951" y="113744"/>
                    <a:pt x="72951" y="113744"/>
                    <a:pt x="72951" y="113744"/>
                  </a:cubicBezTo>
                  <a:cubicBezTo>
                    <a:pt x="72951" y="113175"/>
                    <a:pt x="72951" y="113175"/>
                    <a:pt x="72951" y="113175"/>
                  </a:cubicBezTo>
                  <a:close/>
                  <a:moveTo>
                    <a:pt x="56563" y="110331"/>
                  </a:moveTo>
                  <a:cubicBezTo>
                    <a:pt x="56563" y="110331"/>
                    <a:pt x="56563" y="110331"/>
                    <a:pt x="56563" y="110331"/>
                  </a:cubicBezTo>
                  <a:cubicBezTo>
                    <a:pt x="57092" y="110331"/>
                    <a:pt x="57621" y="109763"/>
                    <a:pt x="57621" y="110331"/>
                  </a:cubicBezTo>
                  <a:cubicBezTo>
                    <a:pt x="57621" y="110900"/>
                    <a:pt x="57092" y="111469"/>
                    <a:pt x="57092" y="111469"/>
                  </a:cubicBezTo>
                  <a:cubicBezTo>
                    <a:pt x="57092" y="111469"/>
                    <a:pt x="56563" y="111469"/>
                    <a:pt x="56563" y="111469"/>
                  </a:cubicBezTo>
                  <a:cubicBezTo>
                    <a:pt x="56563" y="110900"/>
                    <a:pt x="56563" y="110331"/>
                    <a:pt x="56563" y="110331"/>
                  </a:cubicBezTo>
                  <a:close/>
                  <a:moveTo>
                    <a:pt x="59735" y="107488"/>
                  </a:moveTo>
                  <a:cubicBezTo>
                    <a:pt x="59735" y="107488"/>
                    <a:pt x="59735" y="107488"/>
                    <a:pt x="59735" y="107488"/>
                  </a:cubicBezTo>
                  <a:cubicBezTo>
                    <a:pt x="59735" y="107488"/>
                    <a:pt x="60792" y="106919"/>
                    <a:pt x="60792" y="106919"/>
                  </a:cubicBezTo>
                  <a:cubicBezTo>
                    <a:pt x="61321" y="107488"/>
                    <a:pt x="61850" y="107488"/>
                    <a:pt x="61321" y="108056"/>
                  </a:cubicBezTo>
                  <a:cubicBezTo>
                    <a:pt x="61321" y="108056"/>
                    <a:pt x="61321" y="108056"/>
                    <a:pt x="60792" y="108625"/>
                  </a:cubicBezTo>
                  <a:cubicBezTo>
                    <a:pt x="60264" y="109194"/>
                    <a:pt x="59207" y="109763"/>
                    <a:pt x="59207" y="109763"/>
                  </a:cubicBezTo>
                  <a:cubicBezTo>
                    <a:pt x="59207" y="109763"/>
                    <a:pt x="59207" y="109763"/>
                    <a:pt x="58678" y="109763"/>
                  </a:cubicBezTo>
                  <a:cubicBezTo>
                    <a:pt x="57621" y="109194"/>
                    <a:pt x="57092" y="108625"/>
                    <a:pt x="57092" y="108625"/>
                  </a:cubicBezTo>
                  <a:cubicBezTo>
                    <a:pt x="57092" y="108625"/>
                    <a:pt x="56563" y="108056"/>
                    <a:pt x="57621" y="108056"/>
                  </a:cubicBezTo>
                  <a:cubicBezTo>
                    <a:pt x="58149" y="107488"/>
                    <a:pt x="58678" y="107488"/>
                    <a:pt x="58678" y="107488"/>
                  </a:cubicBezTo>
                  <a:cubicBezTo>
                    <a:pt x="59207" y="107488"/>
                    <a:pt x="59735" y="107488"/>
                    <a:pt x="59735" y="107488"/>
                  </a:cubicBezTo>
                  <a:close/>
                  <a:moveTo>
                    <a:pt x="65550" y="101232"/>
                  </a:moveTo>
                  <a:cubicBezTo>
                    <a:pt x="65550" y="101232"/>
                    <a:pt x="65550" y="101232"/>
                    <a:pt x="65550" y="101232"/>
                  </a:cubicBezTo>
                  <a:cubicBezTo>
                    <a:pt x="65550" y="101232"/>
                    <a:pt x="66607" y="100663"/>
                    <a:pt x="66607" y="100663"/>
                  </a:cubicBezTo>
                  <a:cubicBezTo>
                    <a:pt x="66607" y="100663"/>
                    <a:pt x="66607" y="100663"/>
                    <a:pt x="67136" y="100663"/>
                  </a:cubicBezTo>
                  <a:cubicBezTo>
                    <a:pt x="67136" y="100663"/>
                    <a:pt x="67136" y="100663"/>
                    <a:pt x="67665" y="100663"/>
                  </a:cubicBezTo>
                  <a:cubicBezTo>
                    <a:pt x="67665" y="100663"/>
                    <a:pt x="68193" y="100094"/>
                    <a:pt x="68722" y="100663"/>
                  </a:cubicBezTo>
                  <a:cubicBezTo>
                    <a:pt x="69251" y="100663"/>
                    <a:pt x="69251" y="101232"/>
                    <a:pt x="69779" y="101232"/>
                  </a:cubicBezTo>
                  <a:cubicBezTo>
                    <a:pt x="69779" y="101232"/>
                    <a:pt x="70308" y="101232"/>
                    <a:pt x="70308" y="101232"/>
                  </a:cubicBezTo>
                  <a:cubicBezTo>
                    <a:pt x="70837" y="101232"/>
                    <a:pt x="70837" y="101232"/>
                    <a:pt x="71894" y="101232"/>
                  </a:cubicBezTo>
                  <a:cubicBezTo>
                    <a:pt x="72951" y="101232"/>
                    <a:pt x="74537" y="101232"/>
                    <a:pt x="74537" y="101232"/>
                  </a:cubicBezTo>
                  <a:cubicBezTo>
                    <a:pt x="74537" y="101800"/>
                    <a:pt x="75066" y="101232"/>
                    <a:pt x="75594" y="101232"/>
                  </a:cubicBezTo>
                  <a:cubicBezTo>
                    <a:pt x="76651" y="101800"/>
                    <a:pt x="76651" y="101800"/>
                    <a:pt x="76651" y="101800"/>
                  </a:cubicBezTo>
                  <a:cubicBezTo>
                    <a:pt x="77180" y="101800"/>
                    <a:pt x="76651" y="102369"/>
                    <a:pt x="77709" y="101800"/>
                  </a:cubicBezTo>
                  <a:cubicBezTo>
                    <a:pt x="78237" y="101800"/>
                    <a:pt x="78237" y="101800"/>
                    <a:pt x="78237" y="101800"/>
                  </a:cubicBezTo>
                  <a:cubicBezTo>
                    <a:pt x="78237" y="101800"/>
                    <a:pt x="78237" y="101800"/>
                    <a:pt x="78766" y="101232"/>
                  </a:cubicBezTo>
                  <a:cubicBezTo>
                    <a:pt x="79295" y="101232"/>
                    <a:pt x="79823" y="100663"/>
                    <a:pt x="79823" y="100663"/>
                  </a:cubicBezTo>
                  <a:cubicBezTo>
                    <a:pt x="80352" y="100663"/>
                    <a:pt x="80352" y="100663"/>
                    <a:pt x="80352" y="100663"/>
                  </a:cubicBezTo>
                  <a:cubicBezTo>
                    <a:pt x="80352" y="102369"/>
                    <a:pt x="80352" y="102369"/>
                    <a:pt x="80352" y="102369"/>
                  </a:cubicBezTo>
                  <a:cubicBezTo>
                    <a:pt x="80352" y="102369"/>
                    <a:pt x="80352" y="102369"/>
                    <a:pt x="80352" y="102938"/>
                  </a:cubicBezTo>
                  <a:cubicBezTo>
                    <a:pt x="80352" y="102938"/>
                    <a:pt x="79823" y="103507"/>
                    <a:pt x="79295" y="103507"/>
                  </a:cubicBezTo>
                  <a:cubicBezTo>
                    <a:pt x="79295" y="103507"/>
                    <a:pt x="78766" y="102938"/>
                    <a:pt x="78766" y="102938"/>
                  </a:cubicBezTo>
                  <a:cubicBezTo>
                    <a:pt x="78766" y="102369"/>
                    <a:pt x="78237" y="102369"/>
                    <a:pt x="78237" y="102369"/>
                  </a:cubicBezTo>
                  <a:cubicBezTo>
                    <a:pt x="77709" y="102369"/>
                    <a:pt x="77180" y="102938"/>
                    <a:pt x="76651" y="102938"/>
                  </a:cubicBezTo>
                  <a:cubicBezTo>
                    <a:pt x="76651" y="102938"/>
                    <a:pt x="76123" y="102369"/>
                    <a:pt x="76123" y="102369"/>
                  </a:cubicBezTo>
                  <a:cubicBezTo>
                    <a:pt x="76123" y="102369"/>
                    <a:pt x="75066" y="102369"/>
                    <a:pt x="74537" y="102369"/>
                  </a:cubicBezTo>
                  <a:cubicBezTo>
                    <a:pt x="74537" y="102369"/>
                    <a:pt x="74008" y="102369"/>
                    <a:pt x="73480" y="102369"/>
                  </a:cubicBezTo>
                  <a:cubicBezTo>
                    <a:pt x="72951" y="102369"/>
                    <a:pt x="72422" y="102369"/>
                    <a:pt x="71894" y="102369"/>
                  </a:cubicBezTo>
                  <a:cubicBezTo>
                    <a:pt x="71365" y="102938"/>
                    <a:pt x="70308" y="102369"/>
                    <a:pt x="70308" y="102938"/>
                  </a:cubicBezTo>
                  <a:cubicBezTo>
                    <a:pt x="70308" y="102938"/>
                    <a:pt x="70308" y="103507"/>
                    <a:pt x="70308" y="103507"/>
                  </a:cubicBezTo>
                  <a:cubicBezTo>
                    <a:pt x="70308" y="103507"/>
                    <a:pt x="70837" y="104075"/>
                    <a:pt x="70308" y="104075"/>
                  </a:cubicBezTo>
                  <a:cubicBezTo>
                    <a:pt x="69251" y="104075"/>
                    <a:pt x="69251" y="104075"/>
                    <a:pt x="69251" y="103507"/>
                  </a:cubicBezTo>
                  <a:cubicBezTo>
                    <a:pt x="68722" y="102938"/>
                    <a:pt x="69779" y="102369"/>
                    <a:pt x="68193" y="102938"/>
                  </a:cubicBezTo>
                  <a:cubicBezTo>
                    <a:pt x="67136" y="102938"/>
                    <a:pt x="67136" y="102369"/>
                    <a:pt x="66607" y="102369"/>
                  </a:cubicBezTo>
                  <a:cubicBezTo>
                    <a:pt x="66607" y="102938"/>
                    <a:pt x="65550" y="101800"/>
                    <a:pt x="65022" y="102369"/>
                  </a:cubicBezTo>
                  <a:cubicBezTo>
                    <a:pt x="65022" y="102369"/>
                    <a:pt x="64493" y="102938"/>
                    <a:pt x="64493" y="102938"/>
                  </a:cubicBezTo>
                  <a:cubicBezTo>
                    <a:pt x="64493" y="102938"/>
                    <a:pt x="62907" y="102938"/>
                    <a:pt x="62907" y="102938"/>
                  </a:cubicBezTo>
                  <a:cubicBezTo>
                    <a:pt x="62907" y="102938"/>
                    <a:pt x="63436" y="101232"/>
                    <a:pt x="63436" y="101232"/>
                  </a:cubicBezTo>
                  <a:cubicBezTo>
                    <a:pt x="63436" y="101232"/>
                    <a:pt x="63436" y="101232"/>
                    <a:pt x="63964" y="101232"/>
                  </a:cubicBezTo>
                  <a:cubicBezTo>
                    <a:pt x="64493" y="101232"/>
                    <a:pt x="65022" y="101232"/>
                    <a:pt x="65022" y="101232"/>
                  </a:cubicBezTo>
                  <a:cubicBezTo>
                    <a:pt x="65550" y="101232"/>
                    <a:pt x="65550" y="101232"/>
                    <a:pt x="65550" y="101232"/>
                  </a:cubicBezTo>
                  <a:close/>
                  <a:moveTo>
                    <a:pt x="63436" y="97819"/>
                  </a:moveTo>
                  <a:cubicBezTo>
                    <a:pt x="63436" y="97819"/>
                    <a:pt x="63436" y="97819"/>
                    <a:pt x="63436" y="97819"/>
                  </a:cubicBezTo>
                  <a:cubicBezTo>
                    <a:pt x="63436" y="97819"/>
                    <a:pt x="61321" y="96682"/>
                    <a:pt x="61321" y="96682"/>
                  </a:cubicBezTo>
                  <a:cubicBezTo>
                    <a:pt x="60792" y="96682"/>
                    <a:pt x="60264" y="96682"/>
                    <a:pt x="59735" y="96682"/>
                  </a:cubicBezTo>
                  <a:cubicBezTo>
                    <a:pt x="59735" y="96682"/>
                    <a:pt x="58678" y="96113"/>
                    <a:pt x="59207" y="95545"/>
                  </a:cubicBezTo>
                  <a:cubicBezTo>
                    <a:pt x="59207" y="95545"/>
                    <a:pt x="59735" y="94976"/>
                    <a:pt x="60264" y="95545"/>
                  </a:cubicBezTo>
                  <a:cubicBezTo>
                    <a:pt x="60792" y="96113"/>
                    <a:pt x="61321" y="96113"/>
                    <a:pt x="61321" y="96682"/>
                  </a:cubicBezTo>
                  <a:cubicBezTo>
                    <a:pt x="61850" y="96682"/>
                    <a:pt x="62907" y="97251"/>
                    <a:pt x="62907" y="97251"/>
                  </a:cubicBezTo>
                  <a:cubicBezTo>
                    <a:pt x="63436" y="97251"/>
                    <a:pt x="63436" y="97819"/>
                    <a:pt x="63436" y="97251"/>
                  </a:cubicBezTo>
                  <a:cubicBezTo>
                    <a:pt x="63964" y="97251"/>
                    <a:pt x="63964" y="96113"/>
                    <a:pt x="63964" y="96113"/>
                  </a:cubicBezTo>
                  <a:cubicBezTo>
                    <a:pt x="63964" y="95545"/>
                    <a:pt x="63436" y="95545"/>
                    <a:pt x="63436" y="95545"/>
                  </a:cubicBezTo>
                  <a:cubicBezTo>
                    <a:pt x="63964" y="95545"/>
                    <a:pt x="65022" y="94976"/>
                    <a:pt x="65022" y="94976"/>
                  </a:cubicBezTo>
                  <a:cubicBezTo>
                    <a:pt x="65550" y="95545"/>
                    <a:pt x="66079" y="95545"/>
                    <a:pt x="66607" y="95545"/>
                  </a:cubicBezTo>
                  <a:cubicBezTo>
                    <a:pt x="66607" y="95545"/>
                    <a:pt x="66079" y="95545"/>
                    <a:pt x="68193" y="95545"/>
                  </a:cubicBezTo>
                  <a:cubicBezTo>
                    <a:pt x="69779" y="95545"/>
                    <a:pt x="69251" y="95545"/>
                    <a:pt x="70308" y="95545"/>
                  </a:cubicBezTo>
                  <a:cubicBezTo>
                    <a:pt x="70837" y="95545"/>
                    <a:pt x="71894" y="95545"/>
                    <a:pt x="71894" y="95545"/>
                  </a:cubicBezTo>
                  <a:cubicBezTo>
                    <a:pt x="71894" y="96113"/>
                    <a:pt x="72951" y="96682"/>
                    <a:pt x="72951" y="96682"/>
                  </a:cubicBezTo>
                  <a:cubicBezTo>
                    <a:pt x="72951" y="97251"/>
                    <a:pt x="73480" y="97251"/>
                    <a:pt x="72951" y="97819"/>
                  </a:cubicBezTo>
                  <a:cubicBezTo>
                    <a:pt x="71894" y="98388"/>
                    <a:pt x="71894" y="98388"/>
                    <a:pt x="70837" y="98388"/>
                  </a:cubicBezTo>
                  <a:cubicBezTo>
                    <a:pt x="70308" y="98388"/>
                    <a:pt x="70837" y="98388"/>
                    <a:pt x="69779" y="98957"/>
                  </a:cubicBezTo>
                  <a:cubicBezTo>
                    <a:pt x="68193" y="98957"/>
                    <a:pt x="67136" y="98957"/>
                    <a:pt x="67136" y="98957"/>
                  </a:cubicBezTo>
                  <a:cubicBezTo>
                    <a:pt x="67136" y="98957"/>
                    <a:pt x="67665" y="98957"/>
                    <a:pt x="66079" y="98957"/>
                  </a:cubicBezTo>
                  <a:cubicBezTo>
                    <a:pt x="65022" y="98388"/>
                    <a:pt x="64493" y="98957"/>
                    <a:pt x="63964" y="98388"/>
                  </a:cubicBezTo>
                  <a:cubicBezTo>
                    <a:pt x="63964" y="98388"/>
                    <a:pt x="63436" y="97819"/>
                    <a:pt x="63436" y="97819"/>
                  </a:cubicBezTo>
                  <a:close/>
                  <a:moveTo>
                    <a:pt x="26431" y="53459"/>
                  </a:moveTo>
                  <a:cubicBezTo>
                    <a:pt x="26431" y="53459"/>
                    <a:pt x="26431" y="53459"/>
                    <a:pt x="26431" y="53459"/>
                  </a:cubicBezTo>
                  <a:cubicBezTo>
                    <a:pt x="26431" y="53459"/>
                    <a:pt x="26431" y="52890"/>
                    <a:pt x="26431" y="52890"/>
                  </a:cubicBezTo>
                  <a:cubicBezTo>
                    <a:pt x="26431" y="52890"/>
                    <a:pt x="26431" y="52890"/>
                    <a:pt x="26431" y="52890"/>
                  </a:cubicBezTo>
                  <a:cubicBezTo>
                    <a:pt x="26431" y="52890"/>
                    <a:pt x="26960" y="52890"/>
                    <a:pt x="26960" y="52890"/>
                  </a:cubicBezTo>
                  <a:cubicBezTo>
                    <a:pt x="26960" y="53459"/>
                    <a:pt x="26960" y="53459"/>
                    <a:pt x="27488" y="53459"/>
                  </a:cubicBezTo>
                  <a:cubicBezTo>
                    <a:pt x="27488" y="53459"/>
                    <a:pt x="27488" y="53459"/>
                    <a:pt x="28017" y="53459"/>
                  </a:cubicBezTo>
                  <a:cubicBezTo>
                    <a:pt x="28017" y="54028"/>
                    <a:pt x="28017" y="54028"/>
                    <a:pt x="28017" y="54028"/>
                  </a:cubicBezTo>
                  <a:cubicBezTo>
                    <a:pt x="28017" y="54028"/>
                    <a:pt x="28017" y="55165"/>
                    <a:pt x="27488" y="54597"/>
                  </a:cubicBezTo>
                  <a:cubicBezTo>
                    <a:pt x="26960" y="54597"/>
                    <a:pt x="26431" y="54597"/>
                    <a:pt x="26431" y="54028"/>
                  </a:cubicBezTo>
                  <a:cubicBezTo>
                    <a:pt x="26431" y="54028"/>
                    <a:pt x="26431" y="53459"/>
                    <a:pt x="26431" y="53459"/>
                  </a:cubicBezTo>
                  <a:close/>
                  <a:moveTo>
                    <a:pt x="26960" y="58578"/>
                  </a:moveTo>
                  <a:cubicBezTo>
                    <a:pt x="26960" y="58578"/>
                    <a:pt x="26960" y="58578"/>
                    <a:pt x="26960" y="58578"/>
                  </a:cubicBezTo>
                  <a:cubicBezTo>
                    <a:pt x="26960" y="58578"/>
                    <a:pt x="26431" y="58578"/>
                    <a:pt x="26431" y="58578"/>
                  </a:cubicBezTo>
                  <a:cubicBezTo>
                    <a:pt x="26431" y="58578"/>
                    <a:pt x="25374" y="58009"/>
                    <a:pt x="24845" y="58009"/>
                  </a:cubicBezTo>
                  <a:cubicBezTo>
                    <a:pt x="24845" y="57440"/>
                    <a:pt x="24845" y="57440"/>
                    <a:pt x="25374" y="57440"/>
                  </a:cubicBezTo>
                  <a:cubicBezTo>
                    <a:pt x="25374" y="56872"/>
                    <a:pt x="25374" y="56303"/>
                    <a:pt x="25374" y="56303"/>
                  </a:cubicBezTo>
                  <a:cubicBezTo>
                    <a:pt x="25374" y="56303"/>
                    <a:pt x="25903" y="55734"/>
                    <a:pt x="25903" y="55734"/>
                  </a:cubicBezTo>
                  <a:cubicBezTo>
                    <a:pt x="26431" y="55734"/>
                    <a:pt x="26431" y="55734"/>
                    <a:pt x="26431" y="55734"/>
                  </a:cubicBezTo>
                  <a:cubicBezTo>
                    <a:pt x="26431" y="55734"/>
                    <a:pt x="26431" y="55165"/>
                    <a:pt x="26431" y="55165"/>
                  </a:cubicBezTo>
                  <a:cubicBezTo>
                    <a:pt x="26431" y="54597"/>
                    <a:pt x="26960" y="54597"/>
                    <a:pt x="26960" y="54597"/>
                  </a:cubicBezTo>
                  <a:cubicBezTo>
                    <a:pt x="26960" y="54597"/>
                    <a:pt x="28017" y="55734"/>
                    <a:pt x="28017" y="56303"/>
                  </a:cubicBezTo>
                  <a:cubicBezTo>
                    <a:pt x="28017" y="56303"/>
                    <a:pt x="26431" y="56303"/>
                    <a:pt x="26431" y="56303"/>
                  </a:cubicBezTo>
                  <a:cubicBezTo>
                    <a:pt x="26431" y="56303"/>
                    <a:pt x="26431" y="56303"/>
                    <a:pt x="26960" y="57440"/>
                  </a:cubicBezTo>
                  <a:cubicBezTo>
                    <a:pt x="27488" y="58009"/>
                    <a:pt x="27488" y="57440"/>
                    <a:pt x="27488" y="57440"/>
                  </a:cubicBezTo>
                  <a:cubicBezTo>
                    <a:pt x="27488" y="58009"/>
                    <a:pt x="27488" y="58009"/>
                    <a:pt x="28546" y="58009"/>
                  </a:cubicBezTo>
                  <a:cubicBezTo>
                    <a:pt x="29074" y="58578"/>
                    <a:pt x="28546" y="58578"/>
                    <a:pt x="29074" y="59146"/>
                  </a:cubicBezTo>
                  <a:cubicBezTo>
                    <a:pt x="29074" y="59146"/>
                    <a:pt x="28546" y="59715"/>
                    <a:pt x="28546" y="59715"/>
                  </a:cubicBezTo>
                  <a:cubicBezTo>
                    <a:pt x="28017" y="60284"/>
                    <a:pt x="28017" y="59715"/>
                    <a:pt x="28017" y="59715"/>
                  </a:cubicBezTo>
                  <a:cubicBezTo>
                    <a:pt x="28017" y="59715"/>
                    <a:pt x="27488" y="58578"/>
                    <a:pt x="26960" y="58578"/>
                  </a:cubicBezTo>
                  <a:close/>
                  <a:moveTo>
                    <a:pt x="29074" y="66540"/>
                  </a:moveTo>
                  <a:cubicBezTo>
                    <a:pt x="29074" y="66540"/>
                    <a:pt x="29074" y="66540"/>
                    <a:pt x="29074" y="66540"/>
                  </a:cubicBezTo>
                  <a:cubicBezTo>
                    <a:pt x="29074" y="66540"/>
                    <a:pt x="29603" y="65971"/>
                    <a:pt x="29603" y="66540"/>
                  </a:cubicBezTo>
                  <a:cubicBezTo>
                    <a:pt x="30132" y="66540"/>
                    <a:pt x="30132" y="67109"/>
                    <a:pt x="30132" y="67109"/>
                  </a:cubicBezTo>
                  <a:cubicBezTo>
                    <a:pt x="30660" y="67677"/>
                    <a:pt x="31189" y="67677"/>
                    <a:pt x="31718" y="67677"/>
                  </a:cubicBezTo>
                  <a:cubicBezTo>
                    <a:pt x="31718" y="68246"/>
                    <a:pt x="31718" y="68815"/>
                    <a:pt x="31718" y="68815"/>
                  </a:cubicBezTo>
                  <a:cubicBezTo>
                    <a:pt x="31718" y="68815"/>
                    <a:pt x="31189" y="69383"/>
                    <a:pt x="31189" y="68815"/>
                  </a:cubicBezTo>
                  <a:cubicBezTo>
                    <a:pt x="30660" y="68246"/>
                    <a:pt x="30660" y="68246"/>
                    <a:pt x="30660" y="68246"/>
                  </a:cubicBezTo>
                  <a:cubicBezTo>
                    <a:pt x="30660" y="68246"/>
                    <a:pt x="30132" y="67677"/>
                    <a:pt x="30132" y="67677"/>
                  </a:cubicBezTo>
                  <a:cubicBezTo>
                    <a:pt x="30132" y="67677"/>
                    <a:pt x="29074" y="66540"/>
                    <a:pt x="29074" y="66540"/>
                  </a:cubicBezTo>
                  <a:close/>
                  <a:moveTo>
                    <a:pt x="28017" y="68815"/>
                  </a:moveTo>
                  <a:cubicBezTo>
                    <a:pt x="28017" y="68815"/>
                    <a:pt x="28017" y="68815"/>
                    <a:pt x="28017" y="68815"/>
                  </a:cubicBezTo>
                  <a:cubicBezTo>
                    <a:pt x="28017" y="68815"/>
                    <a:pt x="28017" y="68246"/>
                    <a:pt x="28017" y="68246"/>
                  </a:cubicBezTo>
                  <a:cubicBezTo>
                    <a:pt x="28017" y="68246"/>
                    <a:pt x="28546" y="68246"/>
                    <a:pt x="28546" y="68815"/>
                  </a:cubicBezTo>
                  <a:cubicBezTo>
                    <a:pt x="28546" y="68815"/>
                    <a:pt x="29074" y="69383"/>
                    <a:pt x="29074" y="69383"/>
                  </a:cubicBezTo>
                  <a:cubicBezTo>
                    <a:pt x="29074" y="69952"/>
                    <a:pt x="28546" y="69952"/>
                    <a:pt x="28546" y="69952"/>
                  </a:cubicBezTo>
                  <a:cubicBezTo>
                    <a:pt x="28546" y="70521"/>
                    <a:pt x="29074" y="70521"/>
                    <a:pt x="28546" y="70521"/>
                  </a:cubicBezTo>
                  <a:cubicBezTo>
                    <a:pt x="28017" y="70521"/>
                    <a:pt x="28017" y="70521"/>
                    <a:pt x="28017" y="70521"/>
                  </a:cubicBezTo>
                  <a:cubicBezTo>
                    <a:pt x="28017" y="70521"/>
                    <a:pt x="28017" y="69952"/>
                    <a:pt x="28017" y="69952"/>
                  </a:cubicBezTo>
                  <a:cubicBezTo>
                    <a:pt x="28017" y="69383"/>
                    <a:pt x="28017" y="68815"/>
                    <a:pt x="28017" y="68815"/>
                  </a:cubicBezTo>
                  <a:close/>
                  <a:moveTo>
                    <a:pt x="25903" y="68815"/>
                  </a:moveTo>
                  <a:cubicBezTo>
                    <a:pt x="25903" y="68815"/>
                    <a:pt x="25903" y="68815"/>
                    <a:pt x="25903" y="68815"/>
                  </a:cubicBezTo>
                  <a:cubicBezTo>
                    <a:pt x="25903" y="68815"/>
                    <a:pt x="26431" y="68815"/>
                    <a:pt x="26431" y="69383"/>
                  </a:cubicBezTo>
                  <a:cubicBezTo>
                    <a:pt x="26431" y="69383"/>
                    <a:pt x="26960" y="69383"/>
                    <a:pt x="26960" y="69952"/>
                  </a:cubicBezTo>
                  <a:cubicBezTo>
                    <a:pt x="26960" y="69952"/>
                    <a:pt x="26960" y="69952"/>
                    <a:pt x="26960" y="70521"/>
                  </a:cubicBezTo>
                  <a:cubicBezTo>
                    <a:pt x="26960" y="71090"/>
                    <a:pt x="27488" y="71090"/>
                    <a:pt x="26960" y="71090"/>
                  </a:cubicBezTo>
                  <a:cubicBezTo>
                    <a:pt x="26431" y="70521"/>
                    <a:pt x="26431" y="70521"/>
                    <a:pt x="26431" y="70521"/>
                  </a:cubicBezTo>
                  <a:cubicBezTo>
                    <a:pt x="25903" y="69952"/>
                    <a:pt x="25903" y="69952"/>
                    <a:pt x="25903" y="69952"/>
                  </a:cubicBezTo>
                  <a:cubicBezTo>
                    <a:pt x="25903" y="69383"/>
                    <a:pt x="25903" y="69383"/>
                    <a:pt x="25903" y="69383"/>
                  </a:cubicBezTo>
                  <a:cubicBezTo>
                    <a:pt x="25903" y="68815"/>
                    <a:pt x="25903" y="68815"/>
                    <a:pt x="25903" y="68815"/>
                  </a:cubicBezTo>
                  <a:close/>
                  <a:moveTo>
                    <a:pt x="17973" y="65971"/>
                  </a:moveTo>
                  <a:cubicBezTo>
                    <a:pt x="17973" y="65971"/>
                    <a:pt x="17973" y="65971"/>
                    <a:pt x="17973" y="65971"/>
                  </a:cubicBezTo>
                  <a:cubicBezTo>
                    <a:pt x="17973" y="65971"/>
                    <a:pt x="18502" y="65971"/>
                    <a:pt x="18502" y="65971"/>
                  </a:cubicBezTo>
                  <a:cubicBezTo>
                    <a:pt x="19030" y="66540"/>
                    <a:pt x="18502" y="66540"/>
                    <a:pt x="19030" y="67109"/>
                  </a:cubicBezTo>
                  <a:cubicBezTo>
                    <a:pt x="19030" y="67109"/>
                    <a:pt x="18502" y="67677"/>
                    <a:pt x="18502" y="67677"/>
                  </a:cubicBezTo>
                  <a:cubicBezTo>
                    <a:pt x="17973" y="67109"/>
                    <a:pt x="17973" y="67109"/>
                    <a:pt x="17973" y="67109"/>
                  </a:cubicBezTo>
                  <a:cubicBezTo>
                    <a:pt x="17973" y="65971"/>
                    <a:pt x="17973" y="65971"/>
                    <a:pt x="17973" y="65971"/>
                  </a:cubicBezTo>
                  <a:close/>
                  <a:moveTo>
                    <a:pt x="17973" y="63696"/>
                  </a:moveTo>
                  <a:cubicBezTo>
                    <a:pt x="17973" y="63696"/>
                    <a:pt x="17973" y="63696"/>
                    <a:pt x="17973" y="63696"/>
                  </a:cubicBezTo>
                  <a:cubicBezTo>
                    <a:pt x="17973" y="63696"/>
                    <a:pt x="16916" y="63696"/>
                    <a:pt x="16916" y="63696"/>
                  </a:cubicBezTo>
                  <a:cubicBezTo>
                    <a:pt x="16916" y="63696"/>
                    <a:pt x="16387" y="63696"/>
                    <a:pt x="16387" y="63127"/>
                  </a:cubicBezTo>
                  <a:cubicBezTo>
                    <a:pt x="16387" y="63127"/>
                    <a:pt x="16387" y="62559"/>
                    <a:pt x="16916" y="62559"/>
                  </a:cubicBezTo>
                  <a:cubicBezTo>
                    <a:pt x="16916" y="62559"/>
                    <a:pt x="16916" y="61990"/>
                    <a:pt x="16916" y="61421"/>
                  </a:cubicBezTo>
                  <a:cubicBezTo>
                    <a:pt x="16916" y="61421"/>
                    <a:pt x="17444" y="61421"/>
                    <a:pt x="17444" y="61421"/>
                  </a:cubicBezTo>
                  <a:cubicBezTo>
                    <a:pt x="17444" y="61421"/>
                    <a:pt x="17973" y="61990"/>
                    <a:pt x="17973" y="61990"/>
                  </a:cubicBezTo>
                  <a:cubicBezTo>
                    <a:pt x="17973" y="61990"/>
                    <a:pt x="17973" y="63127"/>
                    <a:pt x="17973" y="63696"/>
                  </a:cubicBezTo>
                  <a:close/>
                  <a:moveTo>
                    <a:pt x="17973" y="50616"/>
                  </a:moveTo>
                  <a:cubicBezTo>
                    <a:pt x="17973" y="50616"/>
                    <a:pt x="17973" y="50616"/>
                    <a:pt x="17973" y="50616"/>
                  </a:cubicBezTo>
                  <a:cubicBezTo>
                    <a:pt x="17973" y="50616"/>
                    <a:pt x="19030" y="50616"/>
                    <a:pt x="19030" y="50616"/>
                  </a:cubicBezTo>
                  <a:cubicBezTo>
                    <a:pt x="19030" y="50616"/>
                    <a:pt x="19030" y="51184"/>
                    <a:pt x="19030" y="51753"/>
                  </a:cubicBezTo>
                  <a:cubicBezTo>
                    <a:pt x="19559" y="51753"/>
                    <a:pt x="19559" y="52322"/>
                    <a:pt x="19559" y="52322"/>
                  </a:cubicBezTo>
                  <a:cubicBezTo>
                    <a:pt x="20088" y="52322"/>
                    <a:pt x="20088" y="52322"/>
                    <a:pt x="20088" y="52322"/>
                  </a:cubicBezTo>
                  <a:cubicBezTo>
                    <a:pt x="20088" y="52322"/>
                    <a:pt x="20616" y="51753"/>
                    <a:pt x="20616" y="52322"/>
                  </a:cubicBezTo>
                  <a:cubicBezTo>
                    <a:pt x="21145" y="52322"/>
                    <a:pt x="21674" y="51753"/>
                    <a:pt x="21674" y="51753"/>
                  </a:cubicBezTo>
                  <a:cubicBezTo>
                    <a:pt x="21674" y="51753"/>
                    <a:pt x="22202" y="52322"/>
                    <a:pt x="22202" y="52322"/>
                  </a:cubicBezTo>
                  <a:cubicBezTo>
                    <a:pt x="22202" y="52890"/>
                    <a:pt x="21674" y="53459"/>
                    <a:pt x="21674" y="53459"/>
                  </a:cubicBezTo>
                  <a:cubicBezTo>
                    <a:pt x="21145" y="53459"/>
                    <a:pt x="20616" y="52890"/>
                    <a:pt x="20616" y="52890"/>
                  </a:cubicBezTo>
                  <a:cubicBezTo>
                    <a:pt x="20616" y="52890"/>
                    <a:pt x="20088" y="52322"/>
                    <a:pt x="20088" y="52890"/>
                  </a:cubicBezTo>
                  <a:cubicBezTo>
                    <a:pt x="20088" y="52890"/>
                    <a:pt x="20088" y="53459"/>
                    <a:pt x="20088" y="54028"/>
                  </a:cubicBezTo>
                  <a:cubicBezTo>
                    <a:pt x="20616" y="54028"/>
                    <a:pt x="20616" y="54028"/>
                    <a:pt x="20616" y="54597"/>
                  </a:cubicBezTo>
                  <a:cubicBezTo>
                    <a:pt x="20088" y="54597"/>
                    <a:pt x="20088" y="55165"/>
                    <a:pt x="20088" y="55165"/>
                  </a:cubicBezTo>
                  <a:cubicBezTo>
                    <a:pt x="20088" y="55734"/>
                    <a:pt x="20616" y="56303"/>
                    <a:pt x="20616" y="56303"/>
                  </a:cubicBezTo>
                  <a:cubicBezTo>
                    <a:pt x="20616" y="56303"/>
                    <a:pt x="20616" y="56303"/>
                    <a:pt x="20616" y="56872"/>
                  </a:cubicBezTo>
                  <a:cubicBezTo>
                    <a:pt x="20616" y="56872"/>
                    <a:pt x="21145" y="57440"/>
                    <a:pt x="21145" y="57440"/>
                  </a:cubicBezTo>
                  <a:cubicBezTo>
                    <a:pt x="21145" y="58009"/>
                    <a:pt x="21145" y="58578"/>
                    <a:pt x="21145" y="58578"/>
                  </a:cubicBezTo>
                  <a:cubicBezTo>
                    <a:pt x="21674" y="59146"/>
                    <a:pt x="21674" y="59146"/>
                    <a:pt x="21674" y="59146"/>
                  </a:cubicBezTo>
                  <a:cubicBezTo>
                    <a:pt x="21145" y="60284"/>
                    <a:pt x="21145" y="60284"/>
                    <a:pt x="21145" y="60284"/>
                  </a:cubicBezTo>
                  <a:cubicBezTo>
                    <a:pt x="21145" y="60284"/>
                    <a:pt x="21674" y="60853"/>
                    <a:pt x="21674" y="60853"/>
                  </a:cubicBezTo>
                  <a:cubicBezTo>
                    <a:pt x="21674" y="61421"/>
                    <a:pt x="22731" y="61990"/>
                    <a:pt x="22731" y="62559"/>
                  </a:cubicBezTo>
                  <a:cubicBezTo>
                    <a:pt x="22731" y="62559"/>
                    <a:pt x="22731" y="63696"/>
                    <a:pt x="22202" y="63696"/>
                  </a:cubicBezTo>
                  <a:cubicBezTo>
                    <a:pt x="22202" y="63696"/>
                    <a:pt x="21674" y="64265"/>
                    <a:pt x="21674" y="63696"/>
                  </a:cubicBezTo>
                  <a:cubicBezTo>
                    <a:pt x="21145" y="63127"/>
                    <a:pt x="20616" y="61990"/>
                    <a:pt x="20616" y="61990"/>
                  </a:cubicBezTo>
                  <a:cubicBezTo>
                    <a:pt x="20616" y="61990"/>
                    <a:pt x="20616" y="61990"/>
                    <a:pt x="20616" y="61990"/>
                  </a:cubicBezTo>
                  <a:cubicBezTo>
                    <a:pt x="20616" y="62559"/>
                    <a:pt x="20088" y="63127"/>
                    <a:pt x="20088" y="63127"/>
                  </a:cubicBezTo>
                  <a:cubicBezTo>
                    <a:pt x="20088" y="63696"/>
                    <a:pt x="21145" y="64265"/>
                    <a:pt x="21145" y="64265"/>
                  </a:cubicBezTo>
                  <a:cubicBezTo>
                    <a:pt x="21145" y="64265"/>
                    <a:pt x="20616" y="63127"/>
                    <a:pt x="21145" y="64265"/>
                  </a:cubicBezTo>
                  <a:cubicBezTo>
                    <a:pt x="21674" y="65402"/>
                    <a:pt x="22202" y="65971"/>
                    <a:pt x="22202" y="65971"/>
                  </a:cubicBezTo>
                  <a:cubicBezTo>
                    <a:pt x="22202" y="65971"/>
                    <a:pt x="22731" y="66540"/>
                    <a:pt x="23259" y="66540"/>
                  </a:cubicBezTo>
                  <a:cubicBezTo>
                    <a:pt x="23259" y="67109"/>
                    <a:pt x="23259" y="67109"/>
                    <a:pt x="23788" y="67677"/>
                  </a:cubicBezTo>
                  <a:cubicBezTo>
                    <a:pt x="23788" y="67677"/>
                    <a:pt x="24317" y="68246"/>
                    <a:pt x="23788" y="68246"/>
                  </a:cubicBezTo>
                  <a:cubicBezTo>
                    <a:pt x="23259" y="68815"/>
                    <a:pt x="23788" y="68815"/>
                    <a:pt x="23259" y="68815"/>
                  </a:cubicBezTo>
                  <a:cubicBezTo>
                    <a:pt x="23259" y="68246"/>
                    <a:pt x="22731" y="68246"/>
                    <a:pt x="22731" y="67677"/>
                  </a:cubicBezTo>
                  <a:cubicBezTo>
                    <a:pt x="22731" y="67109"/>
                    <a:pt x="22202" y="66540"/>
                    <a:pt x="22202" y="65971"/>
                  </a:cubicBezTo>
                  <a:cubicBezTo>
                    <a:pt x="21674" y="65971"/>
                    <a:pt x="21145" y="65402"/>
                    <a:pt x="21145" y="65402"/>
                  </a:cubicBezTo>
                  <a:cubicBezTo>
                    <a:pt x="20616" y="65402"/>
                    <a:pt x="20616" y="64834"/>
                    <a:pt x="20616" y="64834"/>
                  </a:cubicBezTo>
                  <a:cubicBezTo>
                    <a:pt x="20616" y="64834"/>
                    <a:pt x="20088" y="64834"/>
                    <a:pt x="20088" y="64834"/>
                  </a:cubicBezTo>
                  <a:cubicBezTo>
                    <a:pt x="20088" y="64834"/>
                    <a:pt x="19030" y="64834"/>
                    <a:pt x="19030" y="64834"/>
                  </a:cubicBezTo>
                  <a:cubicBezTo>
                    <a:pt x="19030" y="64265"/>
                    <a:pt x="19030" y="64265"/>
                    <a:pt x="19559" y="63696"/>
                  </a:cubicBezTo>
                  <a:cubicBezTo>
                    <a:pt x="19559" y="63696"/>
                    <a:pt x="20088" y="63696"/>
                    <a:pt x="20088" y="63696"/>
                  </a:cubicBezTo>
                  <a:cubicBezTo>
                    <a:pt x="20088" y="63696"/>
                    <a:pt x="19559" y="63127"/>
                    <a:pt x="19559" y="63127"/>
                  </a:cubicBezTo>
                  <a:cubicBezTo>
                    <a:pt x="19559" y="63127"/>
                    <a:pt x="19559" y="62559"/>
                    <a:pt x="19559" y="62559"/>
                  </a:cubicBezTo>
                  <a:cubicBezTo>
                    <a:pt x="19030" y="62559"/>
                    <a:pt x="19030" y="63127"/>
                    <a:pt x="19030" y="62559"/>
                  </a:cubicBezTo>
                  <a:cubicBezTo>
                    <a:pt x="19030" y="61990"/>
                    <a:pt x="19030" y="61990"/>
                    <a:pt x="19030" y="61421"/>
                  </a:cubicBezTo>
                  <a:cubicBezTo>
                    <a:pt x="19030" y="61421"/>
                    <a:pt x="19030" y="60284"/>
                    <a:pt x="19030" y="60284"/>
                  </a:cubicBezTo>
                  <a:cubicBezTo>
                    <a:pt x="19559" y="60853"/>
                    <a:pt x="19559" y="60853"/>
                    <a:pt x="19559" y="60853"/>
                  </a:cubicBezTo>
                  <a:cubicBezTo>
                    <a:pt x="20088" y="59715"/>
                    <a:pt x="20088" y="59715"/>
                    <a:pt x="20088" y="59715"/>
                  </a:cubicBezTo>
                  <a:cubicBezTo>
                    <a:pt x="20088" y="59715"/>
                    <a:pt x="20088" y="59715"/>
                    <a:pt x="19559" y="59715"/>
                  </a:cubicBezTo>
                  <a:cubicBezTo>
                    <a:pt x="19030" y="59715"/>
                    <a:pt x="19030" y="58578"/>
                    <a:pt x="19030" y="58578"/>
                  </a:cubicBezTo>
                  <a:cubicBezTo>
                    <a:pt x="19030" y="58578"/>
                    <a:pt x="19030" y="58009"/>
                    <a:pt x="19030" y="58009"/>
                  </a:cubicBezTo>
                  <a:cubicBezTo>
                    <a:pt x="19030" y="58009"/>
                    <a:pt x="18502" y="58009"/>
                    <a:pt x="18502" y="57440"/>
                  </a:cubicBezTo>
                  <a:cubicBezTo>
                    <a:pt x="17973" y="56872"/>
                    <a:pt x="17973" y="56303"/>
                    <a:pt x="17973" y="56303"/>
                  </a:cubicBezTo>
                  <a:cubicBezTo>
                    <a:pt x="17973" y="56303"/>
                    <a:pt x="18502" y="56303"/>
                    <a:pt x="17973" y="55734"/>
                  </a:cubicBezTo>
                  <a:cubicBezTo>
                    <a:pt x="17973" y="55165"/>
                    <a:pt x="17973" y="55165"/>
                    <a:pt x="17444" y="55165"/>
                  </a:cubicBezTo>
                  <a:cubicBezTo>
                    <a:pt x="17444" y="54597"/>
                    <a:pt x="17444" y="54028"/>
                    <a:pt x="17973" y="54028"/>
                  </a:cubicBezTo>
                  <a:cubicBezTo>
                    <a:pt x="17973" y="54028"/>
                    <a:pt x="17973" y="54028"/>
                    <a:pt x="18502" y="54028"/>
                  </a:cubicBezTo>
                  <a:cubicBezTo>
                    <a:pt x="18502" y="54597"/>
                    <a:pt x="19030" y="54597"/>
                    <a:pt x="19030" y="54597"/>
                  </a:cubicBezTo>
                  <a:cubicBezTo>
                    <a:pt x="19030" y="54028"/>
                    <a:pt x="19559" y="53459"/>
                    <a:pt x="19030" y="53459"/>
                  </a:cubicBezTo>
                  <a:cubicBezTo>
                    <a:pt x="19030" y="52890"/>
                    <a:pt x="18502" y="52322"/>
                    <a:pt x="18502" y="52322"/>
                  </a:cubicBezTo>
                  <a:cubicBezTo>
                    <a:pt x="17973" y="51753"/>
                    <a:pt x="17973" y="51753"/>
                    <a:pt x="17973" y="51753"/>
                  </a:cubicBezTo>
                  <a:cubicBezTo>
                    <a:pt x="17973" y="51753"/>
                    <a:pt x="17973" y="51753"/>
                    <a:pt x="17973" y="51184"/>
                  </a:cubicBezTo>
                  <a:cubicBezTo>
                    <a:pt x="17973" y="51184"/>
                    <a:pt x="17973" y="50616"/>
                    <a:pt x="17973" y="50616"/>
                  </a:cubicBezTo>
                  <a:close/>
                  <a:moveTo>
                    <a:pt x="17444" y="50616"/>
                  </a:moveTo>
                  <a:cubicBezTo>
                    <a:pt x="17444" y="50616"/>
                    <a:pt x="17444" y="50616"/>
                    <a:pt x="17444" y="50616"/>
                  </a:cubicBezTo>
                  <a:cubicBezTo>
                    <a:pt x="17444" y="50616"/>
                    <a:pt x="16916" y="50047"/>
                    <a:pt x="16916" y="49478"/>
                  </a:cubicBezTo>
                  <a:cubicBezTo>
                    <a:pt x="16916" y="49478"/>
                    <a:pt x="16916" y="49478"/>
                    <a:pt x="16916" y="48909"/>
                  </a:cubicBezTo>
                  <a:cubicBezTo>
                    <a:pt x="16916" y="48341"/>
                    <a:pt x="16387" y="48341"/>
                    <a:pt x="16387" y="47772"/>
                  </a:cubicBezTo>
                  <a:cubicBezTo>
                    <a:pt x="16916" y="47772"/>
                    <a:pt x="16916" y="47203"/>
                    <a:pt x="16916" y="47203"/>
                  </a:cubicBezTo>
                  <a:cubicBezTo>
                    <a:pt x="17444" y="46635"/>
                    <a:pt x="17973" y="46635"/>
                    <a:pt x="17973" y="47203"/>
                  </a:cubicBezTo>
                  <a:cubicBezTo>
                    <a:pt x="17973" y="47203"/>
                    <a:pt x="17973" y="47772"/>
                    <a:pt x="17973" y="48341"/>
                  </a:cubicBezTo>
                  <a:cubicBezTo>
                    <a:pt x="17973" y="48341"/>
                    <a:pt x="17973" y="48909"/>
                    <a:pt x="17973" y="48909"/>
                  </a:cubicBezTo>
                  <a:cubicBezTo>
                    <a:pt x="17973" y="49478"/>
                    <a:pt x="18502" y="49478"/>
                    <a:pt x="18502" y="49478"/>
                  </a:cubicBezTo>
                  <a:cubicBezTo>
                    <a:pt x="18502" y="50047"/>
                    <a:pt x="18502" y="50616"/>
                    <a:pt x="18502" y="50616"/>
                  </a:cubicBezTo>
                  <a:lnTo>
                    <a:pt x="17444" y="50616"/>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5" name="Shape 2022">
              <a:extLst>
                <a:ext uri="{FF2B5EF4-FFF2-40B4-BE49-F238E27FC236}">
                  <a16:creationId xmlns:a16="http://schemas.microsoft.com/office/drawing/2014/main" id="{7B9F05FC-4DDE-62A4-3E0E-4001E04D4C61}"/>
                </a:ext>
              </a:extLst>
            </p:cNvPr>
            <p:cNvSpPr/>
            <p:nvPr/>
          </p:nvSpPr>
          <p:spPr>
            <a:xfrm>
              <a:off x="7316078" y="4213153"/>
              <a:ext cx="216587" cy="121458"/>
            </a:xfrm>
            <a:custGeom>
              <a:avLst/>
              <a:gdLst/>
              <a:ahLst/>
              <a:cxnLst/>
              <a:rect l="0" t="0" r="0" b="0"/>
              <a:pathLst>
                <a:path w="120000" h="120000" extrusionOk="0">
                  <a:moveTo>
                    <a:pt x="2526" y="85090"/>
                  </a:moveTo>
                  <a:cubicBezTo>
                    <a:pt x="2526" y="85090"/>
                    <a:pt x="2526" y="82909"/>
                    <a:pt x="2526" y="78545"/>
                  </a:cubicBezTo>
                  <a:cubicBezTo>
                    <a:pt x="1263" y="74181"/>
                    <a:pt x="0" y="67636"/>
                    <a:pt x="0" y="67636"/>
                  </a:cubicBezTo>
                  <a:cubicBezTo>
                    <a:pt x="0" y="67636"/>
                    <a:pt x="1263" y="65454"/>
                    <a:pt x="2526" y="67636"/>
                  </a:cubicBezTo>
                  <a:cubicBezTo>
                    <a:pt x="3789" y="69818"/>
                    <a:pt x="5052" y="74181"/>
                    <a:pt x="8842" y="69818"/>
                  </a:cubicBezTo>
                  <a:cubicBezTo>
                    <a:pt x="10105" y="69818"/>
                    <a:pt x="11368" y="69818"/>
                    <a:pt x="11368" y="67636"/>
                  </a:cubicBezTo>
                  <a:cubicBezTo>
                    <a:pt x="13894" y="63272"/>
                    <a:pt x="13894" y="58909"/>
                    <a:pt x="15157" y="58909"/>
                  </a:cubicBezTo>
                  <a:cubicBezTo>
                    <a:pt x="16421" y="56727"/>
                    <a:pt x="16421" y="58909"/>
                    <a:pt x="18947" y="58909"/>
                  </a:cubicBezTo>
                  <a:cubicBezTo>
                    <a:pt x="18947" y="58909"/>
                    <a:pt x="20210" y="56727"/>
                    <a:pt x="20210" y="56727"/>
                  </a:cubicBezTo>
                  <a:cubicBezTo>
                    <a:pt x="21473" y="56727"/>
                    <a:pt x="21473" y="58909"/>
                    <a:pt x="22736" y="58909"/>
                  </a:cubicBezTo>
                  <a:cubicBezTo>
                    <a:pt x="24000" y="58909"/>
                    <a:pt x="24000" y="56727"/>
                    <a:pt x="25263" y="58909"/>
                  </a:cubicBezTo>
                  <a:cubicBezTo>
                    <a:pt x="26526" y="58909"/>
                    <a:pt x="27789" y="61090"/>
                    <a:pt x="29052" y="61090"/>
                  </a:cubicBezTo>
                  <a:cubicBezTo>
                    <a:pt x="30315" y="61090"/>
                    <a:pt x="32842" y="61090"/>
                    <a:pt x="32842" y="56727"/>
                  </a:cubicBezTo>
                  <a:cubicBezTo>
                    <a:pt x="34105" y="54545"/>
                    <a:pt x="35368" y="50181"/>
                    <a:pt x="35368" y="43636"/>
                  </a:cubicBezTo>
                  <a:cubicBezTo>
                    <a:pt x="35368" y="37090"/>
                    <a:pt x="34105" y="32727"/>
                    <a:pt x="35368" y="34909"/>
                  </a:cubicBezTo>
                  <a:cubicBezTo>
                    <a:pt x="35368" y="34909"/>
                    <a:pt x="39157" y="37090"/>
                    <a:pt x="41684" y="39272"/>
                  </a:cubicBezTo>
                  <a:cubicBezTo>
                    <a:pt x="44210" y="39272"/>
                    <a:pt x="42947" y="37090"/>
                    <a:pt x="45473" y="39272"/>
                  </a:cubicBezTo>
                  <a:cubicBezTo>
                    <a:pt x="48000" y="39272"/>
                    <a:pt x="53052" y="41454"/>
                    <a:pt x="55578" y="41454"/>
                  </a:cubicBezTo>
                  <a:cubicBezTo>
                    <a:pt x="60631" y="41454"/>
                    <a:pt x="66947" y="41454"/>
                    <a:pt x="73263" y="39272"/>
                  </a:cubicBezTo>
                  <a:cubicBezTo>
                    <a:pt x="73263" y="37090"/>
                    <a:pt x="75789" y="34909"/>
                    <a:pt x="77052" y="34909"/>
                  </a:cubicBezTo>
                  <a:cubicBezTo>
                    <a:pt x="78315" y="32727"/>
                    <a:pt x="80842" y="34909"/>
                    <a:pt x="83368" y="32727"/>
                  </a:cubicBezTo>
                  <a:cubicBezTo>
                    <a:pt x="84631" y="32727"/>
                    <a:pt x="87157" y="30545"/>
                    <a:pt x="88421" y="28363"/>
                  </a:cubicBezTo>
                  <a:cubicBezTo>
                    <a:pt x="90947" y="26181"/>
                    <a:pt x="93473" y="24000"/>
                    <a:pt x="96000" y="21818"/>
                  </a:cubicBezTo>
                  <a:cubicBezTo>
                    <a:pt x="97263" y="21818"/>
                    <a:pt x="97263" y="19636"/>
                    <a:pt x="98526" y="17454"/>
                  </a:cubicBezTo>
                  <a:cubicBezTo>
                    <a:pt x="99789" y="17454"/>
                    <a:pt x="99789" y="17454"/>
                    <a:pt x="101052" y="17454"/>
                  </a:cubicBezTo>
                  <a:cubicBezTo>
                    <a:pt x="102315" y="17454"/>
                    <a:pt x="103578" y="15272"/>
                    <a:pt x="104842" y="15272"/>
                  </a:cubicBezTo>
                  <a:cubicBezTo>
                    <a:pt x="107368" y="13090"/>
                    <a:pt x="108631" y="10909"/>
                    <a:pt x="112421" y="6545"/>
                  </a:cubicBezTo>
                  <a:cubicBezTo>
                    <a:pt x="116210" y="0"/>
                    <a:pt x="120000" y="0"/>
                    <a:pt x="118736" y="4363"/>
                  </a:cubicBezTo>
                  <a:cubicBezTo>
                    <a:pt x="118736" y="6545"/>
                    <a:pt x="113684" y="10909"/>
                    <a:pt x="112421" y="13090"/>
                  </a:cubicBezTo>
                  <a:cubicBezTo>
                    <a:pt x="109894" y="17454"/>
                    <a:pt x="107368" y="21818"/>
                    <a:pt x="104842" y="24000"/>
                  </a:cubicBezTo>
                  <a:cubicBezTo>
                    <a:pt x="102315" y="24000"/>
                    <a:pt x="98526" y="28363"/>
                    <a:pt x="96000" y="32727"/>
                  </a:cubicBezTo>
                  <a:cubicBezTo>
                    <a:pt x="93473" y="34909"/>
                    <a:pt x="93473" y="39272"/>
                    <a:pt x="92210" y="41454"/>
                  </a:cubicBezTo>
                  <a:cubicBezTo>
                    <a:pt x="88421" y="45818"/>
                    <a:pt x="87157" y="41454"/>
                    <a:pt x="85894" y="43636"/>
                  </a:cubicBezTo>
                  <a:cubicBezTo>
                    <a:pt x="85894" y="48000"/>
                    <a:pt x="84631" y="54545"/>
                    <a:pt x="84631" y="58909"/>
                  </a:cubicBezTo>
                  <a:cubicBezTo>
                    <a:pt x="85894" y="65454"/>
                    <a:pt x="89684" y="69818"/>
                    <a:pt x="92210" y="74181"/>
                  </a:cubicBezTo>
                  <a:cubicBezTo>
                    <a:pt x="92210" y="74181"/>
                    <a:pt x="96000" y="80727"/>
                    <a:pt x="93473" y="82909"/>
                  </a:cubicBezTo>
                  <a:cubicBezTo>
                    <a:pt x="92210" y="82909"/>
                    <a:pt x="90947" y="78545"/>
                    <a:pt x="88421" y="78545"/>
                  </a:cubicBezTo>
                  <a:cubicBezTo>
                    <a:pt x="85894" y="78545"/>
                    <a:pt x="82105" y="78545"/>
                    <a:pt x="79578" y="80727"/>
                  </a:cubicBezTo>
                  <a:cubicBezTo>
                    <a:pt x="78315" y="80727"/>
                    <a:pt x="77052" y="78545"/>
                    <a:pt x="74526" y="78545"/>
                  </a:cubicBezTo>
                  <a:cubicBezTo>
                    <a:pt x="72000" y="80727"/>
                    <a:pt x="69473" y="89454"/>
                    <a:pt x="69473" y="93818"/>
                  </a:cubicBezTo>
                  <a:cubicBezTo>
                    <a:pt x="69473" y="96000"/>
                    <a:pt x="66947" y="96000"/>
                    <a:pt x="65684" y="100363"/>
                  </a:cubicBezTo>
                  <a:cubicBezTo>
                    <a:pt x="63157" y="102545"/>
                    <a:pt x="61894" y="100363"/>
                    <a:pt x="59368" y="102545"/>
                  </a:cubicBezTo>
                  <a:cubicBezTo>
                    <a:pt x="56842" y="104727"/>
                    <a:pt x="56842" y="106909"/>
                    <a:pt x="54315" y="106909"/>
                  </a:cubicBezTo>
                  <a:cubicBezTo>
                    <a:pt x="50526" y="106909"/>
                    <a:pt x="46736" y="109090"/>
                    <a:pt x="45473" y="109090"/>
                  </a:cubicBezTo>
                  <a:cubicBezTo>
                    <a:pt x="37894" y="109090"/>
                    <a:pt x="41684" y="120000"/>
                    <a:pt x="36631" y="115636"/>
                  </a:cubicBezTo>
                  <a:cubicBezTo>
                    <a:pt x="34105" y="115636"/>
                    <a:pt x="32842" y="111272"/>
                    <a:pt x="30315" y="109090"/>
                  </a:cubicBezTo>
                  <a:cubicBezTo>
                    <a:pt x="29052" y="109090"/>
                    <a:pt x="26526" y="113454"/>
                    <a:pt x="24000" y="115636"/>
                  </a:cubicBezTo>
                  <a:cubicBezTo>
                    <a:pt x="21473" y="117818"/>
                    <a:pt x="17684" y="111272"/>
                    <a:pt x="15157" y="109090"/>
                  </a:cubicBezTo>
                  <a:cubicBezTo>
                    <a:pt x="12631" y="106909"/>
                    <a:pt x="11368" y="111272"/>
                    <a:pt x="10105" y="109090"/>
                  </a:cubicBezTo>
                  <a:cubicBezTo>
                    <a:pt x="7578" y="104727"/>
                    <a:pt x="8842" y="100363"/>
                    <a:pt x="6315" y="98181"/>
                  </a:cubicBezTo>
                  <a:cubicBezTo>
                    <a:pt x="5052" y="93818"/>
                    <a:pt x="2526" y="89454"/>
                    <a:pt x="2526" y="85090"/>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6" name="Shape 2023">
              <a:extLst>
                <a:ext uri="{FF2B5EF4-FFF2-40B4-BE49-F238E27FC236}">
                  <a16:creationId xmlns:a16="http://schemas.microsoft.com/office/drawing/2014/main" id="{2E369362-7FAD-ADB8-4D2E-B0FB23D0722A}"/>
                </a:ext>
              </a:extLst>
            </p:cNvPr>
            <p:cNvSpPr/>
            <p:nvPr/>
          </p:nvSpPr>
          <p:spPr>
            <a:xfrm>
              <a:off x="5794467" y="3262800"/>
              <a:ext cx="424380" cy="437886"/>
            </a:xfrm>
            <a:custGeom>
              <a:avLst/>
              <a:gdLst/>
              <a:ahLst/>
              <a:cxnLst/>
              <a:rect l="0" t="0" r="0" b="0"/>
              <a:pathLst>
                <a:path w="120000" h="120000" extrusionOk="0">
                  <a:moveTo>
                    <a:pt x="7096" y="8484"/>
                  </a:moveTo>
                  <a:cubicBezTo>
                    <a:pt x="7096" y="8484"/>
                    <a:pt x="7096" y="8484"/>
                    <a:pt x="7096" y="8484"/>
                  </a:cubicBezTo>
                  <a:cubicBezTo>
                    <a:pt x="7096" y="8484"/>
                    <a:pt x="7096" y="8484"/>
                    <a:pt x="7096" y="8484"/>
                  </a:cubicBezTo>
                  <a:cubicBezTo>
                    <a:pt x="7741" y="8484"/>
                    <a:pt x="7741" y="8484"/>
                    <a:pt x="8387" y="8484"/>
                  </a:cubicBezTo>
                  <a:cubicBezTo>
                    <a:pt x="9677" y="8484"/>
                    <a:pt x="10322" y="8484"/>
                    <a:pt x="10322" y="8484"/>
                  </a:cubicBezTo>
                  <a:cubicBezTo>
                    <a:pt x="10967" y="6666"/>
                    <a:pt x="10967" y="6666"/>
                    <a:pt x="10967" y="6666"/>
                  </a:cubicBezTo>
                  <a:cubicBezTo>
                    <a:pt x="12258" y="6060"/>
                    <a:pt x="12258" y="6060"/>
                    <a:pt x="12258" y="6060"/>
                  </a:cubicBezTo>
                  <a:cubicBezTo>
                    <a:pt x="12258" y="6060"/>
                    <a:pt x="14193" y="3636"/>
                    <a:pt x="14838" y="3636"/>
                  </a:cubicBezTo>
                  <a:cubicBezTo>
                    <a:pt x="16129" y="3636"/>
                    <a:pt x="14838" y="2424"/>
                    <a:pt x="14838" y="2424"/>
                  </a:cubicBezTo>
                  <a:cubicBezTo>
                    <a:pt x="14838" y="2424"/>
                    <a:pt x="18064" y="1212"/>
                    <a:pt x="19354" y="1212"/>
                  </a:cubicBezTo>
                  <a:cubicBezTo>
                    <a:pt x="19354" y="1212"/>
                    <a:pt x="19354" y="1212"/>
                    <a:pt x="20000" y="1212"/>
                  </a:cubicBezTo>
                  <a:cubicBezTo>
                    <a:pt x="20645" y="1212"/>
                    <a:pt x="20645" y="1818"/>
                    <a:pt x="20645" y="1818"/>
                  </a:cubicBezTo>
                  <a:cubicBezTo>
                    <a:pt x="23225" y="606"/>
                    <a:pt x="23225" y="606"/>
                    <a:pt x="23225" y="606"/>
                  </a:cubicBezTo>
                  <a:cubicBezTo>
                    <a:pt x="23225" y="606"/>
                    <a:pt x="27096" y="0"/>
                    <a:pt x="27741" y="0"/>
                  </a:cubicBezTo>
                  <a:cubicBezTo>
                    <a:pt x="28387" y="0"/>
                    <a:pt x="29677" y="606"/>
                    <a:pt x="29677" y="606"/>
                  </a:cubicBezTo>
                  <a:cubicBezTo>
                    <a:pt x="30967" y="606"/>
                    <a:pt x="30967" y="606"/>
                    <a:pt x="30967" y="606"/>
                  </a:cubicBezTo>
                  <a:cubicBezTo>
                    <a:pt x="30967" y="606"/>
                    <a:pt x="31612" y="1212"/>
                    <a:pt x="32258" y="1212"/>
                  </a:cubicBezTo>
                  <a:cubicBezTo>
                    <a:pt x="33548" y="1818"/>
                    <a:pt x="34193" y="3636"/>
                    <a:pt x="34838" y="3636"/>
                  </a:cubicBezTo>
                  <a:cubicBezTo>
                    <a:pt x="36129" y="4242"/>
                    <a:pt x="37419" y="4242"/>
                    <a:pt x="38064" y="4242"/>
                  </a:cubicBezTo>
                  <a:cubicBezTo>
                    <a:pt x="38709" y="4848"/>
                    <a:pt x="40000" y="5454"/>
                    <a:pt x="40000" y="5454"/>
                  </a:cubicBezTo>
                  <a:cubicBezTo>
                    <a:pt x="40000" y="5454"/>
                    <a:pt x="43225" y="8484"/>
                    <a:pt x="43870" y="8484"/>
                  </a:cubicBezTo>
                  <a:cubicBezTo>
                    <a:pt x="44516" y="8484"/>
                    <a:pt x="44516" y="8484"/>
                    <a:pt x="45161" y="9696"/>
                  </a:cubicBezTo>
                  <a:cubicBezTo>
                    <a:pt x="45806" y="10303"/>
                    <a:pt x="47741" y="9696"/>
                    <a:pt x="47741" y="9696"/>
                  </a:cubicBezTo>
                  <a:cubicBezTo>
                    <a:pt x="47741" y="9696"/>
                    <a:pt x="48387" y="11515"/>
                    <a:pt x="47741" y="12121"/>
                  </a:cubicBezTo>
                  <a:cubicBezTo>
                    <a:pt x="47741" y="12727"/>
                    <a:pt x="47741" y="14545"/>
                    <a:pt x="47741" y="14545"/>
                  </a:cubicBezTo>
                  <a:cubicBezTo>
                    <a:pt x="47741" y="14545"/>
                    <a:pt x="47741" y="15151"/>
                    <a:pt x="47741" y="15757"/>
                  </a:cubicBezTo>
                  <a:cubicBezTo>
                    <a:pt x="48387" y="16969"/>
                    <a:pt x="49032" y="16969"/>
                    <a:pt x="49032" y="18181"/>
                  </a:cubicBezTo>
                  <a:cubicBezTo>
                    <a:pt x="49677" y="18787"/>
                    <a:pt x="49032" y="18787"/>
                    <a:pt x="49677" y="19393"/>
                  </a:cubicBezTo>
                  <a:cubicBezTo>
                    <a:pt x="50322" y="20000"/>
                    <a:pt x="50967" y="21212"/>
                    <a:pt x="51612" y="21212"/>
                  </a:cubicBezTo>
                  <a:cubicBezTo>
                    <a:pt x="52258" y="21212"/>
                    <a:pt x="52903" y="21212"/>
                    <a:pt x="54838" y="21818"/>
                  </a:cubicBezTo>
                  <a:cubicBezTo>
                    <a:pt x="56774" y="23030"/>
                    <a:pt x="57419" y="23030"/>
                    <a:pt x="58064" y="23636"/>
                  </a:cubicBezTo>
                  <a:cubicBezTo>
                    <a:pt x="59354" y="24242"/>
                    <a:pt x="58709" y="23636"/>
                    <a:pt x="60645" y="24242"/>
                  </a:cubicBezTo>
                  <a:cubicBezTo>
                    <a:pt x="63225" y="24848"/>
                    <a:pt x="62580" y="24242"/>
                    <a:pt x="63225" y="24848"/>
                  </a:cubicBezTo>
                  <a:cubicBezTo>
                    <a:pt x="63870" y="24848"/>
                    <a:pt x="63225" y="24242"/>
                    <a:pt x="64516" y="24848"/>
                  </a:cubicBezTo>
                  <a:cubicBezTo>
                    <a:pt x="66451" y="24848"/>
                    <a:pt x="67741" y="25454"/>
                    <a:pt x="67741" y="25454"/>
                  </a:cubicBezTo>
                  <a:cubicBezTo>
                    <a:pt x="67741" y="26666"/>
                    <a:pt x="67741" y="26666"/>
                    <a:pt x="67741" y="26666"/>
                  </a:cubicBezTo>
                  <a:cubicBezTo>
                    <a:pt x="66451" y="29090"/>
                    <a:pt x="66451" y="29090"/>
                    <a:pt x="66451" y="29090"/>
                  </a:cubicBezTo>
                  <a:cubicBezTo>
                    <a:pt x="66451" y="30909"/>
                    <a:pt x="66451" y="30909"/>
                    <a:pt x="66451" y="30909"/>
                  </a:cubicBezTo>
                  <a:cubicBezTo>
                    <a:pt x="66451" y="30909"/>
                    <a:pt x="65161" y="30909"/>
                    <a:pt x="66451" y="31515"/>
                  </a:cubicBezTo>
                  <a:cubicBezTo>
                    <a:pt x="67741" y="32121"/>
                    <a:pt x="70322" y="32727"/>
                    <a:pt x="70322" y="32727"/>
                  </a:cubicBezTo>
                  <a:cubicBezTo>
                    <a:pt x="72258" y="33939"/>
                    <a:pt x="72258" y="33939"/>
                    <a:pt x="72258" y="33939"/>
                  </a:cubicBezTo>
                  <a:cubicBezTo>
                    <a:pt x="72258" y="33939"/>
                    <a:pt x="70967" y="35757"/>
                    <a:pt x="70322" y="36363"/>
                  </a:cubicBezTo>
                  <a:cubicBezTo>
                    <a:pt x="69677" y="36363"/>
                    <a:pt x="67741" y="36363"/>
                    <a:pt x="67741" y="36363"/>
                  </a:cubicBezTo>
                  <a:cubicBezTo>
                    <a:pt x="67741" y="36363"/>
                    <a:pt x="67096" y="38181"/>
                    <a:pt x="68387" y="38181"/>
                  </a:cubicBezTo>
                  <a:cubicBezTo>
                    <a:pt x="69032" y="38787"/>
                    <a:pt x="70322" y="38787"/>
                    <a:pt x="70967" y="38787"/>
                  </a:cubicBezTo>
                  <a:cubicBezTo>
                    <a:pt x="71612" y="38787"/>
                    <a:pt x="72903" y="39393"/>
                    <a:pt x="72903" y="39393"/>
                  </a:cubicBezTo>
                  <a:cubicBezTo>
                    <a:pt x="72903" y="39393"/>
                    <a:pt x="73548" y="39393"/>
                    <a:pt x="74193" y="40000"/>
                  </a:cubicBezTo>
                  <a:cubicBezTo>
                    <a:pt x="74193" y="41212"/>
                    <a:pt x="74838" y="41818"/>
                    <a:pt x="75483" y="41818"/>
                  </a:cubicBezTo>
                  <a:cubicBezTo>
                    <a:pt x="76129" y="41818"/>
                    <a:pt x="77419" y="41818"/>
                    <a:pt x="78064" y="41818"/>
                  </a:cubicBezTo>
                  <a:cubicBezTo>
                    <a:pt x="78709" y="41818"/>
                    <a:pt x="78709" y="41212"/>
                    <a:pt x="79354" y="41212"/>
                  </a:cubicBezTo>
                  <a:cubicBezTo>
                    <a:pt x="80000" y="41818"/>
                    <a:pt x="83870" y="41212"/>
                    <a:pt x="83870" y="41212"/>
                  </a:cubicBezTo>
                  <a:cubicBezTo>
                    <a:pt x="83870" y="41212"/>
                    <a:pt x="83870" y="41212"/>
                    <a:pt x="84516" y="42424"/>
                  </a:cubicBezTo>
                  <a:cubicBezTo>
                    <a:pt x="85806" y="44242"/>
                    <a:pt x="87741" y="44848"/>
                    <a:pt x="87741" y="44848"/>
                  </a:cubicBezTo>
                  <a:cubicBezTo>
                    <a:pt x="87741" y="44848"/>
                    <a:pt x="88387" y="45454"/>
                    <a:pt x="88387" y="44848"/>
                  </a:cubicBezTo>
                  <a:cubicBezTo>
                    <a:pt x="88387" y="44242"/>
                    <a:pt x="89032" y="43636"/>
                    <a:pt x="89032" y="43636"/>
                  </a:cubicBezTo>
                  <a:cubicBezTo>
                    <a:pt x="89032" y="43636"/>
                    <a:pt x="90322" y="41818"/>
                    <a:pt x="90322" y="41212"/>
                  </a:cubicBezTo>
                  <a:cubicBezTo>
                    <a:pt x="90967" y="40606"/>
                    <a:pt x="91612" y="38787"/>
                    <a:pt x="92258" y="38787"/>
                  </a:cubicBezTo>
                  <a:cubicBezTo>
                    <a:pt x="92903" y="38181"/>
                    <a:pt x="94838" y="36969"/>
                    <a:pt x="94838" y="36969"/>
                  </a:cubicBezTo>
                  <a:cubicBezTo>
                    <a:pt x="94838" y="36969"/>
                    <a:pt x="94838" y="36363"/>
                    <a:pt x="96129" y="36969"/>
                  </a:cubicBezTo>
                  <a:cubicBezTo>
                    <a:pt x="96774" y="38181"/>
                    <a:pt x="98709" y="39393"/>
                    <a:pt x="98709" y="39393"/>
                  </a:cubicBezTo>
                  <a:cubicBezTo>
                    <a:pt x="101935" y="39393"/>
                    <a:pt x="101935" y="39393"/>
                    <a:pt x="101935" y="39393"/>
                  </a:cubicBezTo>
                  <a:cubicBezTo>
                    <a:pt x="101935" y="39393"/>
                    <a:pt x="103870" y="40000"/>
                    <a:pt x="103870" y="40606"/>
                  </a:cubicBezTo>
                  <a:cubicBezTo>
                    <a:pt x="103870" y="41212"/>
                    <a:pt x="103225" y="41212"/>
                    <a:pt x="101935" y="41818"/>
                  </a:cubicBezTo>
                  <a:cubicBezTo>
                    <a:pt x="101290" y="41818"/>
                    <a:pt x="99354" y="40000"/>
                    <a:pt x="99354" y="40606"/>
                  </a:cubicBezTo>
                  <a:cubicBezTo>
                    <a:pt x="98709" y="41212"/>
                    <a:pt x="98709" y="42424"/>
                    <a:pt x="98709" y="42424"/>
                  </a:cubicBezTo>
                  <a:cubicBezTo>
                    <a:pt x="96129" y="43636"/>
                    <a:pt x="96129" y="43636"/>
                    <a:pt x="96129" y="43636"/>
                  </a:cubicBezTo>
                  <a:cubicBezTo>
                    <a:pt x="96774" y="44848"/>
                    <a:pt x="96774" y="44848"/>
                    <a:pt x="96774" y="44848"/>
                  </a:cubicBezTo>
                  <a:cubicBezTo>
                    <a:pt x="96774" y="44848"/>
                    <a:pt x="100000" y="46060"/>
                    <a:pt x="100000" y="46666"/>
                  </a:cubicBezTo>
                  <a:cubicBezTo>
                    <a:pt x="100000" y="47272"/>
                    <a:pt x="100000" y="48484"/>
                    <a:pt x="100000" y="48484"/>
                  </a:cubicBezTo>
                  <a:cubicBezTo>
                    <a:pt x="101935" y="49090"/>
                    <a:pt x="101935" y="49090"/>
                    <a:pt x="101935" y="49090"/>
                  </a:cubicBezTo>
                  <a:cubicBezTo>
                    <a:pt x="103225" y="48484"/>
                    <a:pt x="103225" y="48484"/>
                    <a:pt x="103225" y="48484"/>
                  </a:cubicBezTo>
                  <a:cubicBezTo>
                    <a:pt x="103225" y="50909"/>
                    <a:pt x="103225" y="50909"/>
                    <a:pt x="103225" y="50909"/>
                  </a:cubicBezTo>
                  <a:cubicBezTo>
                    <a:pt x="103225" y="53333"/>
                    <a:pt x="103225" y="53333"/>
                    <a:pt x="103225" y="53333"/>
                  </a:cubicBezTo>
                  <a:cubicBezTo>
                    <a:pt x="103225" y="55151"/>
                    <a:pt x="103225" y="55151"/>
                    <a:pt x="103225" y="55151"/>
                  </a:cubicBezTo>
                  <a:cubicBezTo>
                    <a:pt x="103225" y="55151"/>
                    <a:pt x="103870" y="56969"/>
                    <a:pt x="103225" y="56969"/>
                  </a:cubicBezTo>
                  <a:cubicBezTo>
                    <a:pt x="102580" y="56969"/>
                    <a:pt x="100645" y="58181"/>
                    <a:pt x="100645" y="58181"/>
                  </a:cubicBezTo>
                  <a:cubicBezTo>
                    <a:pt x="99354" y="59999"/>
                    <a:pt x="99354" y="59999"/>
                    <a:pt x="99354" y="59999"/>
                  </a:cubicBezTo>
                  <a:cubicBezTo>
                    <a:pt x="99354" y="59999"/>
                    <a:pt x="99354" y="62424"/>
                    <a:pt x="99354" y="63030"/>
                  </a:cubicBezTo>
                  <a:cubicBezTo>
                    <a:pt x="100000" y="64242"/>
                    <a:pt x="99354" y="66060"/>
                    <a:pt x="99354" y="66060"/>
                  </a:cubicBezTo>
                  <a:cubicBezTo>
                    <a:pt x="99354" y="66060"/>
                    <a:pt x="99354" y="67272"/>
                    <a:pt x="100000" y="67878"/>
                  </a:cubicBezTo>
                  <a:cubicBezTo>
                    <a:pt x="100645" y="68484"/>
                    <a:pt x="101290" y="69696"/>
                    <a:pt x="101290" y="69696"/>
                  </a:cubicBezTo>
                  <a:cubicBezTo>
                    <a:pt x="101290" y="69696"/>
                    <a:pt x="101935" y="70303"/>
                    <a:pt x="102580" y="71515"/>
                  </a:cubicBezTo>
                  <a:cubicBezTo>
                    <a:pt x="103225" y="72727"/>
                    <a:pt x="105806" y="75757"/>
                    <a:pt x="105806" y="75757"/>
                  </a:cubicBezTo>
                  <a:cubicBezTo>
                    <a:pt x="105806" y="75757"/>
                    <a:pt x="107741" y="76363"/>
                    <a:pt x="108387" y="76363"/>
                  </a:cubicBezTo>
                  <a:cubicBezTo>
                    <a:pt x="108387" y="76363"/>
                    <a:pt x="110967" y="77575"/>
                    <a:pt x="110967" y="77575"/>
                  </a:cubicBezTo>
                  <a:cubicBezTo>
                    <a:pt x="110967" y="77575"/>
                    <a:pt x="112258" y="77575"/>
                    <a:pt x="112258" y="78181"/>
                  </a:cubicBezTo>
                  <a:cubicBezTo>
                    <a:pt x="112258" y="78181"/>
                    <a:pt x="114838" y="81818"/>
                    <a:pt x="114838" y="81818"/>
                  </a:cubicBezTo>
                  <a:cubicBezTo>
                    <a:pt x="117419" y="82424"/>
                    <a:pt x="117419" y="82424"/>
                    <a:pt x="117419" y="82424"/>
                  </a:cubicBezTo>
                  <a:cubicBezTo>
                    <a:pt x="120000" y="82424"/>
                    <a:pt x="120000" y="82424"/>
                    <a:pt x="120000" y="82424"/>
                  </a:cubicBezTo>
                  <a:cubicBezTo>
                    <a:pt x="120000" y="82424"/>
                    <a:pt x="119354" y="85454"/>
                    <a:pt x="118709" y="86060"/>
                  </a:cubicBezTo>
                  <a:cubicBezTo>
                    <a:pt x="118064" y="86666"/>
                    <a:pt x="116129" y="89090"/>
                    <a:pt x="116129" y="89090"/>
                  </a:cubicBezTo>
                  <a:cubicBezTo>
                    <a:pt x="116129" y="89090"/>
                    <a:pt x="114838" y="90303"/>
                    <a:pt x="114838" y="91515"/>
                  </a:cubicBezTo>
                  <a:cubicBezTo>
                    <a:pt x="115483" y="92121"/>
                    <a:pt x="115483" y="93939"/>
                    <a:pt x="115483" y="93939"/>
                  </a:cubicBezTo>
                  <a:cubicBezTo>
                    <a:pt x="115483" y="93939"/>
                    <a:pt x="114193" y="95151"/>
                    <a:pt x="113548" y="95151"/>
                  </a:cubicBezTo>
                  <a:cubicBezTo>
                    <a:pt x="112903" y="95151"/>
                    <a:pt x="111612" y="95151"/>
                    <a:pt x="110967" y="95757"/>
                  </a:cubicBezTo>
                  <a:cubicBezTo>
                    <a:pt x="110322" y="95757"/>
                    <a:pt x="109677" y="96363"/>
                    <a:pt x="109677" y="96363"/>
                  </a:cubicBezTo>
                  <a:cubicBezTo>
                    <a:pt x="109032" y="96969"/>
                    <a:pt x="107741" y="98181"/>
                    <a:pt x="107741" y="98181"/>
                  </a:cubicBezTo>
                  <a:cubicBezTo>
                    <a:pt x="109032" y="99999"/>
                    <a:pt x="109032" y="99999"/>
                    <a:pt x="109032" y="99999"/>
                  </a:cubicBezTo>
                  <a:cubicBezTo>
                    <a:pt x="109677" y="103030"/>
                    <a:pt x="109677" y="103030"/>
                    <a:pt x="109677" y="103030"/>
                  </a:cubicBezTo>
                  <a:cubicBezTo>
                    <a:pt x="109677" y="106060"/>
                    <a:pt x="109677" y="106060"/>
                    <a:pt x="109677" y="106060"/>
                  </a:cubicBezTo>
                  <a:cubicBezTo>
                    <a:pt x="109677" y="106060"/>
                    <a:pt x="111612" y="106666"/>
                    <a:pt x="111612" y="107272"/>
                  </a:cubicBezTo>
                  <a:cubicBezTo>
                    <a:pt x="112258" y="107272"/>
                    <a:pt x="112903" y="109090"/>
                    <a:pt x="112903" y="109090"/>
                  </a:cubicBezTo>
                  <a:cubicBezTo>
                    <a:pt x="112258" y="110303"/>
                    <a:pt x="112258" y="110303"/>
                    <a:pt x="112258" y="110303"/>
                  </a:cubicBezTo>
                  <a:cubicBezTo>
                    <a:pt x="111612" y="112121"/>
                    <a:pt x="111612" y="112121"/>
                    <a:pt x="111612" y="112121"/>
                  </a:cubicBezTo>
                  <a:cubicBezTo>
                    <a:pt x="111612" y="112121"/>
                    <a:pt x="110967" y="113333"/>
                    <a:pt x="110322" y="113939"/>
                  </a:cubicBezTo>
                  <a:cubicBezTo>
                    <a:pt x="109032" y="113939"/>
                    <a:pt x="107096" y="113939"/>
                    <a:pt x="107096" y="113939"/>
                  </a:cubicBezTo>
                  <a:cubicBezTo>
                    <a:pt x="107096" y="113939"/>
                    <a:pt x="107096" y="113333"/>
                    <a:pt x="105806" y="113939"/>
                  </a:cubicBezTo>
                  <a:cubicBezTo>
                    <a:pt x="104516" y="113939"/>
                    <a:pt x="103225" y="115151"/>
                    <a:pt x="103225" y="115151"/>
                  </a:cubicBezTo>
                  <a:cubicBezTo>
                    <a:pt x="103225" y="115151"/>
                    <a:pt x="103225" y="115151"/>
                    <a:pt x="102580" y="115757"/>
                  </a:cubicBezTo>
                  <a:cubicBezTo>
                    <a:pt x="101290" y="115757"/>
                    <a:pt x="100645" y="115757"/>
                    <a:pt x="100000" y="115757"/>
                  </a:cubicBezTo>
                  <a:cubicBezTo>
                    <a:pt x="99354" y="115757"/>
                    <a:pt x="98064" y="115151"/>
                    <a:pt x="98064" y="115151"/>
                  </a:cubicBezTo>
                  <a:cubicBezTo>
                    <a:pt x="96774" y="116969"/>
                    <a:pt x="96774" y="116969"/>
                    <a:pt x="96774" y="116969"/>
                  </a:cubicBezTo>
                  <a:cubicBezTo>
                    <a:pt x="96774" y="116969"/>
                    <a:pt x="95483" y="117575"/>
                    <a:pt x="94838" y="117575"/>
                  </a:cubicBezTo>
                  <a:cubicBezTo>
                    <a:pt x="94838" y="117575"/>
                    <a:pt x="92903" y="119999"/>
                    <a:pt x="92903" y="119999"/>
                  </a:cubicBezTo>
                  <a:cubicBezTo>
                    <a:pt x="92903" y="119999"/>
                    <a:pt x="92903" y="119999"/>
                    <a:pt x="92258" y="119999"/>
                  </a:cubicBezTo>
                  <a:cubicBezTo>
                    <a:pt x="90967" y="119999"/>
                    <a:pt x="89677" y="119393"/>
                    <a:pt x="89677" y="119393"/>
                  </a:cubicBezTo>
                  <a:cubicBezTo>
                    <a:pt x="87741" y="117575"/>
                    <a:pt x="87741" y="117575"/>
                    <a:pt x="87741" y="117575"/>
                  </a:cubicBezTo>
                  <a:cubicBezTo>
                    <a:pt x="87741" y="117575"/>
                    <a:pt x="88387" y="117575"/>
                    <a:pt x="89677" y="116363"/>
                  </a:cubicBezTo>
                  <a:cubicBezTo>
                    <a:pt x="90322" y="115757"/>
                    <a:pt x="90322" y="115757"/>
                    <a:pt x="90322" y="115151"/>
                  </a:cubicBezTo>
                  <a:cubicBezTo>
                    <a:pt x="89677" y="113939"/>
                    <a:pt x="89032" y="112727"/>
                    <a:pt x="89677" y="112727"/>
                  </a:cubicBezTo>
                  <a:cubicBezTo>
                    <a:pt x="90322" y="112121"/>
                    <a:pt x="90967" y="112727"/>
                    <a:pt x="91612" y="111515"/>
                  </a:cubicBezTo>
                  <a:cubicBezTo>
                    <a:pt x="91612" y="110909"/>
                    <a:pt x="91612" y="110303"/>
                    <a:pt x="91612" y="109090"/>
                  </a:cubicBezTo>
                  <a:cubicBezTo>
                    <a:pt x="91612" y="108484"/>
                    <a:pt x="91612" y="107272"/>
                    <a:pt x="92258" y="107272"/>
                  </a:cubicBezTo>
                  <a:cubicBezTo>
                    <a:pt x="92903" y="106666"/>
                    <a:pt x="92903" y="106060"/>
                    <a:pt x="92903" y="106060"/>
                  </a:cubicBezTo>
                  <a:cubicBezTo>
                    <a:pt x="89677" y="105454"/>
                    <a:pt x="89677" y="105454"/>
                    <a:pt x="89677" y="105454"/>
                  </a:cubicBezTo>
                  <a:cubicBezTo>
                    <a:pt x="87741" y="106060"/>
                    <a:pt x="87741" y="106060"/>
                    <a:pt x="87741" y="106060"/>
                  </a:cubicBezTo>
                  <a:cubicBezTo>
                    <a:pt x="87741" y="106060"/>
                    <a:pt x="87741" y="104848"/>
                    <a:pt x="86451" y="104848"/>
                  </a:cubicBezTo>
                  <a:cubicBezTo>
                    <a:pt x="85161" y="104242"/>
                    <a:pt x="82580" y="104242"/>
                    <a:pt x="82580" y="104242"/>
                  </a:cubicBezTo>
                  <a:cubicBezTo>
                    <a:pt x="81935" y="101818"/>
                    <a:pt x="81935" y="101818"/>
                    <a:pt x="81935" y="101818"/>
                  </a:cubicBezTo>
                  <a:cubicBezTo>
                    <a:pt x="76774" y="100606"/>
                    <a:pt x="76774" y="100606"/>
                    <a:pt x="76774" y="100606"/>
                  </a:cubicBezTo>
                  <a:cubicBezTo>
                    <a:pt x="76774" y="100606"/>
                    <a:pt x="76129" y="98181"/>
                    <a:pt x="75483" y="97575"/>
                  </a:cubicBezTo>
                  <a:cubicBezTo>
                    <a:pt x="74838" y="96969"/>
                    <a:pt x="74838" y="96969"/>
                    <a:pt x="74838" y="96969"/>
                  </a:cubicBezTo>
                  <a:cubicBezTo>
                    <a:pt x="71612" y="94545"/>
                    <a:pt x="71612" y="94545"/>
                    <a:pt x="71612" y="94545"/>
                  </a:cubicBezTo>
                  <a:cubicBezTo>
                    <a:pt x="69677" y="94545"/>
                    <a:pt x="69677" y="94545"/>
                    <a:pt x="69677" y="94545"/>
                  </a:cubicBezTo>
                  <a:cubicBezTo>
                    <a:pt x="69677" y="94545"/>
                    <a:pt x="69032" y="94545"/>
                    <a:pt x="67741" y="93939"/>
                  </a:cubicBezTo>
                  <a:cubicBezTo>
                    <a:pt x="65806" y="93333"/>
                    <a:pt x="65161" y="91515"/>
                    <a:pt x="65161" y="91515"/>
                  </a:cubicBezTo>
                  <a:cubicBezTo>
                    <a:pt x="65161" y="91515"/>
                    <a:pt x="65161" y="90303"/>
                    <a:pt x="63870" y="90909"/>
                  </a:cubicBezTo>
                  <a:cubicBezTo>
                    <a:pt x="62580" y="92121"/>
                    <a:pt x="61290" y="92121"/>
                    <a:pt x="60645" y="92727"/>
                  </a:cubicBezTo>
                  <a:cubicBezTo>
                    <a:pt x="60645" y="92727"/>
                    <a:pt x="60000" y="92727"/>
                    <a:pt x="59354" y="93333"/>
                  </a:cubicBezTo>
                  <a:cubicBezTo>
                    <a:pt x="59354" y="93939"/>
                    <a:pt x="58709" y="93939"/>
                    <a:pt x="60000" y="95151"/>
                  </a:cubicBezTo>
                  <a:cubicBezTo>
                    <a:pt x="60645" y="95757"/>
                    <a:pt x="61290" y="96363"/>
                    <a:pt x="61290" y="96363"/>
                  </a:cubicBezTo>
                  <a:cubicBezTo>
                    <a:pt x="60645" y="99393"/>
                    <a:pt x="60645" y="99393"/>
                    <a:pt x="60645" y="99393"/>
                  </a:cubicBezTo>
                  <a:cubicBezTo>
                    <a:pt x="56774" y="103030"/>
                    <a:pt x="56774" y="103030"/>
                    <a:pt x="56774" y="103030"/>
                  </a:cubicBezTo>
                  <a:cubicBezTo>
                    <a:pt x="57419" y="104848"/>
                    <a:pt x="57419" y="104848"/>
                    <a:pt x="57419" y="104848"/>
                  </a:cubicBezTo>
                  <a:cubicBezTo>
                    <a:pt x="57419" y="104848"/>
                    <a:pt x="58709" y="104848"/>
                    <a:pt x="56774" y="105454"/>
                  </a:cubicBezTo>
                  <a:cubicBezTo>
                    <a:pt x="55483" y="106060"/>
                    <a:pt x="55483" y="106666"/>
                    <a:pt x="54838" y="106666"/>
                  </a:cubicBezTo>
                  <a:cubicBezTo>
                    <a:pt x="54838" y="106060"/>
                    <a:pt x="54193" y="105454"/>
                    <a:pt x="52903" y="104848"/>
                  </a:cubicBezTo>
                  <a:cubicBezTo>
                    <a:pt x="52258" y="104242"/>
                    <a:pt x="52258" y="104242"/>
                    <a:pt x="52258" y="104242"/>
                  </a:cubicBezTo>
                  <a:cubicBezTo>
                    <a:pt x="52258" y="104242"/>
                    <a:pt x="52258" y="104242"/>
                    <a:pt x="51612" y="103636"/>
                  </a:cubicBezTo>
                  <a:cubicBezTo>
                    <a:pt x="51612" y="103636"/>
                    <a:pt x="51612" y="103636"/>
                    <a:pt x="51612" y="103636"/>
                  </a:cubicBezTo>
                  <a:cubicBezTo>
                    <a:pt x="51612" y="103636"/>
                    <a:pt x="51612" y="103030"/>
                    <a:pt x="50322" y="103030"/>
                  </a:cubicBezTo>
                  <a:cubicBezTo>
                    <a:pt x="49677" y="103030"/>
                    <a:pt x="48387" y="101818"/>
                    <a:pt x="48387" y="101818"/>
                  </a:cubicBezTo>
                  <a:cubicBezTo>
                    <a:pt x="46451" y="101818"/>
                    <a:pt x="46451" y="101818"/>
                    <a:pt x="46451" y="101818"/>
                  </a:cubicBezTo>
                  <a:cubicBezTo>
                    <a:pt x="46451" y="101818"/>
                    <a:pt x="44516" y="99999"/>
                    <a:pt x="44516" y="99999"/>
                  </a:cubicBezTo>
                  <a:cubicBezTo>
                    <a:pt x="43870" y="99999"/>
                    <a:pt x="41935" y="99393"/>
                    <a:pt x="41935" y="99393"/>
                  </a:cubicBezTo>
                  <a:cubicBezTo>
                    <a:pt x="41935" y="98181"/>
                    <a:pt x="41935" y="98181"/>
                    <a:pt x="41935" y="98181"/>
                  </a:cubicBezTo>
                  <a:cubicBezTo>
                    <a:pt x="41935" y="98181"/>
                    <a:pt x="41290" y="98181"/>
                    <a:pt x="41290" y="98181"/>
                  </a:cubicBezTo>
                  <a:cubicBezTo>
                    <a:pt x="40645" y="98181"/>
                    <a:pt x="40000" y="98787"/>
                    <a:pt x="40000" y="98787"/>
                  </a:cubicBezTo>
                  <a:cubicBezTo>
                    <a:pt x="38064" y="99393"/>
                    <a:pt x="38064" y="99393"/>
                    <a:pt x="38064" y="99393"/>
                  </a:cubicBezTo>
                  <a:cubicBezTo>
                    <a:pt x="38064" y="99393"/>
                    <a:pt x="36774" y="99393"/>
                    <a:pt x="36774" y="99393"/>
                  </a:cubicBezTo>
                  <a:cubicBezTo>
                    <a:pt x="36129" y="98787"/>
                    <a:pt x="35483" y="97575"/>
                    <a:pt x="35483" y="97575"/>
                  </a:cubicBezTo>
                  <a:cubicBezTo>
                    <a:pt x="35483" y="97575"/>
                    <a:pt x="35483" y="97575"/>
                    <a:pt x="34838" y="97575"/>
                  </a:cubicBezTo>
                  <a:cubicBezTo>
                    <a:pt x="34193" y="98181"/>
                    <a:pt x="35483" y="98787"/>
                    <a:pt x="34193" y="98181"/>
                  </a:cubicBezTo>
                  <a:cubicBezTo>
                    <a:pt x="32258" y="97575"/>
                    <a:pt x="32258" y="97575"/>
                    <a:pt x="32258" y="97575"/>
                  </a:cubicBezTo>
                  <a:cubicBezTo>
                    <a:pt x="30967" y="96363"/>
                    <a:pt x="30967" y="96363"/>
                    <a:pt x="30967" y="96363"/>
                  </a:cubicBezTo>
                  <a:cubicBezTo>
                    <a:pt x="30322" y="96363"/>
                    <a:pt x="30322" y="96363"/>
                    <a:pt x="30322" y="96363"/>
                  </a:cubicBezTo>
                  <a:cubicBezTo>
                    <a:pt x="29677" y="96363"/>
                    <a:pt x="29677" y="96363"/>
                    <a:pt x="29677" y="96363"/>
                  </a:cubicBezTo>
                  <a:cubicBezTo>
                    <a:pt x="29677" y="96363"/>
                    <a:pt x="29032" y="95151"/>
                    <a:pt x="29032" y="95151"/>
                  </a:cubicBezTo>
                  <a:cubicBezTo>
                    <a:pt x="29032" y="95151"/>
                    <a:pt x="29032" y="93939"/>
                    <a:pt x="29032" y="93939"/>
                  </a:cubicBezTo>
                  <a:cubicBezTo>
                    <a:pt x="28387" y="93939"/>
                    <a:pt x="26451" y="93333"/>
                    <a:pt x="26451" y="93333"/>
                  </a:cubicBezTo>
                  <a:cubicBezTo>
                    <a:pt x="25806" y="92121"/>
                    <a:pt x="25806" y="92121"/>
                    <a:pt x="25806" y="92121"/>
                  </a:cubicBezTo>
                  <a:cubicBezTo>
                    <a:pt x="25806" y="92121"/>
                    <a:pt x="25806" y="92121"/>
                    <a:pt x="25806" y="92121"/>
                  </a:cubicBezTo>
                  <a:cubicBezTo>
                    <a:pt x="25161" y="92121"/>
                    <a:pt x="23870" y="91515"/>
                    <a:pt x="23870" y="91515"/>
                  </a:cubicBezTo>
                  <a:cubicBezTo>
                    <a:pt x="23225" y="90909"/>
                    <a:pt x="23225" y="90909"/>
                    <a:pt x="23225" y="90909"/>
                  </a:cubicBezTo>
                  <a:cubicBezTo>
                    <a:pt x="21290" y="90909"/>
                    <a:pt x="21290" y="90909"/>
                    <a:pt x="21290" y="90909"/>
                  </a:cubicBezTo>
                  <a:cubicBezTo>
                    <a:pt x="20645" y="89696"/>
                    <a:pt x="20645" y="89696"/>
                    <a:pt x="20645" y="89696"/>
                  </a:cubicBezTo>
                  <a:cubicBezTo>
                    <a:pt x="20645" y="89696"/>
                    <a:pt x="20000" y="89090"/>
                    <a:pt x="20000" y="89090"/>
                  </a:cubicBezTo>
                  <a:cubicBezTo>
                    <a:pt x="20645" y="89090"/>
                    <a:pt x="20645" y="87878"/>
                    <a:pt x="20645" y="87878"/>
                  </a:cubicBezTo>
                  <a:cubicBezTo>
                    <a:pt x="20000" y="87878"/>
                    <a:pt x="20000" y="87878"/>
                    <a:pt x="20000" y="87878"/>
                  </a:cubicBezTo>
                  <a:cubicBezTo>
                    <a:pt x="20645" y="87272"/>
                    <a:pt x="21935" y="87272"/>
                    <a:pt x="21935" y="87272"/>
                  </a:cubicBezTo>
                  <a:cubicBezTo>
                    <a:pt x="23225" y="85454"/>
                    <a:pt x="23225" y="85454"/>
                    <a:pt x="23225" y="85454"/>
                  </a:cubicBezTo>
                  <a:cubicBezTo>
                    <a:pt x="23225" y="85454"/>
                    <a:pt x="23225" y="85454"/>
                    <a:pt x="23870" y="85454"/>
                  </a:cubicBezTo>
                  <a:cubicBezTo>
                    <a:pt x="25161" y="86060"/>
                    <a:pt x="25806" y="86060"/>
                    <a:pt x="26451" y="86060"/>
                  </a:cubicBezTo>
                  <a:cubicBezTo>
                    <a:pt x="27096" y="86060"/>
                    <a:pt x="27741" y="87272"/>
                    <a:pt x="27741" y="84848"/>
                  </a:cubicBezTo>
                  <a:cubicBezTo>
                    <a:pt x="27741" y="83030"/>
                    <a:pt x="27741" y="82424"/>
                    <a:pt x="27741" y="82424"/>
                  </a:cubicBezTo>
                  <a:cubicBezTo>
                    <a:pt x="24516" y="80000"/>
                    <a:pt x="24516" y="80000"/>
                    <a:pt x="24516" y="80000"/>
                  </a:cubicBezTo>
                  <a:cubicBezTo>
                    <a:pt x="24516" y="80000"/>
                    <a:pt x="24516" y="79393"/>
                    <a:pt x="23870" y="78181"/>
                  </a:cubicBezTo>
                  <a:cubicBezTo>
                    <a:pt x="23225" y="77575"/>
                    <a:pt x="22580" y="76969"/>
                    <a:pt x="22580" y="76969"/>
                  </a:cubicBezTo>
                  <a:cubicBezTo>
                    <a:pt x="21935" y="76969"/>
                    <a:pt x="20645" y="75757"/>
                    <a:pt x="20645" y="75757"/>
                  </a:cubicBezTo>
                  <a:cubicBezTo>
                    <a:pt x="20000" y="75151"/>
                    <a:pt x="19354" y="74545"/>
                    <a:pt x="19354" y="74545"/>
                  </a:cubicBezTo>
                  <a:cubicBezTo>
                    <a:pt x="19354" y="74545"/>
                    <a:pt x="19354" y="73333"/>
                    <a:pt x="19354" y="72727"/>
                  </a:cubicBezTo>
                  <a:cubicBezTo>
                    <a:pt x="20000" y="72727"/>
                    <a:pt x="20000" y="72727"/>
                    <a:pt x="20645" y="72727"/>
                  </a:cubicBezTo>
                  <a:cubicBezTo>
                    <a:pt x="21290" y="73333"/>
                    <a:pt x="21935" y="73333"/>
                    <a:pt x="22580" y="73333"/>
                  </a:cubicBezTo>
                  <a:cubicBezTo>
                    <a:pt x="23225" y="73333"/>
                    <a:pt x="23870" y="73333"/>
                    <a:pt x="24516" y="73333"/>
                  </a:cubicBezTo>
                  <a:cubicBezTo>
                    <a:pt x="24516" y="73333"/>
                    <a:pt x="26451" y="72727"/>
                    <a:pt x="26451" y="72727"/>
                  </a:cubicBezTo>
                  <a:cubicBezTo>
                    <a:pt x="27096" y="72727"/>
                    <a:pt x="27096" y="71515"/>
                    <a:pt x="27741" y="71515"/>
                  </a:cubicBezTo>
                  <a:cubicBezTo>
                    <a:pt x="27741" y="71515"/>
                    <a:pt x="28387" y="70909"/>
                    <a:pt x="27741" y="70303"/>
                  </a:cubicBezTo>
                  <a:cubicBezTo>
                    <a:pt x="27741" y="70303"/>
                    <a:pt x="26451" y="69696"/>
                    <a:pt x="26451" y="69696"/>
                  </a:cubicBezTo>
                  <a:cubicBezTo>
                    <a:pt x="25806" y="69696"/>
                    <a:pt x="25161" y="69090"/>
                    <a:pt x="25161" y="68484"/>
                  </a:cubicBezTo>
                  <a:cubicBezTo>
                    <a:pt x="24516" y="68484"/>
                    <a:pt x="23870" y="67878"/>
                    <a:pt x="23870" y="67272"/>
                  </a:cubicBezTo>
                  <a:cubicBezTo>
                    <a:pt x="23225" y="67272"/>
                    <a:pt x="23225" y="67878"/>
                    <a:pt x="22580" y="67878"/>
                  </a:cubicBezTo>
                  <a:cubicBezTo>
                    <a:pt x="21935" y="67272"/>
                    <a:pt x="21290" y="66666"/>
                    <a:pt x="20645" y="66060"/>
                  </a:cubicBezTo>
                  <a:cubicBezTo>
                    <a:pt x="20645" y="65454"/>
                    <a:pt x="20645" y="65454"/>
                    <a:pt x="20000" y="64848"/>
                  </a:cubicBezTo>
                  <a:cubicBezTo>
                    <a:pt x="19354" y="64848"/>
                    <a:pt x="18709" y="64242"/>
                    <a:pt x="18064" y="64242"/>
                  </a:cubicBezTo>
                  <a:cubicBezTo>
                    <a:pt x="17419" y="64242"/>
                    <a:pt x="17419" y="64848"/>
                    <a:pt x="16129" y="64242"/>
                  </a:cubicBezTo>
                  <a:cubicBezTo>
                    <a:pt x="14838" y="64242"/>
                    <a:pt x="13548" y="63636"/>
                    <a:pt x="13548" y="63030"/>
                  </a:cubicBezTo>
                  <a:cubicBezTo>
                    <a:pt x="14193" y="62424"/>
                    <a:pt x="13548" y="62424"/>
                    <a:pt x="14193" y="61818"/>
                  </a:cubicBezTo>
                  <a:cubicBezTo>
                    <a:pt x="14193" y="61212"/>
                    <a:pt x="14193" y="59999"/>
                    <a:pt x="14193" y="59393"/>
                  </a:cubicBezTo>
                  <a:cubicBezTo>
                    <a:pt x="14193" y="58787"/>
                    <a:pt x="13548" y="59393"/>
                    <a:pt x="13548" y="57575"/>
                  </a:cubicBezTo>
                  <a:cubicBezTo>
                    <a:pt x="12903" y="55757"/>
                    <a:pt x="14193" y="56363"/>
                    <a:pt x="14193" y="56363"/>
                  </a:cubicBezTo>
                  <a:cubicBezTo>
                    <a:pt x="14193" y="56363"/>
                    <a:pt x="14838" y="55151"/>
                    <a:pt x="14838" y="54545"/>
                  </a:cubicBezTo>
                  <a:cubicBezTo>
                    <a:pt x="14838" y="54545"/>
                    <a:pt x="15483" y="52727"/>
                    <a:pt x="15483" y="52727"/>
                  </a:cubicBezTo>
                  <a:cubicBezTo>
                    <a:pt x="17419" y="50303"/>
                    <a:pt x="17419" y="50303"/>
                    <a:pt x="17419" y="50303"/>
                  </a:cubicBezTo>
                  <a:cubicBezTo>
                    <a:pt x="17419" y="48484"/>
                    <a:pt x="17419" y="48484"/>
                    <a:pt x="17419" y="48484"/>
                  </a:cubicBezTo>
                  <a:cubicBezTo>
                    <a:pt x="17419" y="46060"/>
                    <a:pt x="17419" y="46060"/>
                    <a:pt x="17419" y="46060"/>
                  </a:cubicBezTo>
                  <a:cubicBezTo>
                    <a:pt x="17419" y="44242"/>
                    <a:pt x="17419" y="44242"/>
                    <a:pt x="17419" y="44242"/>
                  </a:cubicBezTo>
                  <a:cubicBezTo>
                    <a:pt x="15483" y="43636"/>
                    <a:pt x="15483" y="43636"/>
                    <a:pt x="15483" y="43636"/>
                  </a:cubicBezTo>
                  <a:cubicBezTo>
                    <a:pt x="11612" y="43030"/>
                    <a:pt x="11612" y="43030"/>
                    <a:pt x="11612" y="43030"/>
                  </a:cubicBezTo>
                  <a:cubicBezTo>
                    <a:pt x="11612" y="43030"/>
                    <a:pt x="11612" y="44242"/>
                    <a:pt x="10967" y="44242"/>
                  </a:cubicBezTo>
                  <a:cubicBezTo>
                    <a:pt x="10967" y="44242"/>
                    <a:pt x="10322" y="44848"/>
                    <a:pt x="9677" y="44848"/>
                  </a:cubicBezTo>
                  <a:cubicBezTo>
                    <a:pt x="9032" y="44242"/>
                    <a:pt x="9032" y="44242"/>
                    <a:pt x="9032" y="44242"/>
                  </a:cubicBezTo>
                  <a:cubicBezTo>
                    <a:pt x="10322" y="43030"/>
                    <a:pt x="10322" y="43030"/>
                    <a:pt x="10322" y="43030"/>
                  </a:cubicBezTo>
                  <a:cubicBezTo>
                    <a:pt x="10322" y="40606"/>
                    <a:pt x="10322" y="40606"/>
                    <a:pt x="10322" y="40606"/>
                  </a:cubicBezTo>
                  <a:cubicBezTo>
                    <a:pt x="10322" y="40606"/>
                    <a:pt x="9677" y="39393"/>
                    <a:pt x="9032" y="38181"/>
                  </a:cubicBezTo>
                  <a:cubicBezTo>
                    <a:pt x="8387" y="37575"/>
                    <a:pt x="7741" y="36969"/>
                    <a:pt x="7741" y="36969"/>
                  </a:cubicBezTo>
                  <a:cubicBezTo>
                    <a:pt x="9677" y="35757"/>
                    <a:pt x="9677" y="35757"/>
                    <a:pt x="9677" y="35757"/>
                  </a:cubicBezTo>
                  <a:cubicBezTo>
                    <a:pt x="10322" y="35151"/>
                    <a:pt x="10322" y="35151"/>
                    <a:pt x="10322" y="35151"/>
                  </a:cubicBezTo>
                  <a:cubicBezTo>
                    <a:pt x="10322" y="34545"/>
                    <a:pt x="10322" y="34545"/>
                    <a:pt x="10322" y="34545"/>
                  </a:cubicBezTo>
                  <a:cubicBezTo>
                    <a:pt x="10322" y="34545"/>
                    <a:pt x="11612" y="35757"/>
                    <a:pt x="12903" y="35757"/>
                  </a:cubicBezTo>
                  <a:cubicBezTo>
                    <a:pt x="13548" y="35757"/>
                    <a:pt x="12903" y="35757"/>
                    <a:pt x="14193" y="35151"/>
                  </a:cubicBezTo>
                  <a:cubicBezTo>
                    <a:pt x="15483" y="35151"/>
                    <a:pt x="17419" y="33333"/>
                    <a:pt x="17419" y="33333"/>
                  </a:cubicBezTo>
                  <a:cubicBezTo>
                    <a:pt x="17419" y="33333"/>
                    <a:pt x="16129" y="32121"/>
                    <a:pt x="15483" y="32121"/>
                  </a:cubicBezTo>
                  <a:cubicBezTo>
                    <a:pt x="14838" y="32727"/>
                    <a:pt x="15483" y="32727"/>
                    <a:pt x="13548" y="32727"/>
                  </a:cubicBezTo>
                  <a:cubicBezTo>
                    <a:pt x="11612" y="32121"/>
                    <a:pt x="10967" y="31515"/>
                    <a:pt x="10967" y="31515"/>
                  </a:cubicBezTo>
                  <a:cubicBezTo>
                    <a:pt x="10967" y="31515"/>
                    <a:pt x="10322" y="31515"/>
                    <a:pt x="9677" y="31515"/>
                  </a:cubicBezTo>
                  <a:cubicBezTo>
                    <a:pt x="9032" y="31515"/>
                    <a:pt x="9032" y="31515"/>
                    <a:pt x="8387" y="30909"/>
                  </a:cubicBezTo>
                  <a:cubicBezTo>
                    <a:pt x="7096" y="29696"/>
                    <a:pt x="5806" y="28484"/>
                    <a:pt x="5806" y="28484"/>
                  </a:cubicBezTo>
                  <a:cubicBezTo>
                    <a:pt x="5806" y="28484"/>
                    <a:pt x="4516" y="29090"/>
                    <a:pt x="4516" y="28484"/>
                  </a:cubicBezTo>
                  <a:cubicBezTo>
                    <a:pt x="4516" y="27878"/>
                    <a:pt x="5161" y="27272"/>
                    <a:pt x="5161" y="27272"/>
                  </a:cubicBezTo>
                  <a:cubicBezTo>
                    <a:pt x="4516" y="26060"/>
                    <a:pt x="4516" y="26060"/>
                    <a:pt x="4516" y="26060"/>
                  </a:cubicBezTo>
                  <a:cubicBezTo>
                    <a:pt x="4516" y="26060"/>
                    <a:pt x="5806" y="26060"/>
                    <a:pt x="6451" y="25454"/>
                  </a:cubicBezTo>
                  <a:cubicBezTo>
                    <a:pt x="7096" y="25454"/>
                    <a:pt x="7096" y="23636"/>
                    <a:pt x="6451" y="23636"/>
                  </a:cubicBezTo>
                  <a:cubicBezTo>
                    <a:pt x="5806" y="23636"/>
                    <a:pt x="5161" y="23030"/>
                    <a:pt x="4516" y="23636"/>
                  </a:cubicBezTo>
                  <a:cubicBezTo>
                    <a:pt x="3870" y="23636"/>
                    <a:pt x="3225" y="24242"/>
                    <a:pt x="3225" y="24242"/>
                  </a:cubicBezTo>
                  <a:cubicBezTo>
                    <a:pt x="2580" y="24242"/>
                    <a:pt x="1290" y="23636"/>
                    <a:pt x="1290" y="23030"/>
                  </a:cubicBezTo>
                  <a:cubicBezTo>
                    <a:pt x="1290" y="22424"/>
                    <a:pt x="645" y="22424"/>
                    <a:pt x="1935" y="21818"/>
                  </a:cubicBezTo>
                  <a:cubicBezTo>
                    <a:pt x="2580" y="21818"/>
                    <a:pt x="3225" y="20606"/>
                    <a:pt x="3225" y="20606"/>
                  </a:cubicBezTo>
                  <a:cubicBezTo>
                    <a:pt x="1935" y="18787"/>
                    <a:pt x="1935" y="18787"/>
                    <a:pt x="1935" y="18787"/>
                  </a:cubicBezTo>
                  <a:cubicBezTo>
                    <a:pt x="2580" y="15151"/>
                    <a:pt x="2580" y="15151"/>
                    <a:pt x="2580" y="15151"/>
                  </a:cubicBezTo>
                  <a:cubicBezTo>
                    <a:pt x="0" y="14545"/>
                    <a:pt x="0" y="14545"/>
                    <a:pt x="0" y="14545"/>
                  </a:cubicBezTo>
                  <a:cubicBezTo>
                    <a:pt x="0" y="13333"/>
                    <a:pt x="0" y="13333"/>
                    <a:pt x="0" y="13333"/>
                  </a:cubicBezTo>
                  <a:cubicBezTo>
                    <a:pt x="2580" y="12121"/>
                    <a:pt x="2580" y="12121"/>
                    <a:pt x="2580" y="12121"/>
                  </a:cubicBezTo>
                  <a:cubicBezTo>
                    <a:pt x="5161" y="8484"/>
                    <a:pt x="5161" y="8484"/>
                    <a:pt x="5161" y="8484"/>
                  </a:cubicBezTo>
                  <a:cubicBezTo>
                    <a:pt x="5806" y="9090"/>
                    <a:pt x="5806" y="9090"/>
                    <a:pt x="5806" y="9090"/>
                  </a:cubicBezTo>
                  <a:cubicBezTo>
                    <a:pt x="5806" y="9090"/>
                    <a:pt x="6451" y="9090"/>
                    <a:pt x="7096" y="8484"/>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7" name="Shape 2024">
              <a:extLst>
                <a:ext uri="{FF2B5EF4-FFF2-40B4-BE49-F238E27FC236}">
                  <a16:creationId xmlns:a16="http://schemas.microsoft.com/office/drawing/2014/main" id="{786E0584-4074-A854-61A7-B0933D8EBC25}"/>
                </a:ext>
              </a:extLst>
            </p:cNvPr>
            <p:cNvSpPr/>
            <p:nvPr/>
          </p:nvSpPr>
          <p:spPr>
            <a:xfrm>
              <a:off x="4681844" y="3129624"/>
              <a:ext cx="394695" cy="240785"/>
            </a:xfrm>
            <a:custGeom>
              <a:avLst/>
              <a:gdLst/>
              <a:ahLst/>
              <a:cxnLst/>
              <a:rect l="0" t="0" r="0" b="0"/>
              <a:pathLst>
                <a:path w="120000" h="120000" extrusionOk="0">
                  <a:moveTo>
                    <a:pt x="21502" y="82568"/>
                  </a:moveTo>
                  <a:cubicBezTo>
                    <a:pt x="22890" y="83669"/>
                    <a:pt x="22890" y="83669"/>
                    <a:pt x="22890" y="83669"/>
                  </a:cubicBezTo>
                  <a:cubicBezTo>
                    <a:pt x="22890" y="85871"/>
                    <a:pt x="22890" y="85871"/>
                    <a:pt x="22890" y="85871"/>
                  </a:cubicBezTo>
                  <a:cubicBezTo>
                    <a:pt x="22890" y="85871"/>
                    <a:pt x="22890" y="84770"/>
                    <a:pt x="22196" y="86972"/>
                  </a:cubicBezTo>
                  <a:cubicBezTo>
                    <a:pt x="21502" y="88073"/>
                    <a:pt x="21502" y="88073"/>
                    <a:pt x="21502" y="88073"/>
                  </a:cubicBezTo>
                  <a:cubicBezTo>
                    <a:pt x="22196" y="88073"/>
                    <a:pt x="22890" y="89174"/>
                    <a:pt x="22890" y="89174"/>
                  </a:cubicBezTo>
                  <a:cubicBezTo>
                    <a:pt x="22890" y="89174"/>
                    <a:pt x="23583" y="89174"/>
                    <a:pt x="22890" y="90275"/>
                  </a:cubicBezTo>
                  <a:cubicBezTo>
                    <a:pt x="22890" y="92477"/>
                    <a:pt x="22890" y="93577"/>
                    <a:pt x="22890" y="93577"/>
                  </a:cubicBezTo>
                  <a:cubicBezTo>
                    <a:pt x="22890" y="93577"/>
                    <a:pt x="22890" y="94678"/>
                    <a:pt x="22890" y="95779"/>
                  </a:cubicBezTo>
                  <a:cubicBezTo>
                    <a:pt x="22196" y="95779"/>
                    <a:pt x="21502" y="99082"/>
                    <a:pt x="21502" y="99082"/>
                  </a:cubicBezTo>
                  <a:cubicBezTo>
                    <a:pt x="21502" y="99082"/>
                    <a:pt x="21502" y="99082"/>
                    <a:pt x="21502" y="100183"/>
                  </a:cubicBezTo>
                  <a:cubicBezTo>
                    <a:pt x="22196" y="100183"/>
                    <a:pt x="24277" y="100183"/>
                    <a:pt x="24277" y="100183"/>
                  </a:cubicBezTo>
                  <a:cubicBezTo>
                    <a:pt x="24277" y="100183"/>
                    <a:pt x="24277" y="102385"/>
                    <a:pt x="24277" y="103486"/>
                  </a:cubicBezTo>
                  <a:cubicBezTo>
                    <a:pt x="23583" y="103486"/>
                    <a:pt x="22890" y="105688"/>
                    <a:pt x="23583" y="105688"/>
                  </a:cubicBezTo>
                  <a:cubicBezTo>
                    <a:pt x="24277" y="105688"/>
                    <a:pt x="24971" y="106788"/>
                    <a:pt x="24971" y="106788"/>
                  </a:cubicBezTo>
                  <a:cubicBezTo>
                    <a:pt x="24971" y="106788"/>
                    <a:pt x="25664" y="107889"/>
                    <a:pt x="25664" y="107889"/>
                  </a:cubicBezTo>
                  <a:cubicBezTo>
                    <a:pt x="26358" y="107889"/>
                    <a:pt x="27052" y="108990"/>
                    <a:pt x="27052" y="108990"/>
                  </a:cubicBezTo>
                  <a:cubicBezTo>
                    <a:pt x="27052" y="108990"/>
                    <a:pt x="28439" y="111192"/>
                    <a:pt x="28439" y="111192"/>
                  </a:cubicBezTo>
                  <a:cubicBezTo>
                    <a:pt x="28439" y="112293"/>
                    <a:pt x="27745" y="113394"/>
                    <a:pt x="27745" y="113394"/>
                  </a:cubicBezTo>
                  <a:cubicBezTo>
                    <a:pt x="27745" y="113394"/>
                    <a:pt x="29132" y="115596"/>
                    <a:pt x="29132" y="115596"/>
                  </a:cubicBezTo>
                  <a:cubicBezTo>
                    <a:pt x="29132" y="115596"/>
                    <a:pt x="29132" y="116697"/>
                    <a:pt x="29826" y="116697"/>
                  </a:cubicBezTo>
                  <a:cubicBezTo>
                    <a:pt x="30520" y="116697"/>
                    <a:pt x="31213" y="115596"/>
                    <a:pt x="31213" y="115596"/>
                  </a:cubicBezTo>
                  <a:cubicBezTo>
                    <a:pt x="31213" y="115596"/>
                    <a:pt x="32601" y="114495"/>
                    <a:pt x="32601" y="114495"/>
                  </a:cubicBezTo>
                  <a:cubicBezTo>
                    <a:pt x="32601" y="114495"/>
                    <a:pt x="33294" y="113394"/>
                    <a:pt x="33988" y="113394"/>
                  </a:cubicBezTo>
                  <a:cubicBezTo>
                    <a:pt x="34682" y="113394"/>
                    <a:pt x="35375" y="114495"/>
                    <a:pt x="36069" y="114495"/>
                  </a:cubicBezTo>
                  <a:cubicBezTo>
                    <a:pt x="36763" y="114495"/>
                    <a:pt x="38843" y="114495"/>
                    <a:pt x="38843" y="114495"/>
                  </a:cubicBezTo>
                  <a:cubicBezTo>
                    <a:pt x="38843" y="112293"/>
                    <a:pt x="38843" y="112293"/>
                    <a:pt x="38843" y="112293"/>
                  </a:cubicBezTo>
                  <a:cubicBezTo>
                    <a:pt x="38843" y="112293"/>
                    <a:pt x="38843" y="111192"/>
                    <a:pt x="39537" y="111192"/>
                  </a:cubicBezTo>
                  <a:cubicBezTo>
                    <a:pt x="40231" y="111192"/>
                    <a:pt x="40924" y="111192"/>
                    <a:pt x="40924" y="111192"/>
                  </a:cubicBezTo>
                  <a:cubicBezTo>
                    <a:pt x="40924" y="111192"/>
                    <a:pt x="40231" y="110091"/>
                    <a:pt x="40924" y="110091"/>
                  </a:cubicBezTo>
                  <a:cubicBezTo>
                    <a:pt x="40924" y="110091"/>
                    <a:pt x="42312" y="110091"/>
                    <a:pt x="43005" y="111192"/>
                  </a:cubicBezTo>
                  <a:cubicBezTo>
                    <a:pt x="43005" y="111192"/>
                    <a:pt x="44393" y="110091"/>
                    <a:pt x="44393" y="111192"/>
                  </a:cubicBezTo>
                  <a:cubicBezTo>
                    <a:pt x="44393" y="111192"/>
                    <a:pt x="45086" y="112293"/>
                    <a:pt x="45086" y="112293"/>
                  </a:cubicBezTo>
                  <a:cubicBezTo>
                    <a:pt x="45086" y="112293"/>
                    <a:pt x="45780" y="114495"/>
                    <a:pt x="45780" y="113394"/>
                  </a:cubicBezTo>
                  <a:cubicBezTo>
                    <a:pt x="46473" y="113394"/>
                    <a:pt x="46473" y="113394"/>
                    <a:pt x="47167" y="113394"/>
                  </a:cubicBezTo>
                  <a:cubicBezTo>
                    <a:pt x="47167" y="114495"/>
                    <a:pt x="48554" y="114495"/>
                    <a:pt x="49248" y="114495"/>
                  </a:cubicBezTo>
                  <a:cubicBezTo>
                    <a:pt x="49248" y="113394"/>
                    <a:pt x="49248" y="113394"/>
                    <a:pt x="49248" y="113394"/>
                  </a:cubicBezTo>
                  <a:cubicBezTo>
                    <a:pt x="49248" y="112293"/>
                    <a:pt x="48554" y="111192"/>
                    <a:pt x="49942" y="111192"/>
                  </a:cubicBezTo>
                  <a:cubicBezTo>
                    <a:pt x="50635" y="111192"/>
                    <a:pt x="50635" y="110091"/>
                    <a:pt x="51329" y="110091"/>
                  </a:cubicBezTo>
                  <a:cubicBezTo>
                    <a:pt x="52023" y="110091"/>
                    <a:pt x="52716" y="110091"/>
                    <a:pt x="52716" y="110091"/>
                  </a:cubicBezTo>
                  <a:cubicBezTo>
                    <a:pt x="52716" y="110091"/>
                    <a:pt x="52716" y="110091"/>
                    <a:pt x="53410" y="108990"/>
                  </a:cubicBezTo>
                  <a:cubicBezTo>
                    <a:pt x="54104" y="107889"/>
                    <a:pt x="54104" y="106788"/>
                    <a:pt x="54104" y="106788"/>
                  </a:cubicBezTo>
                  <a:cubicBezTo>
                    <a:pt x="54104" y="105688"/>
                    <a:pt x="54104" y="104587"/>
                    <a:pt x="54104" y="104587"/>
                  </a:cubicBezTo>
                  <a:cubicBezTo>
                    <a:pt x="54797" y="103486"/>
                    <a:pt x="54797" y="103486"/>
                    <a:pt x="54797" y="103486"/>
                  </a:cubicBezTo>
                  <a:cubicBezTo>
                    <a:pt x="55491" y="102385"/>
                    <a:pt x="55491" y="102385"/>
                    <a:pt x="55491" y="102385"/>
                  </a:cubicBezTo>
                  <a:cubicBezTo>
                    <a:pt x="55491" y="102385"/>
                    <a:pt x="55491" y="102385"/>
                    <a:pt x="56184" y="100183"/>
                  </a:cubicBezTo>
                  <a:cubicBezTo>
                    <a:pt x="56184" y="99082"/>
                    <a:pt x="56184" y="99082"/>
                    <a:pt x="56184" y="99082"/>
                  </a:cubicBezTo>
                  <a:cubicBezTo>
                    <a:pt x="56878" y="96880"/>
                    <a:pt x="56878" y="96880"/>
                    <a:pt x="56878" y="96880"/>
                  </a:cubicBezTo>
                  <a:cubicBezTo>
                    <a:pt x="56184" y="93577"/>
                    <a:pt x="56184" y="93577"/>
                    <a:pt x="56184" y="93577"/>
                  </a:cubicBezTo>
                  <a:cubicBezTo>
                    <a:pt x="55491" y="92477"/>
                    <a:pt x="55491" y="92477"/>
                    <a:pt x="55491" y="92477"/>
                  </a:cubicBezTo>
                  <a:cubicBezTo>
                    <a:pt x="56184" y="91376"/>
                    <a:pt x="56184" y="91376"/>
                    <a:pt x="56184" y="91376"/>
                  </a:cubicBezTo>
                  <a:cubicBezTo>
                    <a:pt x="56184" y="91376"/>
                    <a:pt x="56878" y="90275"/>
                    <a:pt x="57572" y="90275"/>
                  </a:cubicBezTo>
                  <a:cubicBezTo>
                    <a:pt x="58265" y="90275"/>
                    <a:pt x="58265" y="90275"/>
                    <a:pt x="58265" y="89174"/>
                  </a:cubicBezTo>
                  <a:cubicBezTo>
                    <a:pt x="58959" y="89174"/>
                    <a:pt x="60346" y="86972"/>
                    <a:pt x="60346" y="86972"/>
                  </a:cubicBezTo>
                  <a:cubicBezTo>
                    <a:pt x="60346" y="86972"/>
                    <a:pt x="60346" y="86972"/>
                    <a:pt x="61040" y="86972"/>
                  </a:cubicBezTo>
                  <a:cubicBezTo>
                    <a:pt x="61040" y="85871"/>
                    <a:pt x="61040" y="84770"/>
                    <a:pt x="61040" y="84770"/>
                  </a:cubicBezTo>
                  <a:cubicBezTo>
                    <a:pt x="61040" y="84770"/>
                    <a:pt x="61040" y="83669"/>
                    <a:pt x="61734" y="83669"/>
                  </a:cubicBezTo>
                  <a:cubicBezTo>
                    <a:pt x="62427" y="82568"/>
                    <a:pt x="65202" y="81467"/>
                    <a:pt x="65202" y="81467"/>
                  </a:cubicBezTo>
                  <a:cubicBezTo>
                    <a:pt x="65202" y="81467"/>
                    <a:pt x="64508" y="83669"/>
                    <a:pt x="64508" y="84770"/>
                  </a:cubicBezTo>
                  <a:cubicBezTo>
                    <a:pt x="64508" y="85871"/>
                    <a:pt x="65202" y="88073"/>
                    <a:pt x="65202" y="88073"/>
                  </a:cubicBezTo>
                  <a:cubicBezTo>
                    <a:pt x="65202" y="88073"/>
                    <a:pt x="64508" y="90275"/>
                    <a:pt x="64508" y="90275"/>
                  </a:cubicBezTo>
                  <a:cubicBezTo>
                    <a:pt x="64508" y="91376"/>
                    <a:pt x="64508" y="92477"/>
                    <a:pt x="64508" y="92477"/>
                  </a:cubicBezTo>
                  <a:cubicBezTo>
                    <a:pt x="65202" y="93577"/>
                    <a:pt x="65202" y="93577"/>
                    <a:pt x="65202" y="93577"/>
                  </a:cubicBezTo>
                  <a:cubicBezTo>
                    <a:pt x="65202" y="93577"/>
                    <a:pt x="65202" y="94678"/>
                    <a:pt x="65202" y="94678"/>
                  </a:cubicBezTo>
                  <a:cubicBezTo>
                    <a:pt x="65895" y="94678"/>
                    <a:pt x="66589" y="96880"/>
                    <a:pt x="66589" y="96880"/>
                  </a:cubicBezTo>
                  <a:cubicBezTo>
                    <a:pt x="67283" y="96880"/>
                    <a:pt x="67283" y="96880"/>
                    <a:pt x="67283" y="96880"/>
                  </a:cubicBezTo>
                  <a:cubicBezTo>
                    <a:pt x="67283" y="96880"/>
                    <a:pt x="67976" y="97981"/>
                    <a:pt x="67976" y="99082"/>
                  </a:cubicBezTo>
                  <a:cubicBezTo>
                    <a:pt x="67976" y="99082"/>
                    <a:pt x="68670" y="100183"/>
                    <a:pt x="69364" y="101284"/>
                  </a:cubicBezTo>
                  <a:cubicBezTo>
                    <a:pt x="69364" y="101284"/>
                    <a:pt x="70057" y="101284"/>
                    <a:pt x="70057" y="101284"/>
                  </a:cubicBezTo>
                  <a:cubicBezTo>
                    <a:pt x="70751" y="101284"/>
                    <a:pt x="71445" y="101284"/>
                    <a:pt x="71445" y="101284"/>
                  </a:cubicBezTo>
                  <a:cubicBezTo>
                    <a:pt x="71445" y="102385"/>
                    <a:pt x="72832" y="102385"/>
                    <a:pt x="73526" y="102385"/>
                  </a:cubicBezTo>
                  <a:cubicBezTo>
                    <a:pt x="73526" y="103486"/>
                    <a:pt x="74913" y="102385"/>
                    <a:pt x="74913" y="102385"/>
                  </a:cubicBezTo>
                  <a:cubicBezTo>
                    <a:pt x="75606" y="103486"/>
                    <a:pt x="75606" y="103486"/>
                    <a:pt x="75606" y="103486"/>
                  </a:cubicBezTo>
                  <a:cubicBezTo>
                    <a:pt x="76300" y="103486"/>
                    <a:pt x="76300" y="103486"/>
                    <a:pt x="76300" y="103486"/>
                  </a:cubicBezTo>
                  <a:cubicBezTo>
                    <a:pt x="76300" y="103486"/>
                    <a:pt x="76994" y="103486"/>
                    <a:pt x="76994" y="104587"/>
                  </a:cubicBezTo>
                  <a:cubicBezTo>
                    <a:pt x="76300" y="105688"/>
                    <a:pt x="76300" y="105688"/>
                    <a:pt x="76300" y="105688"/>
                  </a:cubicBezTo>
                  <a:cubicBezTo>
                    <a:pt x="76300" y="105688"/>
                    <a:pt x="76300" y="105688"/>
                    <a:pt x="76300" y="105688"/>
                  </a:cubicBezTo>
                  <a:cubicBezTo>
                    <a:pt x="75606" y="106788"/>
                    <a:pt x="74913" y="108990"/>
                    <a:pt x="74913" y="108990"/>
                  </a:cubicBezTo>
                  <a:cubicBezTo>
                    <a:pt x="76994" y="111192"/>
                    <a:pt x="76994" y="111192"/>
                    <a:pt x="76994" y="111192"/>
                  </a:cubicBezTo>
                  <a:cubicBezTo>
                    <a:pt x="76994" y="111192"/>
                    <a:pt x="77687" y="111192"/>
                    <a:pt x="77687" y="112293"/>
                  </a:cubicBezTo>
                  <a:cubicBezTo>
                    <a:pt x="78381" y="113394"/>
                    <a:pt x="78381" y="114495"/>
                    <a:pt x="78381" y="114495"/>
                  </a:cubicBezTo>
                  <a:cubicBezTo>
                    <a:pt x="78381" y="114495"/>
                    <a:pt x="78381" y="114495"/>
                    <a:pt x="78381" y="114495"/>
                  </a:cubicBezTo>
                  <a:cubicBezTo>
                    <a:pt x="78381" y="115596"/>
                    <a:pt x="78381" y="117798"/>
                    <a:pt x="78381" y="117798"/>
                  </a:cubicBezTo>
                  <a:cubicBezTo>
                    <a:pt x="78381" y="117798"/>
                    <a:pt x="76994" y="118899"/>
                    <a:pt x="78381" y="118899"/>
                  </a:cubicBezTo>
                  <a:cubicBezTo>
                    <a:pt x="79768" y="118899"/>
                    <a:pt x="79768" y="118899"/>
                    <a:pt x="79768" y="118899"/>
                  </a:cubicBezTo>
                  <a:cubicBezTo>
                    <a:pt x="80462" y="118899"/>
                    <a:pt x="81156" y="120000"/>
                    <a:pt x="81156" y="120000"/>
                  </a:cubicBezTo>
                  <a:cubicBezTo>
                    <a:pt x="81849" y="118899"/>
                    <a:pt x="81849" y="118899"/>
                    <a:pt x="81849" y="118899"/>
                  </a:cubicBezTo>
                  <a:cubicBezTo>
                    <a:pt x="81849" y="118899"/>
                    <a:pt x="81156" y="116697"/>
                    <a:pt x="82543" y="115596"/>
                  </a:cubicBezTo>
                  <a:cubicBezTo>
                    <a:pt x="83236" y="114495"/>
                    <a:pt x="83236" y="114495"/>
                    <a:pt x="83236" y="114495"/>
                  </a:cubicBezTo>
                  <a:cubicBezTo>
                    <a:pt x="83236" y="114495"/>
                    <a:pt x="81156" y="113394"/>
                    <a:pt x="81156" y="112293"/>
                  </a:cubicBezTo>
                  <a:cubicBezTo>
                    <a:pt x="81156" y="112293"/>
                    <a:pt x="80462" y="112293"/>
                    <a:pt x="81156" y="111192"/>
                  </a:cubicBezTo>
                  <a:cubicBezTo>
                    <a:pt x="81156" y="110091"/>
                    <a:pt x="80462" y="110091"/>
                    <a:pt x="81156" y="108990"/>
                  </a:cubicBezTo>
                  <a:cubicBezTo>
                    <a:pt x="81156" y="108990"/>
                    <a:pt x="81849" y="108990"/>
                    <a:pt x="81849" y="107889"/>
                  </a:cubicBezTo>
                  <a:cubicBezTo>
                    <a:pt x="81849" y="107889"/>
                    <a:pt x="81156" y="105688"/>
                    <a:pt x="81156" y="105688"/>
                  </a:cubicBezTo>
                  <a:cubicBezTo>
                    <a:pt x="82543" y="104587"/>
                    <a:pt x="82543" y="104587"/>
                    <a:pt x="82543" y="104587"/>
                  </a:cubicBezTo>
                  <a:cubicBezTo>
                    <a:pt x="82543" y="104587"/>
                    <a:pt x="82543" y="103486"/>
                    <a:pt x="82543" y="103486"/>
                  </a:cubicBezTo>
                  <a:cubicBezTo>
                    <a:pt x="82543" y="102385"/>
                    <a:pt x="82543" y="100183"/>
                    <a:pt x="82543" y="100183"/>
                  </a:cubicBezTo>
                  <a:cubicBezTo>
                    <a:pt x="83236" y="100183"/>
                    <a:pt x="83930" y="97981"/>
                    <a:pt x="83930" y="97981"/>
                  </a:cubicBezTo>
                  <a:cubicBezTo>
                    <a:pt x="83930" y="97981"/>
                    <a:pt x="85317" y="97981"/>
                    <a:pt x="85317" y="97981"/>
                  </a:cubicBezTo>
                  <a:cubicBezTo>
                    <a:pt x="85317" y="96880"/>
                    <a:pt x="86011" y="95779"/>
                    <a:pt x="86011" y="95779"/>
                  </a:cubicBezTo>
                  <a:cubicBezTo>
                    <a:pt x="86011" y="95779"/>
                    <a:pt x="86011" y="95779"/>
                    <a:pt x="86705" y="94678"/>
                  </a:cubicBezTo>
                  <a:cubicBezTo>
                    <a:pt x="86705" y="93577"/>
                    <a:pt x="86705" y="92477"/>
                    <a:pt x="86705" y="92477"/>
                  </a:cubicBezTo>
                  <a:cubicBezTo>
                    <a:pt x="86705" y="91376"/>
                    <a:pt x="87398" y="90275"/>
                    <a:pt x="87398" y="90275"/>
                  </a:cubicBezTo>
                  <a:cubicBezTo>
                    <a:pt x="87398" y="89174"/>
                    <a:pt x="87398" y="89174"/>
                    <a:pt x="87398" y="89174"/>
                  </a:cubicBezTo>
                  <a:cubicBezTo>
                    <a:pt x="87398" y="89174"/>
                    <a:pt x="87398" y="88073"/>
                    <a:pt x="87398" y="88073"/>
                  </a:cubicBezTo>
                  <a:cubicBezTo>
                    <a:pt x="87398" y="86972"/>
                    <a:pt x="87398" y="85871"/>
                    <a:pt x="87398" y="85871"/>
                  </a:cubicBezTo>
                  <a:cubicBezTo>
                    <a:pt x="87398" y="83669"/>
                    <a:pt x="87398" y="83669"/>
                    <a:pt x="87398" y="83669"/>
                  </a:cubicBezTo>
                  <a:cubicBezTo>
                    <a:pt x="86705" y="81467"/>
                    <a:pt x="86705" y="81467"/>
                    <a:pt x="86705" y="81467"/>
                  </a:cubicBezTo>
                  <a:cubicBezTo>
                    <a:pt x="86705" y="80366"/>
                    <a:pt x="86705" y="80366"/>
                    <a:pt x="86705" y="80366"/>
                  </a:cubicBezTo>
                  <a:cubicBezTo>
                    <a:pt x="88092" y="78165"/>
                    <a:pt x="88092" y="78165"/>
                    <a:pt x="88092" y="78165"/>
                  </a:cubicBezTo>
                  <a:cubicBezTo>
                    <a:pt x="88092" y="78165"/>
                    <a:pt x="88786" y="77064"/>
                    <a:pt x="88786" y="78165"/>
                  </a:cubicBezTo>
                  <a:cubicBezTo>
                    <a:pt x="89479" y="78165"/>
                    <a:pt x="90173" y="79266"/>
                    <a:pt x="90173" y="79266"/>
                  </a:cubicBezTo>
                  <a:cubicBezTo>
                    <a:pt x="90867" y="79266"/>
                    <a:pt x="90867" y="79266"/>
                    <a:pt x="90867" y="79266"/>
                  </a:cubicBezTo>
                  <a:cubicBezTo>
                    <a:pt x="92254" y="78165"/>
                    <a:pt x="92254" y="78165"/>
                    <a:pt x="92254" y="78165"/>
                  </a:cubicBezTo>
                  <a:cubicBezTo>
                    <a:pt x="92254" y="78165"/>
                    <a:pt x="92947" y="78165"/>
                    <a:pt x="92947" y="79266"/>
                  </a:cubicBezTo>
                  <a:cubicBezTo>
                    <a:pt x="92254" y="79266"/>
                    <a:pt x="91560" y="80366"/>
                    <a:pt x="92254" y="81467"/>
                  </a:cubicBezTo>
                  <a:cubicBezTo>
                    <a:pt x="92254" y="81467"/>
                    <a:pt x="92947" y="82568"/>
                    <a:pt x="92947" y="83669"/>
                  </a:cubicBezTo>
                  <a:cubicBezTo>
                    <a:pt x="92947" y="84770"/>
                    <a:pt x="92947" y="84770"/>
                    <a:pt x="92947" y="86972"/>
                  </a:cubicBezTo>
                  <a:cubicBezTo>
                    <a:pt x="92947" y="88073"/>
                    <a:pt x="94335" y="88073"/>
                    <a:pt x="94335" y="89174"/>
                  </a:cubicBezTo>
                  <a:cubicBezTo>
                    <a:pt x="95028" y="89174"/>
                    <a:pt x="93641" y="90275"/>
                    <a:pt x="95722" y="90275"/>
                  </a:cubicBezTo>
                  <a:cubicBezTo>
                    <a:pt x="97109" y="90275"/>
                    <a:pt x="98497" y="91376"/>
                    <a:pt x="98497" y="90275"/>
                  </a:cubicBezTo>
                  <a:cubicBezTo>
                    <a:pt x="99190" y="90275"/>
                    <a:pt x="99190" y="90275"/>
                    <a:pt x="99190" y="89174"/>
                  </a:cubicBezTo>
                  <a:cubicBezTo>
                    <a:pt x="98497" y="88073"/>
                    <a:pt x="99190" y="86972"/>
                    <a:pt x="99190" y="86972"/>
                  </a:cubicBezTo>
                  <a:cubicBezTo>
                    <a:pt x="99190" y="86972"/>
                    <a:pt x="99884" y="86972"/>
                    <a:pt x="99884" y="86972"/>
                  </a:cubicBezTo>
                  <a:cubicBezTo>
                    <a:pt x="100578" y="86972"/>
                    <a:pt x="100578" y="88073"/>
                    <a:pt x="101271" y="86972"/>
                  </a:cubicBezTo>
                  <a:cubicBezTo>
                    <a:pt x="101271" y="86972"/>
                    <a:pt x="101965" y="85871"/>
                    <a:pt x="101965" y="85871"/>
                  </a:cubicBezTo>
                  <a:cubicBezTo>
                    <a:pt x="103352" y="85871"/>
                    <a:pt x="103352" y="85871"/>
                    <a:pt x="103352" y="85871"/>
                  </a:cubicBezTo>
                  <a:cubicBezTo>
                    <a:pt x="103352" y="85871"/>
                    <a:pt x="102658" y="84770"/>
                    <a:pt x="104046" y="84770"/>
                  </a:cubicBezTo>
                  <a:cubicBezTo>
                    <a:pt x="104739" y="84770"/>
                    <a:pt x="106127" y="84770"/>
                    <a:pt x="106127" y="84770"/>
                  </a:cubicBezTo>
                  <a:cubicBezTo>
                    <a:pt x="106127" y="84770"/>
                    <a:pt x="106127" y="85871"/>
                    <a:pt x="106127" y="86972"/>
                  </a:cubicBezTo>
                  <a:cubicBezTo>
                    <a:pt x="106820" y="88073"/>
                    <a:pt x="106820" y="88073"/>
                    <a:pt x="106820" y="88073"/>
                  </a:cubicBezTo>
                  <a:cubicBezTo>
                    <a:pt x="106820" y="88073"/>
                    <a:pt x="106127" y="88073"/>
                    <a:pt x="106820" y="90275"/>
                  </a:cubicBezTo>
                  <a:cubicBezTo>
                    <a:pt x="107514" y="91376"/>
                    <a:pt x="108208" y="91376"/>
                    <a:pt x="108208" y="92477"/>
                  </a:cubicBezTo>
                  <a:cubicBezTo>
                    <a:pt x="108901" y="92477"/>
                    <a:pt x="108208" y="94678"/>
                    <a:pt x="108208" y="94678"/>
                  </a:cubicBezTo>
                  <a:cubicBezTo>
                    <a:pt x="108208" y="94678"/>
                    <a:pt x="109595" y="94678"/>
                    <a:pt x="109595" y="94678"/>
                  </a:cubicBezTo>
                  <a:cubicBezTo>
                    <a:pt x="109595" y="93577"/>
                    <a:pt x="109595" y="93577"/>
                    <a:pt x="110289" y="93577"/>
                  </a:cubicBezTo>
                  <a:cubicBezTo>
                    <a:pt x="110289" y="93577"/>
                    <a:pt x="110289" y="93577"/>
                    <a:pt x="110289" y="93577"/>
                  </a:cubicBezTo>
                  <a:cubicBezTo>
                    <a:pt x="110289" y="93577"/>
                    <a:pt x="110982" y="92477"/>
                    <a:pt x="110982" y="91376"/>
                  </a:cubicBezTo>
                  <a:cubicBezTo>
                    <a:pt x="110982" y="91376"/>
                    <a:pt x="110982" y="88073"/>
                    <a:pt x="110289" y="88073"/>
                  </a:cubicBezTo>
                  <a:cubicBezTo>
                    <a:pt x="110289" y="88073"/>
                    <a:pt x="109595" y="88073"/>
                    <a:pt x="109595" y="86972"/>
                  </a:cubicBezTo>
                  <a:cubicBezTo>
                    <a:pt x="108901" y="85871"/>
                    <a:pt x="108901" y="85871"/>
                    <a:pt x="109595" y="85871"/>
                  </a:cubicBezTo>
                  <a:cubicBezTo>
                    <a:pt x="109595" y="85871"/>
                    <a:pt x="110289" y="84770"/>
                    <a:pt x="110289" y="84770"/>
                  </a:cubicBezTo>
                  <a:cubicBezTo>
                    <a:pt x="110289" y="84770"/>
                    <a:pt x="110982" y="83669"/>
                    <a:pt x="110289" y="83669"/>
                  </a:cubicBezTo>
                  <a:cubicBezTo>
                    <a:pt x="110289" y="82568"/>
                    <a:pt x="109595" y="81467"/>
                    <a:pt x="109595" y="81467"/>
                  </a:cubicBezTo>
                  <a:cubicBezTo>
                    <a:pt x="109595" y="81467"/>
                    <a:pt x="108901" y="82568"/>
                    <a:pt x="108208" y="81467"/>
                  </a:cubicBezTo>
                  <a:cubicBezTo>
                    <a:pt x="108208" y="81467"/>
                    <a:pt x="108208" y="81467"/>
                    <a:pt x="108208" y="80366"/>
                  </a:cubicBezTo>
                  <a:cubicBezTo>
                    <a:pt x="108208" y="80366"/>
                    <a:pt x="108208" y="78165"/>
                    <a:pt x="108208" y="78165"/>
                  </a:cubicBezTo>
                  <a:cubicBezTo>
                    <a:pt x="107514" y="78165"/>
                    <a:pt x="107514" y="78165"/>
                    <a:pt x="107514" y="78165"/>
                  </a:cubicBezTo>
                  <a:cubicBezTo>
                    <a:pt x="108208" y="75963"/>
                    <a:pt x="108208" y="75963"/>
                    <a:pt x="108208" y="75963"/>
                  </a:cubicBezTo>
                  <a:cubicBezTo>
                    <a:pt x="108208" y="74862"/>
                    <a:pt x="108208" y="74862"/>
                    <a:pt x="108208" y="74862"/>
                  </a:cubicBezTo>
                  <a:cubicBezTo>
                    <a:pt x="108208" y="74862"/>
                    <a:pt x="108208" y="73761"/>
                    <a:pt x="108901" y="73761"/>
                  </a:cubicBezTo>
                  <a:cubicBezTo>
                    <a:pt x="108901" y="72660"/>
                    <a:pt x="108901" y="72660"/>
                    <a:pt x="108901" y="71559"/>
                  </a:cubicBezTo>
                  <a:cubicBezTo>
                    <a:pt x="109595" y="71559"/>
                    <a:pt x="109595" y="70458"/>
                    <a:pt x="109595" y="70458"/>
                  </a:cubicBezTo>
                  <a:cubicBezTo>
                    <a:pt x="110289" y="70458"/>
                    <a:pt x="110982" y="70458"/>
                    <a:pt x="111676" y="70458"/>
                  </a:cubicBezTo>
                  <a:cubicBezTo>
                    <a:pt x="111676" y="70458"/>
                    <a:pt x="111676" y="69357"/>
                    <a:pt x="112369" y="69357"/>
                  </a:cubicBezTo>
                  <a:cubicBezTo>
                    <a:pt x="112369" y="69357"/>
                    <a:pt x="113063" y="70458"/>
                    <a:pt x="113063" y="70458"/>
                  </a:cubicBezTo>
                  <a:cubicBezTo>
                    <a:pt x="113063" y="70458"/>
                    <a:pt x="113063" y="70458"/>
                    <a:pt x="113063" y="71559"/>
                  </a:cubicBezTo>
                  <a:cubicBezTo>
                    <a:pt x="113063" y="71559"/>
                    <a:pt x="115144" y="73761"/>
                    <a:pt x="115144" y="73761"/>
                  </a:cubicBezTo>
                  <a:cubicBezTo>
                    <a:pt x="115144" y="73761"/>
                    <a:pt x="115144" y="73761"/>
                    <a:pt x="115838" y="73761"/>
                  </a:cubicBezTo>
                  <a:cubicBezTo>
                    <a:pt x="115838" y="73761"/>
                    <a:pt x="115144" y="73761"/>
                    <a:pt x="115838" y="73761"/>
                  </a:cubicBezTo>
                  <a:cubicBezTo>
                    <a:pt x="115838" y="74862"/>
                    <a:pt x="117919" y="73761"/>
                    <a:pt x="117919" y="73761"/>
                  </a:cubicBezTo>
                  <a:cubicBezTo>
                    <a:pt x="118612" y="73761"/>
                    <a:pt x="118612" y="73761"/>
                    <a:pt x="118612" y="73761"/>
                  </a:cubicBezTo>
                  <a:cubicBezTo>
                    <a:pt x="118612" y="73761"/>
                    <a:pt x="118612" y="73761"/>
                    <a:pt x="118612" y="72660"/>
                  </a:cubicBezTo>
                  <a:cubicBezTo>
                    <a:pt x="119306" y="72660"/>
                    <a:pt x="119306" y="71559"/>
                    <a:pt x="119306" y="70458"/>
                  </a:cubicBezTo>
                  <a:cubicBezTo>
                    <a:pt x="119306" y="70458"/>
                    <a:pt x="120000" y="70458"/>
                    <a:pt x="119306" y="69357"/>
                  </a:cubicBezTo>
                  <a:cubicBezTo>
                    <a:pt x="117919" y="68256"/>
                    <a:pt x="117225" y="68256"/>
                    <a:pt x="117225" y="68256"/>
                  </a:cubicBezTo>
                  <a:cubicBezTo>
                    <a:pt x="117225" y="68256"/>
                    <a:pt x="115838" y="66055"/>
                    <a:pt x="116531" y="66055"/>
                  </a:cubicBezTo>
                  <a:cubicBezTo>
                    <a:pt x="117225" y="64954"/>
                    <a:pt x="117919" y="63853"/>
                    <a:pt x="117919" y="63853"/>
                  </a:cubicBezTo>
                  <a:cubicBezTo>
                    <a:pt x="117225" y="61651"/>
                    <a:pt x="117225" y="61651"/>
                    <a:pt x="117225" y="61651"/>
                  </a:cubicBezTo>
                  <a:cubicBezTo>
                    <a:pt x="117919" y="60550"/>
                    <a:pt x="117919" y="60550"/>
                    <a:pt x="117919" y="60550"/>
                  </a:cubicBezTo>
                  <a:cubicBezTo>
                    <a:pt x="117225" y="58348"/>
                    <a:pt x="117225" y="58348"/>
                    <a:pt x="117225" y="58348"/>
                  </a:cubicBezTo>
                  <a:cubicBezTo>
                    <a:pt x="117225" y="58348"/>
                    <a:pt x="117919" y="57247"/>
                    <a:pt x="117919" y="57247"/>
                  </a:cubicBezTo>
                  <a:cubicBezTo>
                    <a:pt x="117919" y="56146"/>
                    <a:pt x="118612" y="52844"/>
                    <a:pt x="118612" y="52844"/>
                  </a:cubicBezTo>
                  <a:cubicBezTo>
                    <a:pt x="118612" y="52844"/>
                    <a:pt x="118612" y="51743"/>
                    <a:pt x="118612" y="50642"/>
                  </a:cubicBezTo>
                  <a:cubicBezTo>
                    <a:pt x="118612" y="50642"/>
                    <a:pt x="117919" y="49541"/>
                    <a:pt x="117919" y="49541"/>
                  </a:cubicBezTo>
                  <a:cubicBezTo>
                    <a:pt x="117225" y="48440"/>
                    <a:pt x="117225" y="48440"/>
                    <a:pt x="117225" y="48440"/>
                  </a:cubicBezTo>
                  <a:cubicBezTo>
                    <a:pt x="117225" y="48440"/>
                    <a:pt x="116531" y="46238"/>
                    <a:pt x="116531" y="46238"/>
                  </a:cubicBezTo>
                  <a:cubicBezTo>
                    <a:pt x="115838" y="47339"/>
                    <a:pt x="115144" y="47339"/>
                    <a:pt x="115144" y="47339"/>
                  </a:cubicBezTo>
                  <a:cubicBezTo>
                    <a:pt x="115144" y="47339"/>
                    <a:pt x="115144" y="49541"/>
                    <a:pt x="115144" y="49541"/>
                  </a:cubicBezTo>
                  <a:cubicBezTo>
                    <a:pt x="114450" y="50642"/>
                    <a:pt x="113757" y="50642"/>
                    <a:pt x="113757" y="50642"/>
                  </a:cubicBezTo>
                  <a:cubicBezTo>
                    <a:pt x="113757" y="50642"/>
                    <a:pt x="113757" y="50642"/>
                    <a:pt x="113757" y="50642"/>
                  </a:cubicBezTo>
                  <a:cubicBezTo>
                    <a:pt x="113063" y="50642"/>
                    <a:pt x="113063" y="50642"/>
                    <a:pt x="113063" y="50642"/>
                  </a:cubicBezTo>
                  <a:cubicBezTo>
                    <a:pt x="112369" y="52844"/>
                    <a:pt x="112369" y="52844"/>
                    <a:pt x="112369" y="52844"/>
                  </a:cubicBezTo>
                  <a:cubicBezTo>
                    <a:pt x="111676" y="53944"/>
                    <a:pt x="111676" y="53944"/>
                    <a:pt x="111676" y="53944"/>
                  </a:cubicBezTo>
                  <a:cubicBezTo>
                    <a:pt x="111676" y="53944"/>
                    <a:pt x="110289" y="55045"/>
                    <a:pt x="109595" y="55045"/>
                  </a:cubicBezTo>
                  <a:cubicBezTo>
                    <a:pt x="109595" y="55045"/>
                    <a:pt x="108208" y="55045"/>
                    <a:pt x="108208" y="55045"/>
                  </a:cubicBezTo>
                  <a:cubicBezTo>
                    <a:pt x="107514" y="53944"/>
                    <a:pt x="107514" y="53944"/>
                    <a:pt x="107514" y="53944"/>
                  </a:cubicBezTo>
                  <a:cubicBezTo>
                    <a:pt x="105433" y="52844"/>
                    <a:pt x="105433" y="52844"/>
                    <a:pt x="105433" y="52844"/>
                  </a:cubicBezTo>
                  <a:cubicBezTo>
                    <a:pt x="105433" y="52844"/>
                    <a:pt x="105433" y="52844"/>
                    <a:pt x="105433" y="52844"/>
                  </a:cubicBezTo>
                  <a:cubicBezTo>
                    <a:pt x="104046" y="51743"/>
                    <a:pt x="104046" y="51743"/>
                    <a:pt x="104046" y="51743"/>
                  </a:cubicBezTo>
                  <a:cubicBezTo>
                    <a:pt x="103352" y="50642"/>
                    <a:pt x="103352" y="50642"/>
                    <a:pt x="103352" y="50642"/>
                  </a:cubicBezTo>
                  <a:cubicBezTo>
                    <a:pt x="103352" y="48440"/>
                    <a:pt x="103352" y="48440"/>
                    <a:pt x="103352" y="48440"/>
                  </a:cubicBezTo>
                  <a:cubicBezTo>
                    <a:pt x="101965" y="46238"/>
                    <a:pt x="101965" y="46238"/>
                    <a:pt x="101965" y="46238"/>
                  </a:cubicBezTo>
                  <a:cubicBezTo>
                    <a:pt x="99190" y="45137"/>
                    <a:pt x="99190" y="45137"/>
                    <a:pt x="99190" y="45137"/>
                  </a:cubicBezTo>
                  <a:cubicBezTo>
                    <a:pt x="97109" y="44036"/>
                    <a:pt x="97109" y="44036"/>
                    <a:pt x="97109" y="44036"/>
                  </a:cubicBezTo>
                  <a:cubicBezTo>
                    <a:pt x="95722" y="44036"/>
                    <a:pt x="95722" y="44036"/>
                    <a:pt x="95722" y="44036"/>
                  </a:cubicBezTo>
                  <a:cubicBezTo>
                    <a:pt x="95722" y="44036"/>
                    <a:pt x="92947" y="44036"/>
                    <a:pt x="92947" y="44036"/>
                  </a:cubicBezTo>
                  <a:cubicBezTo>
                    <a:pt x="92947"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1560" y="44036"/>
                    <a:pt x="91560" y="44036"/>
                    <a:pt x="91560" y="44036"/>
                  </a:cubicBezTo>
                  <a:cubicBezTo>
                    <a:pt x="92254" y="41834"/>
                    <a:pt x="92254" y="41834"/>
                    <a:pt x="92254" y="41834"/>
                  </a:cubicBezTo>
                  <a:cubicBezTo>
                    <a:pt x="92947" y="41834"/>
                    <a:pt x="92947" y="41834"/>
                    <a:pt x="92947" y="41834"/>
                  </a:cubicBezTo>
                  <a:cubicBezTo>
                    <a:pt x="92947" y="40733"/>
                    <a:pt x="92947" y="40733"/>
                    <a:pt x="92947" y="40733"/>
                  </a:cubicBezTo>
                  <a:cubicBezTo>
                    <a:pt x="92947" y="40733"/>
                    <a:pt x="92254" y="39633"/>
                    <a:pt x="92254" y="39633"/>
                  </a:cubicBezTo>
                  <a:cubicBezTo>
                    <a:pt x="92254" y="39633"/>
                    <a:pt x="92254" y="38532"/>
                    <a:pt x="92254" y="38532"/>
                  </a:cubicBezTo>
                  <a:cubicBezTo>
                    <a:pt x="92254" y="38532"/>
                    <a:pt x="92254" y="38532"/>
                    <a:pt x="92254" y="38532"/>
                  </a:cubicBezTo>
                  <a:cubicBezTo>
                    <a:pt x="92254" y="38532"/>
                    <a:pt x="92254" y="37431"/>
                    <a:pt x="92254" y="37431"/>
                  </a:cubicBezTo>
                  <a:cubicBezTo>
                    <a:pt x="92254" y="37431"/>
                    <a:pt x="92254" y="37431"/>
                    <a:pt x="92254" y="37431"/>
                  </a:cubicBezTo>
                  <a:cubicBezTo>
                    <a:pt x="92254" y="36330"/>
                    <a:pt x="92254" y="36330"/>
                    <a:pt x="92254" y="36330"/>
                  </a:cubicBezTo>
                  <a:cubicBezTo>
                    <a:pt x="92947" y="33027"/>
                    <a:pt x="92947" y="33027"/>
                    <a:pt x="92947" y="33027"/>
                  </a:cubicBezTo>
                  <a:cubicBezTo>
                    <a:pt x="94335" y="30825"/>
                    <a:pt x="94335" y="30825"/>
                    <a:pt x="94335" y="30825"/>
                  </a:cubicBezTo>
                  <a:cubicBezTo>
                    <a:pt x="94335" y="30825"/>
                    <a:pt x="94335" y="28623"/>
                    <a:pt x="95028" y="28623"/>
                  </a:cubicBezTo>
                  <a:cubicBezTo>
                    <a:pt x="95028" y="27522"/>
                    <a:pt x="95028" y="26422"/>
                    <a:pt x="95028" y="26422"/>
                  </a:cubicBezTo>
                  <a:cubicBezTo>
                    <a:pt x="96416" y="25321"/>
                    <a:pt x="96416" y="25321"/>
                    <a:pt x="96416" y="25321"/>
                  </a:cubicBezTo>
                  <a:cubicBezTo>
                    <a:pt x="96416" y="25321"/>
                    <a:pt x="97109" y="24220"/>
                    <a:pt x="97109" y="24220"/>
                  </a:cubicBezTo>
                  <a:cubicBezTo>
                    <a:pt x="97109" y="23119"/>
                    <a:pt x="96416" y="22018"/>
                    <a:pt x="96416" y="22018"/>
                  </a:cubicBezTo>
                  <a:cubicBezTo>
                    <a:pt x="96416" y="20917"/>
                    <a:pt x="97109" y="19816"/>
                    <a:pt x="97109" y="19816"/>
                  </a:cubicBezTo>
                  <a:cubicBezTo>
                    <a:pt x="96416" y="19816"/>
                    <a:pt x="96416" y="18715"/>
                    <a:pt x="95722" y="18715"/>
                  </a:cubicBezTo>
                  <a:cubicBezTo>
                    <a:pt x="95722" y="18715"/>
                    <a:pt x="95028" y="18715"/>
                    <a:pt x="95028" y="17614"/>
                  </a:cubicBezTo>
                  <a:cubicBezTo>
                    <a:pt x="95028" y="17614"/>
                    <a:pt x="94335" y="16513"/>
                    <a:pt x="94335" y="16513"/>
                  </a:cubicBezTo>
                  <a:cubicBezTo>
                    <a:pt x="94335" y="16513"/>
                    <a:pt x="94335" y="14311"/>
                    <a:pt x="93641" y="14311"/>
                  </a:cubicBezTo>
                  <a:cubicBezTo>
                    <a:pt x="93641" y="14311"/>
                    <a:pt x="92947" y="14311"/>
                    <a:pt x="92254" y="13211"/>
                  </a:cubicBezTo>
                  <a:cubicBezTo>
                    <a:pt x="91560" y="13211"/>
                    <a:pt x="90867" y="12110"/>
                    <a:pt x="90867" y="12110"/>
                  </a:cubicBezTo>
                  <a:cubicBezTo>
                    <a:pt x="90173" y="12110"/>
                    <a:pt x="88786" y="9908"/>
                    <a:pt x="88786" y="9908"/>
                  </a:cubicBezTo>
                  <a:cubicBezTo>
                    <a:pt x="88786" y="9908"/>
                    <a:pt x="88786" y="9908"/>
                    <a:pt x="88092" y="9908"/>
                  </a:cubicBezTo>
                  <a:cubicBezTo>
                    <a:pt x="88092" y="9908"/>
                    <a:pt x="87398" y="8807"/>
                    <a:pt x="87398" y="8807"/>
                  </a:cubicBezTo>
                  <a:cubicBezTo>
                    <a:pt x="86705" y="8807"/>
                    <a:pt x="86705" y="8807"/>
                    <a:pt x="86705" y="8807"/>
                  </a:cubicBezTo>
                  <a:cubicBezTo>
                    <a:pt x="86705" y="8807"/>
                    <a:pt x="86705" y="8807"/>
                    <a:pt x="86705" y="8807"/>
                  </a:cubicBezTo>
                  <a:cubicBezTo>
                    <a:pt x="86011" y="8807"/>
                    <a:pt x="86011" y="8807"/>
                    <a:pt x="85317" y="7706"/>
                  </a:cubicBezTo>
                  <a:cubicBezTo>
                    <a:pt x="83930" y="7706"/>
                    <a:pt x="84624" y="7706"/>
                    <a:pt x="83236" y="7706"/>
                  </a:cubicBezTo>
                  <a:cubicBezTo>
                    <a:pt x="82543" y="7706"/>
                    <a:pt x="81849" y="7706"/>
                    <a:pt x="81849" y="7706"/>
                  </a:cubicBezTo>
                  <a:cubicBezTo>
                    <a:pt x="81849" y="7706"/>
                    <a:pt x="81156" y="6605"/>
                    <a:pt x="79768" y="6605"/>
                  </a:cubicBezTo>
                  <a:cubicBezTo>
                    <a:pt x="79075" y="7706"/>
                    <a:pt x="77687" y="8807"/>
                    <a:pt x="76994" y="8807"/>
                  </a:cubicBezTo>
                  <a:cubicBezTo>
                    <a:pt x="76994" y="8807"/>
                    <a:pt x="76300" y="7706"/>
                    <a:pt x="76300" y="7706"/>
                  </a:cubicBezTo>
                  <a:cubicBezTo>
                    <a:pt x="76300" y="7706"/>
                    <a:pt x="76300" y="6605"/>
                    <a:pt x="76300" y="6605"/>
                  </a:cubicBezTo>
                  <a:cubicBezTo>
                    <a:pt x="76300" y="6605"/>
                    <a:pt x="75606" y="5504"/>
                    <a:pt x="74913" y="4403"/>
                  </a:cubicBezTo>
                  <a:cubicBezTo>
                    <a:pt x="74913" y="4403"/>
                    <a:pt x="74219" y="4403"/>
                    <a:pt x="74219" y="4403"/>
                  </a:cubicBezTo>
                  <a:cubicBezTo>
                    <a:pt x="74219" y="4403"/>
                    <a:pt x="74219" y="4403"/>
                    <a:pt x="74219" y="5504"/>
                  </a:cubicBezTo>
                  <a:cubicBezTo>
                    <a:pt x="74219" y="6605"/>
                    <a:pt x="75606" y="6605"/>
                    <a:pt x="74219" y="6605"/>
                  </a:cubicBezTo>
                  <a:cubicBezTo>
                    <a:pt x="73526" y="5504"/>
                    <a:pt x="72832" y="5504"/>
                    <a:pt x="72832" y="5504"/>
                  </a:cubicBezTo>
                  <a:cubicBezTo>
                    <a:pt x="70751" y="6605"/>
                    <a:pt x="70751" y="6605"/>
                    <a:pt x="70751" y="6605"/>
                  </a:cubicBezTo>
                  <a:cubicBezTo>
                    <a:pt x="71445" y="5504"/>
                    <a:pt x="71445" y="5504"/>
                    <a:pt x="71445" y="5504"/>
                  </a:cubicBezTo>
                  <a:cubicBezTo>
                    <a:pt x="71445" y="5504"/>
                    <a:pt x="72138" y="5504"/>
                    <a:pt x="72138" y="5504"/>
                  </a:cubicBezTo>
                  <a:cubicBezTo>
                    <a:pt x="72138" y="4403"/>
                    <a:pt x="72138" y="4403"/>
                    <a:pt x="72138" y="4403"/>
                  </a:cubicBezTo>
                  <a:cubicBezTo>
                    <a:pt x="72138" y="4403"/>
                    <a:pt x="72138" y="3302"/>
                    <a:pt x="72138" y="3302"/>
                  </a:cubicBezTo>
                  <a:cubicBezTo>
                    <a:pt x="72832" y="3302"/>
                    <a:pt x="73526" y="2201"/>
                    <a:pt x="72832" y="2201"/>
                  </a:cubicBezTo>
                  <a:cubicBezTo>
                    <a:pt x="72138" y="2201"/>
                    <a:pt x="71445" y="2201"/>
                    <a:pt x="71445" y="2201"/>
                  </a:cubicBezTo>
                  <a:cubicBezTo>
                    <a:pt x="71445" y="1100"/>
                    <a:pt x="71445" y="1100"/>
                    <a:pt x="71445" y="1100"/>
                  </a:cubicBezTo>
                  <a:cubicBezTo>
                    <a:pt x="71445" y="1100"/>
                    <a:pt x="70751" y="0"/>
                    <a:pt x="70751" y="0"/>
                  </a:cubicBezTo>
                  <a:cubicBezTo>
                    <a:pt x="70751" y="1100"/>
                    <a:pt x="70751" y="2201"/>
                    <a:pt x="70751" y="2201"/>
                  </a:cubicBezTo>
                  <a:cubicBezTo>
                    <a:pt x="70057" y="2201"/>
                    <a:pt x="70057" y="2201"/>
                    <a:pt x="70057" y="1100"/>
                  </a:cubicBezTo>
                  <a:cubicBezTo>
                    <a:pt x="70057" y="0"/>
                    <a:pt x="70057" y="0"/>
                    <a:pt x="70057" y="0"/>
                  </a:cubicBezTo>
                  <a:cubicBezTo>
                    <a:pt x="69364" y="0"/>
                    <a:pt x="68670" y="0"/>
                    <a:pt x="68670" y="0"/>
                  </a:cubicBezTo>
                  <a:cubicBezTo>
                    <a:pt x="68670" y="0"/>
                    <a:pt x="69364" y="1100"/>
                    <a:pt x="67976" y="1100"/>
                  </a:cubicBezTo>
                  <a:cubicBezTo>
                    <a:pt x="67283" y="1100"/>
                    <a:pt x="66589" y="2201"/>
                    <a:pt x="65895" y="2201"/>
                  </a:cubicBezTo>
                  <a:cubicBezTo>
                    <a:pt x="65202" y="3302"/>
                    <a:pt x="65202" y="4403"/>
                    <a:pt x="65202" y="4403"/>
                  </a:cubicBezTo>
                  <a:cubicBezTo>
                    <a:pt x="65202" y="5504"/>
                    <a:pt x="63815" y="5504"/>
                    <a:pt x="63815" y="6605"/>
                  </a:cubicBezTo>
                  <a:cubicBezTo>
                    <a:pt x="64508" y="6605"/>
                    <a:pt x="63815" y="6605"/>
                    <a:pt x="65202" y="7706"/>
                  </a:cubicBezTo>
                  <a:cubicBezTo>
                    <a:pt x="65895" y="7706"/>
                    <a:pt x="65895" y="7706"/>
                    <a:pt x="66589" y="7706"/>
                  </a:cubicBezTo>
                  <a:cubicBezTo>
                    <a:pt x="67283" y="8807"/>
                    <a:pt x="67976" y="7706"/>
                    <a:pt x="67976" y="7706"/>
                  </a:cubicBezTo>
                  <a:cubicBezTo>
                    <a:pt x="67976" y="7706"/>
                    <a:pt x="67976" y="7706"/>
                    <a:pt x="68670" y="8807"/>
                  </a:cubicBezTo>
                  <a:cubicBezTo>
                    <a:pt x="68670" y="8807"/>
                    <a:pt x="69364" y="7706"/>
                    <a:pt x="69364" y="8807"/>
                  </a:cubicBezTo>
                  <a:cubicBezTo>
                    <a:pt x="69364" y="9908"/>
                    <a:pt x="70057" y="11009"/>
                    <a:pt x="69364" y="11009"/>
                  </a:cubicBezTo>
                  <a:cubicBezTo>
                    <a:pt x="68670" y="11009"/>
                    <a:pt x="67976" y="12110"/>
                    <a:pt x="67976" y="11009"/>
                  </a:cubicBezTo>
                  <a:cubicBezTo>
                    <a:pt x="67976" y="11009"/>
                    <a:pt x="67976" y="9908"/>
                    <a:pt x="67283" y="9908"/>
                  </a:cubicBezTo>
                  <a:cubicBezTo>
                    <a:pt x="67283" y="9908"/>
                    <a:pt x="66589" y="9908"/>
                    <a:pt x="66589" y="9908"/>
                  </a:cubicBezTo>
                  <a:cubicBezTo>
                    <a:pt x="65895" y="12110"/>
                    <a:pt x="65895" y="12110"/>
                    <a:pt x="65895" y="12110"/>
                  </a:cubicBezTo>
                  <a:cubicBezTo>
                    <a:pt x="65895" y="12110"/>
                    <a:pt x="65895" y="13211"/>
                    <a:pt x="65202" y="13211"/>
                  </a:cubicBezTo>
                  <a:cubicBezTo>
                    <a:pt x="64508" y="13211"/>
                    <a:pt x="65202" y="13211"/>
                    <a:pt x="63815" y="13211"/>
                  </a:cubicBezTo>
                  <a:cubicBezTo>
                    <a:pt x="62427" y="13211"/>
                    <a:pt x="62427" y="12110"/>
                    <a:pt x="61734" y="12110"/>
                  </a:cubicBezTo>
                  <a:cubicBezTo>
                    <a:pt x="61734" y="12110"/>
                    <a:pt x="61734" y="12110"/>
                    <a:pt x="61040" y="12110"/>
                  </a:cubicBezTo>
                  <a:cubicBezTo>
                    <a:pt x="61040" y="12110"/>
                    <a:pt x="59653" y="9908"/>
                    <a:pt x="58959" y="12110"/>
                  </a:cubicBezTo>
                  <a:cubicBezTo>
                    <a:pt x="58265" y="13211"/>
                    <a:pt x="57572" y="14311"/>
                    <a:pt x="57572" y="14311"/>
                  </a:cubicBezTo>
                  <a:cubicBezTo>
                    <a:pt x="55491" y="14311"/>
                    <a:pt x="55491" y="14311"/>
                    <a:pt x="55491" y="14311"/>
                  </a:cubicBezTo>
                  <a:cubicBezTo>
                    <a:pt x="55491" y="14311"/>
                    <a:pt x="54797" y="14311"/>
                    <a:pt x="54104" y="14311"/>
                  </a:cubicBezTo>
                  <a:cubicBezTo>
                    <a:pt x="53410" y="14311"/>
                    <a:pt x="52716" y="14311"/>
                    <a:pt x="52716" y="14311"/>
                  </a:cubicBezTo>
                  <a:cubicBezTo>
                    <a:pt x="52023" y="15412"/>
                    <a:pt x="51329" y="12110"/>
                    <a:pt x="51329" y="12110"/>
                  </a:cubicBezTo>
                  <a:cubicBezTo>
                    <a:pt x="51329" y="12110"/>
                    <a:pt x="52023" y="9908"/>
                    <a:pt x="49942" y="12110"/>
                  </a:cubicBezTo>
                  <a:cubicBezTo>
                    <a:pt x="47861" y="14311"/>
                    <a:pt x="47167" y="14311"/>
                    <a:pt x="47167" y="14311"/>
                  </a:cubicBezTo>
                  <a:cubicBezTo>
                    <a:pt x="46473" y="14311"/>
                    <a:pt x="45780" y="15412"/>
                    <a:pt x="45780" y="15412"/>
                  </a:cubicBezTo>
                  <a:cubicBezTo>
                    <a:pt x="45086" y="14311"/>
                    <a:pt x="45086" y="14311"/>
                    <a:pt x="45086" y="14311"/>
                  </a:cubicBezTo>
                  <a:cubicBezTo>
                    <a:pt x="45086" y="14311"/>
                    <a:pt x="45086" y="14311"/>
                    <a:pt x="45086" y="14311"/>
                  </a:cubicBezTo>
                  <a:cubicBezTo>
                    <a:pt x="45086" y="14311"/>
                    <a:pt x="45086" y="14311"/>
                    <a:pt x="45086" y="14311"/>
                  </a:cubicBezTo>
                  <a:cubicBezTo>
                    <a:pt x="45780" y="14311"/>
                    <a:pt x="45780" y="13211"/>
                    <a:pt x="45780" y="13211"/>
                  </a:cubicBezTo>
                  <a:cubicBezTo>
                    <a:pt x="45086" y="12110"/>
                    <a:pt x="45086" y="12110"/>
                    <a:pt x="45086" y="12110"/>
                  </a:cubicBezTo>
                  <a:cubicBezTo>
                    <a:pt x="43005" y="13211"/>
                    <a:pt x="43005" y="13211"/>
                    <a:pt x="43005" y="13211"/>
                  </a:cubicBezTo>
                  <a:cubicBezTo>
                    <a:pt x="43005" y="13211"/>
                    <a:pt x="43699" y="13211"/>
                    <a:pt x="43005" y="13211"/>
                  </a:cubicBezTo>
                  <a:cubicBezTo>
                    <a:pt x="43005" y="13211"/>
                    <a:pt x="41618" y="13211"/>
                    <a:pt x="41618" y="13211"/>
                  </a:cubicBezTo>
                  <a:cubicBezTo>
                    <a:pt x="41618" y="15412"/>
                    <a:pt x="41618" y="15412"/>
                    <a:pt x="41618" y="15412"/>
                  </a:cubicBezTo>
                  <a:cubicBezTo>
                    <a:pt x="41618" y="15412"/>
                    <a:pt x="40924" y="15412"/>
                    <a:pt x="40924" y="15412"/>
                  </a:cubicBezTo>
                  <a:cubicBezTo>
                    <a:pt x="40924" y="15412"/>
                    <a:pt x="40924" y="16513"/>
                    <a:pt x="40924" y="16513"/>
                  </a:cubicBezTo>
                  <a:cubicBezTo>
                    <a:pt x="40924" y="16513"/>
                    <a:pt x="40924" y="17614"/>
                    <a:pt x="40924" y="17614"/>
                  </a:cubicBezTo>
                  <a:cubicBezTo>
                    <a:pt x="40924" y="17614"/>
                    <a:pt x="40231" y="17614"/>
                    <a:pt x="40231" y="17614"/>
                  </a:cubicBezTo>
                  <a:cubicBezTo>
                    <a:pt x="40231" y="17614"/>
                    <a:pt x="39537" y="17614"/>
                    <a:pt x="39537" y="17614"/>
                  </a:cubicBezTo>
                  <a:cubicBezTo>
                    <a:pt x="39537" y="17614"/>
                    <a:pt x="38843" y="19816"/>
                    <a:pt x="38843" y="19816"/>
                  </a:cubicBezTo>
                  <a:cubicBezTo>
                    <a:pt x="38843" y="19816"/>
                    <a:pt x="38843" y="20917"/>
                    <a:pt x="38843" y="20917"/>
                  </a:cubicBezTo>
                  <a:cubicBezTo>
                    <a:pt x="38843" y="20917"/>
                    <a:pt x="38843" y="20917"/>
                    <a:pt x="38843" y="22018"/>
                  </a:cubicBezTo>
                  <a:cubicBezTo>
                    <a:pt x="38150" y="22018"/>
                    <a:pt x="37456" y="22018"/>
                    <a:pt x="37456" y="22018"/>
                  </a:cubicBezTo>
                  <a:cubicBezTo>
                    <a:pt x="37456" y="22018"/>
                    <a:pt x="36763" y="22018"/>
                    <a:pt x="36069" y="22018"/>
                  </a:cubicBezTo>
                  <a:cubicBezTo>
                    <a:pt x="36069" y="22018"/>
                    <a:pt x="35375" y="22018"/>
                    <a:pt x="35375" y="22018"/>
                  </a:cubicBezTo>
                  <a:cubicBezTo>
                    <a:pt x="34682" y="22018"/>
                    <a:pt x="34682" y="23119"/>
                    <a:pt x="34682" y="23119"/>
                  </a:cubicBezTo>
                  <a:cubicBezTo>
                    <a:pt x="34682" y="23119"/>
                    <a:pt x="33294" y="22018"/>
                    <a:pt x="33294" y="22018"/>
                  </a:cubicBezTo>
                  <a:cubicBezTo>
                    <a:pt x="32601" y="22018"/>
                    <a:pt x="32601" y="20917"/>
                    <a:pt x="32601" y="19816"/>
                  </a:cubicBezTo>
                  <a:cubicBezTo>
                    <a:pt x="32601" y="19816"/>
                    <a:pt x="31907" y="17614"/>
                    <a:pt x="31907" y="17614"/>
                  </a:cubicBezTo>
                  <a:cubicBezTo>
                    <a:pt x="31213" y="18715"/>
                    <a:pt x="31213" y="18715"/>
                    <a:pt x="31213" y="18715"/>
                  </a:cubicBezTo>
                  <a:cubicBezTo>
                    <a:pt x="29132" y="18715"/>
                    <a:pt x="29132" y="18715"/>
                    <a:pt x="29132" y="18715"/>
                  </a:cubicBezTo>
                  <a:cubicBezTo>
                    <a:pt x="27745" y="17614"/>
                    <a:pt x="27745" y="17614"/>
                    <a:pt x="27745" y="17614"/>
                  </a:cubicBezTo>
                  <a:cubicBezTo>
                    <a:pt x="27745" y="19816"/>
                    <a:pt x="27745" y="19816"/>
                    <a:pt x="27745" y="19816"/>
                  </a:cubicBezTo>
                  <a:cubicBezTo>
                    <a:pt x="27745" y="19816"/>
                    <a:pt x="28439" y="20917"/>
                    <a:pt x="28439" y="20917"/>
                  </a:cubicBezTo>
                  <a:cubicBezTo>
                    <a:pt x="28439" y="20917"/>
                    <a:pt x="27745" y="20917"/>
                    <a:pt x="27745" y="20917"/>
                  </a:cubicBezTo>
                  <a:cubicBezTo>
                    <a:pt x="27052" y="22018"/>
                    <a:pt x="27052" y="22018"/>
                    <a:pt x="27052" y="22018"/>
                  </a:cubicBezTo>
                  <a:cubicBezTo>
                    <a:pt x="26358" y="22018"/>
                    <a:pt x="26358" y="22018"/>
                    <a:pt x="26358" y="22018"/>
                  </a:cubicBezTo>
                  <a:cubicBezTo>
                    <a:pt x="26358" y="22018"/>
                    <a:pt x="25664" y="24220"/>
                    <a:pt x="25664" y="24220"/>
                  </a:cubicBezTo>
                  <a:cubicBezTo>
                    <a:pt x="25664" y="25321"/>
                    <a:pt x="24971" y="25321"/>
                    <a:pt x="24971" y="25321"/>
                  </a:cubicBezTo>
                  <a:cubicBezTo>
                    <a:pt x="24971" y="25321"/>
                    <a:pt x="24277" y="25321"/>
                    <a:pt x="24971" y="26422"/>
                  </a:cubicBezTo>
                  <a:cubicBezTo>
                    <a:pt x="25664" y="26422"/>
                    <a:pt x="26358" y="26422"/>
                    <a:pt x="26358" y="26422"/>
                  </a:cubicBezTo>
                  <a:cubicBezTo>
                    <a:pt x="27052" y="26422"/>
                    <a:pt x="27745" y="26422"/>
                    <a:pt x="27745" y="26422"/>
                  </a:cubicBezTo>
                  <a:cubicBezTo>
                    <a:pt x="27745" y="26422"/>
                    <a:pt x="29132" y="25321"/>
                    <a:pt x="29132" y="25321"/>
                  </a:cubicBezTo>
                  <a:cubicBezTo>
                    <a:pt x="29132" y="26422"/>
                    <a:pt x="29132" y="26422"/>
                    <a:pt x="29132" y="26422"/>
                  </a:cubicBezTo>
                  <a:cubicBezTo>
                    <a:pt x="29132" y="28623"/>
                    <a:pt x="29132" y="28623"/>
                    <a:pt x="29132" y="28623"/>
                  </a:cubicBezTo>
                  <a:cubicBezTo>
                    <a:pt x="28439" y="28623"/>
                    <a:pt x="28439" y="28623"/>
                    <a:pt x="28439" y="28623"/>
                  </a:cubicBezTo>
                  <a:cubicBezTo>
                    <a:pt x="28439" y="28623"/>
                    <a:pt x="28439" y="29724"/>
                    <a:pt x="28439" y="29724"/>
                  </a:cubicBezTo>
                  <a:cubicBezTo>
                    <a:pt x="27745" y="30825"/>
                    <a:pt x="27052" y="30825"/>
                    <a:pt x="27052" y="30825"/>
                  </a:cubicBezTo>
                  <a:cubicBezTo>
                    <a:pt x="26358" y="31926"/>
                    <a:pt x="26358" y="31926"/>
                    <a:pt x="26358" y="33027"/>
                  </a:cubicBezTo>
                  <a:cubicBezTo>
                    <a:pt x="26358" y="34128"/>
                    <a:pt x="25664" y="36330"/>
                    <a:pt x="25664" y="36330"/>
                  </a:cubicBezTo>
                  <a:cubicBezTo>
                    <a:pt x="24277" y="37431"/>
                    <a:pt x="24277" y="37431"/>
                    <a:pt x="24277" y="37431"/>
                  </a:cubicBezTo>
                  <a:cubicBezTo>
                    <a:pt x="22890" y="39633"/>
                    <a:pt x="22890" y="39633"/>
                    <a:pt x="22890" y="39633"/>
                  </a:cubicBezTo>
                  <a:cubicBezTo>
                    <a:pt x="22196" y="39633"/>
                    <a:pt x="22196" y="39633"/>
                    <a:pt x="22196" y="39633"/>
                  </a:cubicBezTo>
                  <a:cubicBezTo>
                    <a:pt x="21502" y="40733"/>
                    <a:pt x="21502" y="40733"/>
                    <a:pt x="21502" y="40733"/>
                  </a:cubicBezTo>
                  <a:cubicBezTo>
                    <a:pt x="21502" y="41834"/>
                    <a:pt x="21502" y="41834"/>
                    <a:pt x="21502" y="41834"/>
                  </a:cubicBezTo>
                  <a:cubicBezTo>
                    <a:pt x="20115" y="42935"/>
                    <a:pt x="20115" y="42935"/>
                    <a:pt x="20115" y="42935"/>
                  </a:cubicBezTo>
                  <a:cubicBezTo>
                    <a:pt x="20115" y="45137"/>
                    <a:pt x="20115" y="45137"/>
                    <a:pt x="20115" y="45137"/>
                  </a:cubicBezTo>
                  <a:cubicBezTo>
                    <a:pt x="19421" y="46238"/>
                    <a:pt x="19421" y="46238"/>
                    <a:pt x="19421" y="46238"/>
                  </a:cubicBezTo>
                  <a:cubicBezTo>
                    <a:pt x="18728" y="46238"/>
                    <a:pt x="18728" y="46238"/>
                    <a:pt x="18728" y="46238"/>
                  </a:cubicBezTo>
                  <a:cubicBezTo>
                    <a:pt x="18034" y="48440"/>
                    <a:pt x="18034" y="48440"/>
                    <a:pt x="18034" y="48440"/>
                  </a:cubicBezTo>
                  <a:cubicBezTo>
                    <a:pt x="18034" y="48440"/>
                    <a:pt x="17341" y="49541"/>
                    <a:pt x="17341" y="49541"/>
                  </a:cubicBezTo>
                  <a:cubicBezTo>
                    <a:pt x="16647" y="49541"/>
                    <a:pt x="15953" y="50642"/>
                    <a:pt x="15953" y="50642"/>
                  </a:cubicBezTo>
                  <a:cubicBezTo>
                    <a:pt x="14566" y="50642"/>
                    <a:pt x="14566" y="50642"/>
                    <a:pt x="14566" y="50642"/>
                  </a:cubicBezTo>
                  <a:cubicBezTo>
                    <a:pt x="14566" y="50642"/>
                    <a:pt x="13872" y="50642"/>
                    <a:pt x="13179" y="51743"/>
                  </a:cubicBezTo>
                  <a:cubicBezTo>
                    <a:pt x="13179" y="52844"/>
                    <a:pt x="13179" y="52844"/>
                    <a:pt x="13179" y="52844"/>
                  </a:cubicBezTo>
                  <a:cubicBezTo>
                    <a:pt x="13179" y="53944"/>
                    <a:pt x="13872" y="55045"/>
                    <a:pt x="13872" y="55045"/>
                  </a:cubicBezTo>
                  <a:cubicBezTo>
                    <a:pt x="13872" y="57247"/>
                    <a:pt x="13872" y="57247"/>
                    <a:pt x="13872" y="57247"/>
                  </a:cubicBezTo>
                  <a:cubicBezTo>
                    <a:pt x="13872" y="57247"/>
                    <a:pt x="13179" y="57247"/>
                    <a:pt x="13179" y="58348"/>
                  </a:cubicBezTo>
                  <a:cubicBezTo>
                    <a:pt x="13179" y="58348"/>
                    <a:pt x="13179" y="59449"/>
                    <a:pt x="13179" y="59449"/>
                  </a:cubicBezTo>
                  <a:cubicBezTo>
                    <a:pt x="13179" y="59449"/>
                    <a:pt x="13179" y="60550"/>
                    <a:pt x="13179" y="60550"/>
                  </a:cubicBezTo>
                  <a:cubicBezTo>
                    <a:pt x="13179" y="60550"/>
                    <a:pt x="13179" y="61651"/>
                    <a:pt x="13179" y="61651"/>
                  </a:cubicBezTo>
                  <a:cubicBezTo>
                    <a:pt x="13179" y="61651"/>
                    <a:pt x="13179" y="62752"/>
                    <a:pt x="12485" y="63853"/>
                  </a:cubicBezTo>
                  <a:cubicBezTo>
                    <a:pt x="12485" y="63853"/>
                    <a:pt x="11791" y="64954"/>
                    <a:pt x="11791" y="64954"/>
                  </a:cubicBezTo>
                  <a:cubicBezTo>
                    <a:pt x="11791" y="64954"/>
                    <a:pt x="10404" y="64954"/>
                    <a:pt x="10404" y="64954"/>
                  </a:cubicBezTo>
                  <a:cubicBezTo>
                    <a:pt x="10404" y="66055"/>
                    <a:pt x="9017" y="66055"/>
                    <a:pt x="9017" y="66055"/>
                  </a:cubicBezTo>
                  <a:cubicBezTo>
                    <a:pt x="7630" y="68256"/>
                    <a:pt x="7630" y="68256"/>
                    <a:pt x="7630" y="68256"/>
                  </a:cubicBezTo>
                  <a:cubicBezTo>
                    <a:pt x="4855" y="72660"/>
                    <a:pt x="4855" y="72660"/>
                    <a:pt x="4855" y="72660"/>
                  </a:cubicBezTo>
                  <a:cubicBezTo>
                    <a:pt x="4855" y="72660"/>
                    <a:pt x="4855" y="73761"/>
                    <a:pt x="4855" y="73761"/>
                  </a:cubicBezTo>
                  <a:cubicBezTo>
                    <a:pt x="4855" y="73761"/>
                    <a:pt x="4855" y="75963"/>
                    <a:pt x="4855" y="75963"/>
                  </a:cubicBezTo>
                  <a:cubicBezTo>
                    <a:pt x="4855" y="77064"/>
                    <a:pt x="4161" y="78165"/>
                    <a:pt x="4161" y="78165"/>
                  </a:cubicBezTo>
                  <a:cubicBezTo>
                    <a:pt x="3468" y="79266"/>
                    <a:pt x="3468" y="79266"/>
                    <a:pt x="3468" y="79266"/>
                  </a:cubicBezTo>
                  <a:cubicBezTo>
                    <a:pt x="3468" y="81467"/>
                    <a:pt x="3468" y="81467"/>
                    <a:pt x="3468" y="81467"/>
                  </a:cubicBezTo>
                  <a:cubicBezTo>
                    <a:pt x="3468" y="82568"/>
                    <a:pt x="3468" y="82568"/>
                    <a:pt x="3468" y="82568"/>
                  </a:cubicBezTo>
                  <a:cubicBezTo>
                    <a:pt x="4161" y="83669"/>
                    <a:pt x="4161" y="83669"/>
                    <a:pt x="4161" y="83669"/>
                  </a:cubicBezTo>
                  <a:cubicBezTo>
                    <a:pt x="4855" y="84770"/>
                    <a:pt x="4855" y="84770"/>
                    <a:pt x="4855" y="84770"/>
                  </a:cubicBezTo>
                  <a:cubicBezTo>
                    <a:pt x="4855" y="88073"/>
                    <a:pt x="4855" y="88073"/>
                    <a:pt x="4855" y="88073"/>
                  </a:cubicBezTo>
                  <a:cubicBezTo>
                    <a:pt x="4161" y="90275"/>
                    <a:pt x="4161" y="90275"/>
                    <a:pt x="4161" y="90275"/>
                  </a:cubicBezTo>
                  <a:cubicBezTo>
                    <a:pt x="4161" y="92477"/>
                    <a:pt x="4161" y="92477"/>
                    <a:pt x="4161" y="92477"/>
                  </a:cubicBezTo>
                  <a:cubicBezTo>
                    <a:pt x="2774" y="92477"/>
                    <a:pt x="2774" y="92477"/>
                    <a:pt x="2774" y="92477"/>
                  </a:cubicBezTo>
                  <a:cubicBezTo>
                    <a:pt x="2774" y="92477"/>
                    <a:pt x="2080" y="93577"/>
                    <a:pt x="1387" y="93577"/>
                  </a:cubicBezTo>
                  <a:cubicBezTo>
                    <a:pt x="1387" y="93577"/>
                    <a:pt x="693" y="94678"/>
                    <a:pt x="693" y="94678"/>
                  </a:cubicBezTo>
                  <a:cubicBezTo>
                    <a:pt x="0" y="95779"/>
                    <a:pt x="0" y="95779"/>
                    <a:pt x="0" y="95779"/>
                  </a:cubicBezTo>
                  <a:cubicBezTo>
                    <a:pt x="693" y="96880"/>
                    <a:pt x="693" y="96880"/>
                    <a:pt x="693" y="96880"/>
                  </a:cubicBezTo>
                  <a:cubicBezTo>
                    <a:pt x="693" y="99082"/>
                    <a:pt x="693" y="99082"/>
                    <a:pt x="693" y="99082"/>
                  </a:cubicBezTo>
                  <a:cubicBezTo>
                    <a:pt x="1387" y="99082"/>
                    <a:pt x="1387" y="99082"/>
                    <a:pt x="1387" y="99082"/>
                  </a:cubicBezTo>
                  <a:cubicBezTo>
                    <a:pt x="2774" y="97981"/>
                    <a:pt x="2774" y="97981"/>
                    <a:pt x="2774" y="97981"/>
                  </a:cubicBezTo>
                  <a:cubicBezTo>
                    <a:pt x="4161" y="99082"/>
                    <a:pt x="4161" y="99082"/>
                    <a:pt x="4161" y="99082"/>
                  </a:cubicBezTo>
                  <a:cubicBezTo>
                    <a:pt x="6242" y="97981"/>
                    <a:pt x="6242" y="97981"/>
                    <a:pt x="6242" y="97981"/>
                  </a:cubicBezTo>
                  <a:cubicBezTo>
                    <a:pt x="6242" y="97981"/>
                    <a:pt x="6242" y="96880"/>
                    <a:pt x="6936" y="95779"/>
                  </a:cubicBezTo>
                  <a:cubicBezTo>
                    <a:pt x="7630" y="94678"/>
                    <a:pt x="8323" y="94678"/>
                    <a:pt x="8323" y="94678"/>
                  </a:cubicBezTo>
                  <a:cubicBezTo>
                    <a:pt x="9017" y="92477"/>
                    <a:pt x="9017" y="92477"/>
                    <a:pt x="9017" y="92477"/>
                  </a:cubicBezTo>
                  <a:cubicBezTo>
                    <a:pt x="8323" y="92477"/>
                    <a:pt x="8323" y="92477"/>
                    <a:pt x="8323" y="92477"/>
                  </a:cubicBezTo>
                  <a:cubicBezTo>
                    <a:pt x="8323" y="90275"/>
                    <a:pt x="8323" y="90275"/>
                    <a:pt x="8323" y="90275"/>
                  </a:cubicBezTo>
                  <a:cubicBezTo>
                    <a:pt x="6936" y="89174"/>
                    <a:pt x="6936" y="89174"/>
                    <a:pt x="6936" y="89174"/>
                  </a:cubicBezTo>
                  <a:cubicBezTo>
                    <a:pt x="6936" y="89174"/>
                    <a:pt x="6936" y="88073"/>
                    <a:pt x="6936" y="88073"/>
                  </a:cubicBezTo>
                  <a:cubicBezTo>
                    <a:pt x="7630" y="86972"/>
                    <a:pt x="8323" y="84770"/>
                    <a:pt x="8323" y="84770"/>
                  </a:cubicBezTo>
                  <a:cubicBezTo>
                    <a:pt x="10404" y="83669"/>
                    <a:pt x="10404" y="83669"/>
                    <a:pt x="10404" y="83669"/>
                  </a:cubicBezTo>
                  <a:cubicBezTo>
                    <a:pt x="12485" y="82568"/>
                    <a:pt x="12485" y="82568"/>
                    <a:pt x="12485" y="82568"/>
                  </a:cubicBezTo>
                  <a:cubicBezTo>
                    <a:pt x="13179" y="81467"/>
                    <a:pt x="13179" y="81467"/>
                    <a:pt x="13179" y="81467"/>
                  </a:cubicBezTo>
                  <a:cubicBezTo>
                    <a:pt x="14566" y="80366"/>
                    <a:pt x="14566" y="80366"/>
                    <a:pt x="14566" y="80366"/>
                  </a:cubicBezTo>
                  <a:cubicBezTo>
                    <a:pt x="14566" y="80366"/>
                    <a:pt x="16647" y="80366"/>
                    <a:pt x="16647" y="80366"/>
                  </a:cubicBezTo>
                  <a:cubicBezTo>
                    <a:pt x="16647" y="80366"/>
                    <a:pt x="19421" y="80366"/>
                    <a:pt x="19421" y="80366"/>
                  </a:cubicBezTo>
                  <a:lnTo>
                    <a:pt x="21502" y="82568"/>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8" name="Shape 2025">
              <a:extLst>
                <a:ext uri="{FF2B5EF4-FFF2-40B4-BE49-F238E27FC236}">
                  <a16:creationId xmlns:a16="http://schemas.microsoft.com/office/drawing/2014/main" id="{F6632E24-A908-9473-17D0-33340DE30B8A}"/>
                </a:ext>
              </a:extLst>
            </p:cNvPr>
            <p:cNvSpPr/>
            <p:nvPr/>
          </p:nvSpPr>
          <p:spPr>
            <a:xfrm>
              <a:off x="5753789" y="1798916"/>
              <a:ext cx="494744" cy="296185"/>
            </a:xfrm>
            <a:custGeom>
              <a:avLst/>
              <a:gdLst/>
              <a:ahLst/>
              <a:cxnLst/>
              <a:rect l="0" t="0" r="0" b="0"/>
              <a:pathLst>
                <a:path w="120000" h="120000" extrusionOk="0">
                  <a:moveTo>
                    <a:pt x="10506" y="40298"/>
                  </a:moveTo>
                  <a:cubicBezTo>
                    <a:pt x="13271" y="35820"/>
                    <a:pt x="13271" y="35820"/>
                    <a:pt x="13271" y="35820"/>
                  </a:cubicBezTo>
                  <a:cubicBezTo>
                    <a:pt x="13271" y="35820"/>
                    <a:pt x="16589" y="31343"/>
                    <a:pt x="17142" y="31343"/>
                  </a:cubicBezTo>
                  <a:cubicBezTo>
                    <a:pt x="18248" y="30447"/>
                    <a:pt x="19907" y="28656"/>
                    <a:pt x="19907" y="29552"/>
                  </a:cubicBezTo>
                  <a:cubicBezTo>
                    <a:pt x="19907" y="30447"/>
                    <a:pt x="20460" y="36716"/>
                    <a:pt x="20460" y="36716"/>
                  </a:cubicBezTo>
                  <a:cubicBezTo>
                    <a:pt x="23225" y="38507"/>
                    <a:pt x="23225" y="38507"/>
                    <a:pt x="23225" y="38507"/>
                  </a:cubicBezTo>
                  <a:cubicBezTo>
                    <a:pt x="25437" y="41194"/>
                    <a:pt x="25437" y="41194"/>
                    <a:pt x="25437" y="41194"/>
                  </a:cubicBezTo>
                  <a:cubicBezTo>
                    <a:pt x="29861" y="44776"/>
                    <a:pt x="29861" y="44776"/>
                    <a:pt x="29861" y="44776"/>
                  </a:cubicBezTo>
                  <a:cubicBezTo>
                    <a:pt x="30414" y="47462"/>
                    <a:pt x="30414" y="47462"/>
                    <a:pt x="30414" y="47462"/>
                  </a:cubicBezTo>
                  <a:cubicBezTo>
                    <a:pt x="30414" y="47462"/>
                    <a:pt x="29861" y="49253"/>
                    <a:pt x="30967" y="51940"/>
                  </a:cubicBezTo>
                  <a:cubicBezTo>
                    <a:pt x="32626" y="54626"/>
                    <a:pt x="33179" y="54626"/>
                    <a:pt x="33732" y="57313"/>
                  </a:cubicBezTo>
                  <a:cubicBezTo>
                    <a:pt x="34285" y="59104"/>
                    <a:pt x="36497" y="60895"/>
                    <a:pt x="36497" y="60895"/>
                  </a:cubicBezTo>
                  <a:cubicBezTo>
                    <a:pt x="39262" y="61791"/>
                    <a:pt x="39262" y="61791"/>
                    <a:pt x="39262" y="61791"/>
                  </a:cubicBezTo>
                  <a:cubicBezTo>
                    <a:pt x="39262" y="61791"/>
                    <a:pt x="42027" y="63582"/>
                    <a:pt x="42580" y="62686"/>
                  </a:cubicBezTo>
                  <a:cubicBezTo>
                    <a:pt x="43133" y="61791"/>
                    <a:pt x="45898" y="58208"/>
                    <a:pt x="45898" y="57313"/>
                  </a:cubicBezTo>
                  <a:cubicBezTo>
                    <a:pt x="46451" y="56417"/>
                    <a:pt x="48110" y="52835"/>
                    <a:pt x="48663" y="51940"/>
                  </a:cubicBezTo>
                  <a:cubicBezTo>
                    <a:pt x="49216" y="51044"/>
                    <a:pt x="50875" y="44776"/>
                    <a:pt x="50875" y="43880"/>
                  </a:cubicBezTo>
                  <a:cubicBezTo>
                    <a:pt x="50875" y="42089"/>
                    <a:pt x="48663" y="34925"/>
                    <a:pt x="48110" y="33134"/>
                  </a:cubicBezTo>
                  <a:cubicBezTo>
                    <a:pt x="48110" y="31343"/>
                    <a:pt x="47557" y="25970"/>
                    <a:pt x="47557" y="25970"/>
                  </a:cubicBezTo>
                  <a:cubicBezTo>
                    <a:pt x="45345" y="18805"/>
                    <a:pt x="45345" y="18805"/>
                    <a:pt x="45345" y="18805"/>
                  </a:cubicBezTo>
                  <a:cubicBezTo>
                    <a:pt x="45345" y="18805"/>
                    <a:pt x="45345" y="14328"/>
                    <a:pt x="45898" y="14328"/>
                  </a:cubicBezTo>
                  <a:cubicBezTo>
                    <a:pt x="46451" y="13432"/>
                    <a:pt x="49216" y="9850"/>
                    <a:pt x="49216" y="9850"/>
                  </a:cubicBezTo>
                  <a:cubicBezTo>
                    <a:pt x="51981" y="5373"/>
                    <a:pt x="51981" y="5373"/>
                    <a:pt x="51981" y="5373"/>
                  </a:cubicBezTo>
                  <a:cubicBezTo>
                    <a:pt x="54746" y="2686"/>
                    <a:pt x="54746" y="2686"/>
                    <a:pt x="54746" y="2686"/>
                  </a:cubicBezTo>
                  <a:cubicBezTo>
                    <a:pt x="56958" y="0"/>
                    <a:pt x="56958" y="0"/>
                    <a:pt x="56958" y="0"/>
                  </a:cubicBezTo>
                  <a:cubicBezTo>
                    <a:pt x="59723" y="1791"/>
                    <a:pt x="59723" y="1791"/>
                    <a:pt x="59723" y="1791"/>
                  </a:cubicBezTo>
                  <a:cubicBezTo>
                    <a:pt x="61935" y="1791"/>
                    <a:pt x="61935" y="1791"/>
                    <a:pt x="61935" y="1791"/>
                  </a:cubicBezTo>
                  <a:cubicBezTo>
                    <a:pt x="64147" y="3582"/>
                    <a:pt x="64147" y="3582"/>
                    <a:pt x="64147" y="3582"/>
                  </a:cubicBezTo>
                  <a:cubicBezTo>
                    <a:pt x="66912" y="3582"/>
                    <a:pt x="66912" y="3582"/>
                    <a:pt x="66912" y="3582"/>
                  </a:cubicBezTo>
                  <a:cubicBezTo>
                    <a:pt x="69124" y="4477"/>
                    <a:pt x="69124" y="4477"/>
                    <a:pt x="69124" y="4477"/>
                  </a:cubicBezTo>
                  <a:cubicBezTo>
                    <a:pt x="71889" y="6268"/>
                    <a:pt x="71889" y="6268"/>
                    <a:pt x="71889" y="6268"/>
                  </a:cubicBezTo>
                  <a:cubicBezTo>
                    <a:pt x="76866" y="11641"/>
                    <a:pt x="76866" y="11641"/>
                    <a:pt x="76866" y="11641"/>
                  </a:cubicBezTo>
                  <a:cubicBezTo>
                    <a:pt x="78525" y="15223"/>
                    <a:pt x="78525" y="15223"/>
                    <a:pt x="78525" y="15223"/>
                  </a:cubicBezTo>
                  <a:cubicBezTo>
                    <a:pt x="80184" y="16119"/>
                    <a:pt x="80184" y="16119"/>
                    <a:pt x="80184" y="16119"/>
                  </a:cubicBezTo>
                  <a:cubicBezTo>
                    <a:pt x="80184" y="16119"/>
                    <a:pt x="81290" y="17910"/>
                    <a:pt x="82396" y="17014"/>
                  </a:cubicBezTo>
                  <a:cubicBezTo>
                    <a:pt x="82949" y="17014"/>
                    <a:pt x="83502" y="16119"/>
                    <a:pt x="84055" y="15223"/>
                  </a:cubicBezTo>
                  <a:cubicBezTo>
                    <a:pt x="85161" y="14328"/>
                    <a:pt x="85714" y="12537"/>
                    <a:pt x="85714" y="12537"/>
                  </a:cubicBezTo>
                  <a:cubicBezTo>
                    <a:pt x="86820" y="12537"/>
                    <a:pt x="86820" y="12537"/>
                    <a:pt x="86820" y="12537"/>
                  </a:cubicBezTo>
                  <a:cubicBezTo>
                    <a:pt x="87926" y="9850"/>
                    <a:pt x="87926" y="9850"/>
                    <a:pt x="87926" y="9850"/>
                  </a:cubicBezTo>
                  <a:cubicBezTo>
                    <a:pt x="92350" y="11641"/>
                    <a:pt x="92350" y="11641"/>
                    <a:pt x="92350" y="11641"/>
                  </a:cubicBezTo>
                  <a:cubicBezTo>
                    <a:pt x="94562" y="11641"/>
                    <a:pt x="94562" y="11641"/>
                    <a:pt x="94562" y="11641"/>
                  </a:cubicBezTo>
                  <a:cubicBezTo>
                    <a:pt x="97880" y="9850"/>
                    <a:pt x="97880" y="9850"/>
                    <a:pt x="97880" y="9850"/>
                  </a:cubicBezTo>
                  <a:cubicBezTo>
                    <a:pt x="99539" y="12537"/>
                    <a:pt x="99539" y="12537"/>
                    <a:pt x="99539" y="12537"/>
                  </a:cubicBezTo>
                  <a:cubicBezTo>
                    <a:pt x="99539" y="15223"/>
                    <a:pt x="99539" y="15223"/>
                    <a:pt x="99539" y="15223"/>
                  </a:cubicBezTo>
                  <a:cubicBezTo>
                    <a:pt x="101751" y="16119"/>
                    <a:pt x="101751" y="16119"/>
                    <a:pt x="101751" y="16119"/>
                  </a:cubicBezTo>
                  <a:cubicBezTo>
                    <a:pt x="101751" y="16119"/>
                    <a:pt x="103410" y="17910"/>
                    <a:pt x="103963" y="17910"/>
                  </a:cubicBezTo>
                  <a:cubicBezTo>
                    <a:pt x="104516" y="17910"/>
                    <a:pt x="105622" y="18805"/>
                    <a:pt x="105622" y="18805"/>
                  </a:cubicBezTo>
                  <a:cubicBezTo>
                    <a:pt x="106175" y="27761"/>
                    <a:pt x="106175" y="27761"/>
                    <a:pt x="106175" y="27761"/>
                  </a:cubicBezTo>
                  <a:cubicBezTo>
                    <a:pt x="105069" y="30447"/>
                    <a:pt x="105069" y="30447"/>
                    <a:pt x="105069" y="30447"/>
                  </a:cubicBezTo>
                  <a:cubicBezTo>
                    <a:pt x="106175" y="37611"/>
                    <a:pt x="106175" y="37611"/>
                    <a:pt x="106175" y="37611"/>
                  </a:cubicBezTo>
                  <a:cubicBezTo>
                    <a:pt x="106175" y="41194"/>
                    <a:pt x="106175" y="41194"/>
                    <a:pt x="106175" y="41194"/>
                  </a:cubicBezTo>
                  <a:cubicBezTo>
                    <a:pt x="108387" y="38507"/>
                    <a:pt x="108387" y="38507"/>
                    <a:pt x="108387" y="38507"/>
                  </a:cubicBezTo>
                  <a:cubicBezTo>
                    <a:pt x="110599" y="41194"/>
                    <a:pt x="110599" y="41194"/>
                    <a:pt x="110599" y="41194"/>
                  </a:cubicBezTo>
                  <a:cubicBezTo>
                    <a:pt x="109493" y="43880"/>
                    <a:pt x="109493" y="43880"/>
                    <a:pt x="109493" y="43880"/>
                  </a:cubicBezTo>
                  <a:cubicBezTo>
                    <a:pt x="112258" y="47462"/>
                    <a:pt x="112258" y="47462"/>
                    <a:pt x="112258" y="47462"/>
                  </a:cubicBezTo>
                  <a:cubicBezTo>
                    <a:pt x="114470" y="49253"/>
                    <a:pt x="114470" y="49253"/>
                    <a:pt x="114470" y="49253"/>
                  </a:cubicBezTo>
                  <a:cubicBezTo>
                    <a:pt x="113917" y="51940"/>
                    <a:pt x="113917" y="51940"/>
                    <a:pt x="113917" y="51940"/>
                  </a:cubicBezTo>
                  <a:cubicBezTo>
                    <a:pt x="113917" y="51940"/>
                    <a:pt x="114470" y="52835"/>
                    <a:pt x="115023" y="52835"/>
                  </a:cubicBezTo>
                  <a:cubicBezTo>
                    <a:pt x="115576" y="53731"/>
                    <a:pt x="116682" y="54626"/>
                    <a:pt x="116682" y="54626"/>
                  </a:cubicBezTo>
                  <a:cubicBezTo>
                    <a:pt x="116682" y="54626"/>
                    <a:pt x="117235" y="57313"/>
                    <a:pt x="117235" y="59104"/>
                  </a:cubicBezTo>
                  <a:cubicBezTo>
                    <a:pt x="117788" y="60000"/>
                    <a:pt x="120000" y="62686"/>
                    <a:pt x="120000" y="62686"/>
                  </a:cubicBezTo>
                  <a:cubicBezTo>
                    <a:pt x="119447" y="67164"/>
                    <a:pt x="119447" y="67164"/>
                    <a:pt x="119447" y="67164"/>
                  </a:cubicBezTo>
                  <a:cubicBezTo>
                    <a:pt x="119447" y="67164"/>
                    <a:pt x="119447" y="68955"/>
                    <a:pt x="119447" y="69850"/>
                  </a:cubicBezTo>
                  <a:cubicBezTo>
                    <a:pt x="119447" y="70746"/>
                    <a:pt x="119447" y="71641"/>
                    <a:pt x="119447" y="72537"/>
                  </a:cubicBezTo>
                  <a:cubicBezTo>
                    <a:pt x="119447" y="71641"/>
                    <a:pt x="119447" y="71641"/>
                    <a:pt x="119447" y="71641"/>
                  </a:cubicBezTo>
                  <a:cubicBezTo>
                    <a:pt x="116682" y="74328"/>
                    <a:pt x="116682" y="74328"/>
                    <a:pt x="116682" y="74328"/>
                  </a:cubicBezTo>
                  <a:cubicBezTo>
                    <a:pt x="116129" y="80597"/>
                    <a:pt x="116129" y="80597"/>
                    <a:pt x="116129" y="80597"/>
                  </a:cubicBezTo>
                  <a:cubicBezTo>
                    <a:pt x="113364" y="85074"/>
                    <a:pt x="113364" y="85074"/>
                    <a:pt x="113364" y="85074"/>
                  </a:cubicBezTo>
                  <a:cubicBezTo>
                    <a:pt x="114470" y="89552"/>
                    <a:pt x="114470" y="89552"/>
                    <a:pt x="114470" y="89552"/>
                  </a:cubicBezTo>
                  <a:cubicBezTo>
                    <a:pt x="113364" y="92238"/>
                    <a:pt x="113364" y="92238"/>
                    <a:pt x="113364" y="92238"/>
                  </a:cubicBezTo>
                  <a:cubicBezTo>
                    <a:pt x="108940" y="92238"/>
                    <a:pt x="108940" y="92238"/>
                    <a:pt x="108940" y="92238"/>
                  </a:cubicBezTo>
                  <a:cubicBezTo>
                    <a:pt x="108940" y="92238"/>
                    <a:pt x="108387" y="92238"/>
                    <a:pt x="106175" y="92238"/>
                  </a:cubicBezTo>
                  <a:cubicBezTo>
                    <a:pt x="103963" y="92238"/>
                    <a:pt x="104516" y="92238"/>
                    <a:pt x="104516" y="92238"/>
                  </a:cubicBezTo>
                  <a:cubicBezTo>
                    <a:pt x="102857" y="94925"/>
                    <a:pt x="102857" y="94925"/>
                    <a:pt x="102857" y="94925"/>
                  </a:cubicBezTo>
                  <a:cubicBezTo>
                    <a:pt x="102304" y="100298"/>
                    <a:pt x="102304" y="100298"/>
                    <a:pt x="102304" y="100298"/>
                  </a:cubicBezTo>
                  <a:cubicBezTo>
                    <a:pt x="102304" y="100298"/>
                    <a:pt x="101198" y="100298"/>
                    <a:pt x="98986" y="101194"/>
                  </a:cubicBezTo>
                  <a:cubicBezTo>
                    <a:pt x="97880" y="102089"/>
                    <a:pt x="97880" y="102985"/>
                    <a:pt x="97880" y="102985"/>
                  </a:cubicBezTo>
                  <a:cubicBezTo>
                    <a:pt x="97880" y="102985"/>
                    <a:pt x="97880" y="102985"/>
                    <a:pt x="97880" y="102985"/>
                  </a:cubicBezTo>
                  <a:cubicBezTo>
                    <a:pt x="96221" y="102985"/>
                    <a:pt x="96221" y="102985"/>
                    <a:pt x="96221" y="102985"/>
                  </a:cubicBezTo>
                  <a:cubicBezTo>
                    <a:pt x="93456" y="102089"/>
                    <a:pt x="93456" y="102089"/>
                    <a:pt x="93456" y="102089"/>
                  </a:cubicBezTo>
                  <a:cubicBezTo>
                    <a:pt x="91244" y="102089"/>
                    <a:pt x="91244" y="102089"/>
                    <a:pt x="91244" y="102089"/>
                  </a:cubicBezTo>
                  <a:cubicBezTo>
                    <a:pt x="90138" y="98507"/>
                    <a:pt x="90138" y="98507"/>
                    <a:pt x="90138" y="98507"/>
                  </a:cubicBezTo>
                  <a:cubicBezTo>
                    <a:pt x="88479" y="97611"/>
                    <a:pt x="88479" y="97611"/>
                    <a:pt x="88479" y="97611"/>
                  </a:cubicBezTo>
                  <a:cubicBezTo>
                    <a:pt x="86820" y="94029"/>
                    <a:pt x="86820" y="94029"/>
                    <a:pt x="86820" y="94029"/>
                  </a:cubicBezTo>
                  <a:cubicBezTo>
                    <a:pt x="84608" y="93134"/>
                    <a:pt x="84608" y="93134"/>
                    <a:pt x="84608" y="93134"/>
                  </a:cubicBezTo>
                  <a:cubicBezTo>
                    <a:pt x="83502" y="90447"/>
                    <a:pt x="83502" y="90447"/>
                    <a:pt x="83502" y="90447"/>
                  </a:cubicBezTo>
                  <a:cubicBezTo>
                    <a:pt x="80737" y="90447"/>
                    <a:pt x="80737" y="90447"/>
                    <a:pt x="80737" y="90447"/>
                  </a:cubicBezTo>
                  <a:cubicBezTo>
                    <a:pt x="79078" y="88656"/>
                    <a:pt x="79078" y="88656"/>
                    <a:pt x="79078" y="88656"/>
                  </a:cubicBezTo>
                  <a:cubicBezTo>
                    <a:pt x="78525" y="86865"/>
                    <a:pt x="78525" y="86865"/>
                    <a:pt x="78525" y="86865"/>
                  </a:cubicBezTo>
                  <a:cubicBezTo>
                    <a:pt x="76866" y="86865"/>
                    <a:pt x="76866" y="86865"/>
                    <a:pt x="76866" y="86865"/>
                  </a:cubicBezTo>
                  <a:cubicBezTo>
                    <a:pt x="74654" y="87761"/>
                    <a:pt x="74654" y="87761"/>
                    <a:pt x="74654" y="87761"/>
                  </a:cubicBezTo>
                  <a:cubicBezTo>
                    <a:pt x="70783" y="89552"/>
                    <a:pt x="70783" y="89552"/>
                    <a:pt x="70783" y="89552"/>
                  </a:cubicBezTo>
                  <a:cubicBezTo>
                    <a:pt x="68571" y="86865"/>
                    <a:pt x="68571" y="86865"/>
                    <a:pt x="68571" y="86865"/>
                  </a:cubicBezTo>
                  <a:cubicBezTo>
                    <a:pt x="68018" y="85970"/>
                    <a:pt x="68018" y="85970"/>
                    <a:pt x="68018" y="85970"/>
                  </a:cubicBezTo>
                  <a:cubicBezTo>
                    <a:pt x="65806" y="83283"/>
                    <a:pt x="65806" y="83283"/>
                    <a:pt x="65806" y="83283"/>
                  </a:cubicBezTo>
                  <a:cubicBezTo>
                    <a:pt x="64700" y="77910"/>
                    <a:pt x="64700" y="77910"/>
                    <a:pt x="64700" y="77910"/>
                  </a:cubicBezTo>
                  <a:cubicBezTo>
                    <a:pt x="64700" y="77910"/>
                    <a:pt x="62488" y="80597"/>
                    <a:pt x="61935" y="80597"/>
                  </a:cubicBezTo>
                  <a:cubicBezTo>
                    <a:pt x="61935" y="80597"/>
                    <a:pt x="60276" y="85074"/>
                    <a:pt x="60276" y="85074"/>
                  </a:cubicBezTo>
                  <a:cubicBezTo>
                    <a:pt x="59723" y="88656"/>
                    <a:pt x="59723" y="88656"/>
                    <a:pt x="59723" y="88656"/>
                  </a:cubicBezTo>
                  <a:cubicBezTo>
                    <a:pt x="56405" y="86865"/>
                    <a:pt x="56405" y="86865"/>
                    <a:pt x="56405" y="86865"/>
                  </a:cubicBezTo>
                  <a:cubicBezTo>
                    <a:pt x="56405" y="86865"/>
                    <a:pt x="54746" y="90447"/>
                    <a:pt x="54746" y="91343"/>
                  </a:cubicBezTo>
                  <a:cubicBezTo>
                    <a:pt x="54193" y="91343"/>
                    <a:pt x="51981" y="89552"/>
                    <a:pt x="51981" y="89552"/>
                  </a:cubicBezTo>
                  <a:cubicBezTo>
                    <a:pt x="48663" y="89552"/>
                    <a:pt x="48663" y="89552"/>
                    <a:pt x="48663" y="89552"/>
                  </a:cubicBezTo>
                  <a:cubicBezTo>
                    <a:pt x="48663" y="89552"/>
                    <a:pt x="45345" y="89552"/>
                    <a:pt x="44792" y="88656"/>
                  </a:cubicBezTo>
                  <a:cubicBezTo>
                    <a:pt x="44239" y="88656"/>
                    <a:pt x="44239" y="89552"/>
                    <a:pt x="44239" y="89552"/>
                  </a:cubicBezTo>
                  <a:cubicBezTo>
                    <a:pt x="41474" y="90447"/>
                    <a:pt x="41474" y="90447"/>
                    <a:pt x="41474" y="90447"/>
                  </a:cubicBezTo>
                  <a:cubicBezTo>
                    <a:pt x="38156" y="91343"/>
                    <a:pt x="38156" y="91343"/>
                    <a:pt x="38156" y="91343"/>
                  </a:cubicBezTo>
                  <a:cubicBezTo>
                    <a:pt x="38156" y="91343"/>
                    <a:pt x="37603" y="94925"/>
                    <a:pt x="37050" y="95820"/>
                  </a:cubicBezTo>
                  <a:cubicBezTo>
                    <a:pt x="36497" y="95820"/>
                    <a:pt x="34838" y="93134"/>
                    <a:pt x="34285" y="92238"/>
                  </a:cubicBezTo>
                  <a:cubicBezTo>
                    <a:pt x="34285" y="91343"/>
                    <a:pt x="32626" y="90447"/>
                    <a:pt x="32626" y="90447"/>
                  </a:cubicBezTo>
                  <a:cubicBezTo>
                    <a:pt x="30414" y="93134"/>
                    <a:pt x="30414" y="93134"/>
                    <a:pt x="30414" y="93134"/>
                  </a:cubicBezTo>
                  <a:cubicBezTo>
                    <a:pt x="30414" y="93134"/>
                    <a:pt x="26543" y="94029"/>
                    <a:pt x="25990" y="94029"/>
                  </a:cubicBezTo>
                  <a:cubicBezTo>
                    <a:pt x="25437" y="94029"/>
                    <a:pt x="22672" y="95820"/>
                    <a:pt x="22672" y="95820"/>
                  </a:cubicBezTo>
                  <a:cubicBezTo>
                    <a:pt x="18801" y="94925"/>
                    <a:pt x="18801" y="94925"/>
                    <a:pt x="18801" y="94925"/>
                  </a:cubicBezTo>
                  <a:cubicBezTo>
                    <a:pt x="17142" y="97611"/>
                    <a:pt x="17142" y="97611"/>
                    <a:pt x="17142" y="97611"/>
                  </a:cubicBezTo>
                  <a:cubicBezTo>
                    <a:pt x="13824" y="101194"/>
                    <a:pt x="13824" y="101194"/>
                    <a:pt x="13824" y="101194"/>
                  </a:cubicBezTo>
                  <a:cubicBezTo>
                    <a:pt x="11612" y="101194"/>
                    <a:pt x="11612" y="101194"/>
                    <a:pt x="11612" y="101194"/>
                  </a:cubicBezTo>
                  <a:cubicBezTo>
                    <a:pt x="10506" y="105671"/>
                    <a:pt x="10506" y="105671"/>
                    <a:pt x="10506" y="105671"/>
                  </a:cubicBezTo>
                  <a:cubicBezTo>
                    <a:pt x="8294" y="107462"/>
                    <a:pt x="8294" y="107462"/>
                    <a:pt x="8294" y="107462"/>
                  </a:cubicBezTo>
                  <a:cubicBezTo>
                    <a:pt x="7741" y="109253"/>
                    <a:pt x="7741" y="109253"/>
                    <a:pt x="7741" y="109253"/>
                  </a:cubicBezTo>
                  <a:cubicBezTo>
                    <a:pt x="7188" y="114626"/>
                    <a:pt x="7188" y="114626"/>
                    <a:pt x="7188" y="114626"/>
                  </a:cubicBezTo>
                  <a:cubicBezTo>
                    <a:pt x="7188" y="114626"/>
                    <a:pt x="5529" y="115522"/>
                    <a:pt x="4423" y="115522"/>
                  </a:cubicBezTo>
                  <a:cubicBezTo>
                    <a:pt x="3870" y="116417"/>
                    <a:pt x="4976" y="117313"/>
                    <a:pt x="4976" y="117313"/>
                  </a:cubicBezTo>
                  <a:cubicBezTo>
                    <a:pt x="4423" y="120000"/>
                    <a:pt x="4423" y="120000"/>
                    <a:pt x="4423" y="120000"/>
                  </a:cubicBezTo>
                  <a:cubicBezTo>
                    <a:pt x="4423" y="120000"/>
                    <a:pt x="3870" y="119104"/>
                    <a:pt x="3870" y="119104"/>
                  </a:cubicBezTo>
                  <a:cubicBezTo>
                    <a:pt x="3870" y="119104"/>
                    <a:pt x="3317" y="116417"/>
                    <a:pt x="2764" y="114626"/>
                  </a:cubicBezTo>
                  <a:cubicBezTo>
                    <a:pt x="1658" y="112835"/>
                    <a:pt x="552" y="104776"/>
                    <a:pt x="552" y="104776"/>
                  </a:cubicBezTo>
                  <a:cubicBezTo>
                    <a:pt x="1658" y="101194"/>
                    <a:pt x="1658" y="101194"/>
                    <a:pt x="1658" y="101194"/>
                  </a:cubicBezTo>
                  <a:cubicBezTo>
                    <a:pt x="1658" y="101194"/>
                    <a:pt x="1658" y="97611"/>
                    <a:pt x="1658" y="96716"/>
                  </a:cubicBezTo>
                  <a:cubicBezTo>
                    <a:pt x="1105" y="94925"/>
                    <a:pt x="552" y="86865"/>
                    <a:pt x="552" y="86865"/>
                  </a:cubicBezTo>
                  <a:cubicBezTo>
                    <a:pt x="552" y="86865"/>
                    <a:pt x="0" y="83283"/>
                    <a:pt x="0" y="82388"/>
                  </a:cubicBezTo>
                  <a:cubicBezTo>
                    <a:pt x="0" y="81492"/>
                    <a:pt x="3870" y="74328"/>
                    <a:pt x="3870" y="74328"/>
                  </a:cubicBezTo>
                  <a:cubicBezTo>
                    <a:pt x="3870" y="73432"/>
                    <a:pt x="4423" y="66268"/>
                    <a:pt x="4423" y="66268"/>
                  </a:cubicBezTo>
                  <a:cubicBezTo>
                    <a:pt x="3317" y="60895"/>
                    <a:pt x="3317" y="60895"/>
                    <a:pt x="3317" y="60895"/>
                  </a:cubicBezTo>
                  <a:cubicBezTo>
                    <a:pt x="4423" y="53731"/>
                    <a:pt x="4423" y="53731"/>
                    <a:pt x="4423" y="53731"/>
                  </a:cubicBezTo>
                  <a:cubicBezTo>
                    <a:pt x="5529" y="45671"/>
                    <a:pt x="5529" y="45671"/>
                    <a:pt x="5529" y="45671"/>
                  </a:cubicBezTo>
                  <a:cubicBezTo>
                    <a:pt x="5529" y="45671"/>
                    <a:pt x="6082" y="42089"/>
                    <a:pt x="6635" y="42089"/>
                  </a:cubicBezTo>
                  <a:cubicBezTo>
                    <a:pt x="7188" y="41194"/>
                    <a:pt x="10506" y="40298"/>
                    <a:pt x="10506" y="40298"/>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69" name="Shape 2026">
              <a:extLst>
                <a:ext uri="{FF2B5EF4-FFF2-40B4-BE49-F238E27FC236}">
                  <a16:creationId xmlns:a16="http://schemas.microsoft.com/office/drawing/2014/main" id="{7034C431-116E-23EB-DFD9-200D784E2C2D}"/>
                </a:ext>
              </a:extLst>
            </p:cNvPr>
            <p:cNvSpPr/>
            <p:nvPr/>
          </p:nvSpPr>
          <p:spPr>
            <a:xfrm>
              <a:off x="5535001" y="3399175"/>
              <a:ext cx="359513" cy="307905"/>
            </a:xfrm>
            <a:custGeom>
              <a:avLst/>
              <a:gdLst/>
              <a:ahLst/>
              <a:cxnLst/>
              <a:rect l="0" t="0" r="0" b="0"/>
              <a:pathLst>
                <a:path w="120000" h="120000" extrusionOk="0">
                  <a:moveTo>
                    <a:pt x="110126" y="71654"/>
                  </a:moveTo>
                  <a:cubicBezTo>
                    <a:pt x="110886" y="71654"/>
                    <a:pt x="110886" y="71654"/>
                    <a:pt x="110886" y="71654"/>
                  </a:cubicBezTo>
                  <a:cubicBezTo>
                    <a:pt x="110886" y="71654"/>
                    <a:pt x="110886" y="71654"/>
                    <a:pt x="110886" y="71654"/>
                  </a:cubicBezTo>
                  <a:cubicBezTo>
                    <a:pt x="110126" y="71654"/>
                    <a:pt x="110126" y="71654"/>
                    <a:pt x="110126" y="71654"/>
                  </a:cubicBezTo>
                  <a:close/>
                  <a:moveTo>
                    <a:pt x="100253" y="7769"/>
                  </a:moveTo>
                  <a:cubicBezTo>
                    <a:pt x="100253" y="7769"/>
                    <a:pt x="100253" y="7769"/>
                    <a:pt x="100253" y="7769"/>
                  </a:cubicBezTo>
                  <a:cubicBezTo>
                    <a:pt x="104810" y="8633"/>
                    <a:pt x="104810" y="8633"/>
                    <a:pt x="104810" y="8633"/>
                  </a:cubicBezTo>
                  <a:cubicBezTo>
                    <a:pt x="107088" y="9496"/>
                    <a:pt x="107088" y="9496"/>
                    <a:pt x="107088" y="9496"/>
                  </a:cubicBezTo>
                  <a:cubicBezTo>
                    <a:pt x="107088" y="12086"/>
                    <a:pt x="107088" y="12086"/>
                    <a:pt x="107088" y="12086"/>
                  </a:cubicBezTo>
                  <a:cubicBezTo>
                    <a:pt x="107088" y="15539"/>
                    <a:pt x="107088" y="15539"/>
                    <a:pt x="107088" y="15539"/>
                  </a:cubicBezTo>
                  <a:cubicBezTo>
                    <a:pt x="107088" y="18129"/>
                    <a:pt x="107088" y="18129"/>
                    <a:pt x="107088" y="18129"/>
                  </a:cubicBezTo>
                  <a:cubicBezTo>
                    <a:pt x="104810" y="21582"/>
                    <a:pt x="104810" y="21582"/>
                    <a:pt x="104810" y="21582"/>
                  </a:cubicBezTo>
                  <a:cubicBezTo>
                    <a:pt x="104810" y="21582"/>
                    <a:pt x="104050" y="24172"/>
                    <a:pt x="104050" y="24172"/>
                  </a:cubicBezTo>
                  <a:cubicBezTo>
                    <a:pt x="104050" y="25035"/>
                    <a:pt x="103291" y="26762"/>
                    <a:pt x="103291" y="26762"/>
                  </a:cubicBezTo>
                  <a:cubicBezTo>
                    <a:pt x="103291" y="26762"/>
                    <a:pt x="101772" y="25899"/>
                    <a:pt x="102531" y="28489"/>
                  </a:cubicBezTo>
                  <a:cubicBezTo>
                    <a:pt x="102531" y="31079"/>
                    <a:pt x="103291" y="30215"/>
                    <a:pt x="103291" y="31079"/>
                  </a:cubicBezTo>
                  <a:cubicBezTo>
                    <a:pt x="103291" y="31942"/>
                    <a:pt x="103291" y="33669"/>
                    <a:pt x="103291" y="34532"/>
                  </a:cubicBezTo>
                  <a:cubicBezTo>
                    <a:pt x="102531" y="35395"/>
                    <a:pt x="103291" y="35395"/>
                    <a:pt x="102531" y="36258"/>
                  </a:cubicBezTo>
                  <a:cubicBezTo>
                    <a:pt x="102531" y="37122"/>
                    <a:pt x="104050" y="37985"/>
                    <a:pt x="105569" y="37985"/>
                  </a:cubicBezTo>
                  <a:cubicBezTo>
                    <a:pt x="107088" y="38848"/>
                    <a:pt x="107088" y="37985"/>
                    <a:pt x="107848" y="37985"/>
                  </a:cubicBezTo>
                  <a:cubicBezTo>
                    <a:pt x="108607" y="37985"/>
                    <a:pt x="109367" y="38848"/>
                    <a:pt x="110126" y="38848"/>
                  </a:cubicBezTo>
                  <a:cubicBezTo>
                    <a:pt x="110886" y="39712"/>
                    <a:pt x="110886" y="39712"/>
                    <a:pt x="110886" y="40575"/>
                  </a:cubicBezTo>
                  <a:cubicBezTo>
                    <a:pt x="111645" y="41438"/>
                    <a:pt x="112405" y="42302"/>
                    <a:pt x="113164" y="43165"/>
                  </a:cubicBezTo>
                  <a:cubicBezTo>
                    <a:pt x="113924" y="43165"/>
                    <a:pt x="113924" y="42302"/>
                    <a:pt x="114683" y="42302"/>
                  </a:cubicBezTo>
                  <a:cubicBezTo>
                    <a:pt x="114683" y="43165"/>
                    <a:pt x="115443" y="44028"/>
                    <a:pt x="116202" y="44028"/>
                  </a:cubicBezTo>
                  <a:cubicBezTo>
                    <a:pt x="116202" y="44892"/>
                    <a:pt x="116962" y="45755"/>
                    <a:pt x="117721" y="45755"/>
                  </a:cubicBezTo>
                  <a:cubicBezTo>
                    <a:pt x="117721" y="45755"/>
                    <a:pt x="119240" y="46618"/>
                    <a:pt x="119240" y="46618"/>
                  </a:cubicBezTo>
                  <a:cubicBezTo>
                    <a:pt x="120000" y="47482"/>
                    <a:pt x="119240" y="48345"/>
                    <a:pt x="119240" y="48345"/>
                  </a:cubicBezTo>
                  <a:cubicBezTo>
                    <a:pt x="118481" y="48345"/>
                    <a:pt x="118481" y="50071"/>
                    <a:pt x="117721" y="50071"/>
                  </a:cubicBezTo>
                  <a:cubicBezTo>
                    <a:pt x="117721" y="50071"/>
                    <a:pt x="115443" y="50935"/>
                    <a:pt x="115443" y="50935"/>
                  </a:cubicBezTo>
                  <a:cubicBezTo>
                    <a:pt x="114683" y="50935"/>
                    <a:pt x="113924" y="50935"/>
                    <a:pt x="113164" y="50935"/>
                  </a:cubicBezTo>
                  <a:cubicBezTo>
                    <a:pt x="112405" y="50935"/>
                    <a:pt x="111645" y="50935"/>
                    <a:pt x="110886" y="50071"/>
                  </a:cubicBezTo>
                  <a:cubicBezTo>
                    <a:pt x="110126" y="50071"/>
                    <a:pt x="110126" y="50071"/>
                    <a:pt x="109367" y="50071"/>
                  </a:cubicBezTo>
                  <a:cubicBezTo>
                    <a:pt x="109367" y="50935"/>
                    <a:pt x="109367" y="52661"/>
                    <a:pt x="109367" y="52661"/>
                  </a:cubicBezTo>
                  <a:cubicBezTo>
                    <a:pt x="109367" y="52661"/>
                    <a:pt x="110126" y="53525"/>
                    <a:pt x="110886" y="54388"/>
                  </a:cubicBezTo>
                  <a:cubicBezTo>
                    <a:pt x="110886" y="54388"/>
                    <a:pt x="112405" y="56115"/>
                    <a:pt x="113164" y="56115"/>
                  </a:cubicBezTo>
                  <a:cubicBezTo>
                    <a:pt x="113164" y="56115"/>
                    <a:pt x="113924" y="56978"/>
                    <a:pt x="114683" y="57841"/>
                  </a:cubicBezTo>
                  <a:cubicBezTo>
                    <a:pt x="115443" y="59568"/>
                    <a:pt x="115443" y="60431"/>
                    <a:pt x="115443" y="60431"/>
                  </a:cubicBezTo>
                  <a:cubicBezTo>
                    <a:pt x="119240" y="63884"/>
                    <a:pt x="119240" y="63884"/>
                    <a:pt x="119240" y="63884"/>
                  </a:cubicBezTo>
                  <a:cubicBezTo>
                    <a:pt x="119240" y="63884"/>
                    <a:pt x="119240" y="64748"/>
                    <a:pt x="119240" y="67338"/>
                  </a:cubicBezTo>
                  <a:cubicBezTo>
                    <a:pt x="119240" y="70791"/>
                    <a:pt x="118481" y="69064"/>
                    <a:pt x="117721" y="69064"/>
                  </a:cubicBezTo>
                  <a:cubicBezTo>
                    <a:pt x="116962" y="69064"/>
                    <a:pt x="116202" y="69064"/>
                    <a:pt x="114683" y="68201"/>
                  </a:cubicBezTo>
                  <a:cubicBezTo>
                    <a:pt x="113924" y="68201"/>
                    <a:pt x="113924" y="68201"/>
                    <a:pt x="113924" y="68201"/>
                  </a:cubicBezTo>
                  <a:cubicBezTo>
                    <a:pt x="112405" y="70791"/>
                    <a:pt x="112405" y="70791"/>
                    <a:pt x="112405" y="70791"/>
                  </a:cubicBezTo>
                  <a:cubicBezTo>
                    <a:pt x="112405" y="70791"/>
                    <a:pt x="110886" y="70791"/>
                    <a:pt x="110126" y="71654"/>
                  </a:cubicBezTo>
                  <a:cubicBezTo>
                    <a:pt x="109367" y="71654"/>
                    <a:pt x="109367" y="71654"/>
                    <a:pt x="109367" y="71654"/>
                  </a:cubicBezTo>
                  <a:cubicBezTo>
                    <a:pt x="109367" y="71654"/>
                    <a:pt x="107848" y="72517"/>
                    <a:pt x="107848" y="72517"/>
                  </a:cubicBezTo>
                  <a:cubicBezTo>
                    <a:pt x="107848" y="72517"/>
                    <a:pt x="107088" y="73381"/>
                    <a:pt x="107088" y="73381"/>
                  </a:cubicBezTo>
                  <a:cubicBezTo>
                    <a:pt x="106329" y="73381"/>
                    <a:pt x="106329" y="73381"/>
                    <a:pt x="106329" y="73381"/>
                  </a:cubicBezTo>
                  <a:cubicBezTo>
                    <a:pt x="105569" y="72517"/>
                    <a:pt x="105569" y="72517"/>
                    <a:pt x="105569" y="72517"/>
                  </a:cubicBezTo>
                  <a:cubicBezTo>
                    <a:pt x="104810" y="71654"/>
                    <a:pt x="104810" y="71654"/>
                    <a:pt x="104810" y="71654"/>
                  </a:cubicBezTo>
                  <a:cubicBezTo>
                    <a:pt x="103291" y="73381"/>
                    <a:pt x="103291" y="73381"/>
                    <a:pt x="103291" y="73381"/>
                  </a:cubicBezTo>
                  <a:cubicBezTo>
                    <a:pt x="102531" y="74244"/>
                    <a:pt x="102531" y="74244"/>
                    <a:pt x="102531" y="74244"/>
                  </a:cubicBezTo>
                  <a:cubicBezTo>
                    <a:pt x="102531" y="74244"/>
                    <a:pt x="102531" y="75107"/>
                    <a:pt x="102531" y="75107"/>
                  </a:cubicBezTo>
                  <a:cubicBezTo>
                    <a:pt x="102531" y="75107"/>
                    <a:pt x="104050" y="75107"/>
                    <a:pt x="104050" y="75107"/>
                  </a:cubicBezTo>
                  <a:cubicBezTo>
                    <a:pt x="104050" y="76834"/>
                    <a:pt x="104050" y="76834"/>
                    <a:pt x="104050" y="76834"/>
                  </a:cubicBezTo>
                  <a:cubicBezTo>
                    <a:pt x="104050" y="76834"/>
                    <a:pt x="104050" y="76834"/>
                    <a:pt x="104810" y="76834"/>
                  </a:cubicBezTo>
                  <a:cubicBezTo>
                    <a:pt x="104810" y="76834"/>
                    <a:pt x="105569" y="77697"/>
                    <a:pt x="105569" y="77697"/>
                  </a:cubicBezTo>
                  <a:cubicBezTo>
                    <a:pt x="106329" y="78561"/>
                    <a:pt x="106329" y="78561"/>
                    <a:pt x="106329" y="78561"/>
                  </a:cubicBezTo>
                  <a:cubicBezTo>
                    <a:pt x="106329" y="80287"/>
                    <a:pt x="106329" y="80287"/>
                    <a:pt x="106329" y="80287"/>
                  </a:cubicBezTo>
                  <a:cubicBezTo>
                    <a:pt x="107848" y="81151"/>
                    <a:pt x="107848" y="81151"/>
                    <a:pt x="107848" y="81151"/>
                  </a:cubicBezTo>
                  <a:cubicBezTo>
                    <a:pt x="107848" y="82877"/>
                    <a:pt x="107848" y="82877"/>
                    <a:pt x="107848" y="82877"/>
                  </a:cubicBezTo>
                  <a:cubicBezTo>
                    <a:pt x="107088" y="83741"/>
                    <a:pt x="107088" y="83741"/>
                    <a:pt x="107088" y="83741"/>
                  </a:cubicBezTo>
                  <a:cubicBezTo>
                    <a:pt x="106329" y="84604"/>
                    <a:pt x="106329" y="84604"/>
                    <a:pt x="106329" y="84604"/>
                  </a:cubicBezTo>
                  <a:cubicBezTo>
                    <a:pt x="104810" y="84604"/>
                    <a:pt x="104810" y="84604"/>
                    <a:pt x="104810" y="84604"/>
                  </a:cubicBezTo>
                  <a:cubicBezTo>
                    <a:pt x="104810" y="83741"/>
                    <a:pt x="104810" y="83741"/>
                    <a:pt x="104810" y="83741"/>
                  </a:cubicBezTo>
                  <a:cubicBezTo>
                    <a:pt x="104050" y="82014"/>
                    <a:pt x="104050" y="82014"/>
                    <a:pt x="104050" y="82014"/>
                  </a:cubicBezTo>
                  <a:cubicBezTo>
                    <a:pt x="103291" y="81151"/>
                    <a:pt x="103291" y="81151"/>
                    <a:pt x="103291" y="81151"/>
                  </a:cubicBezTo>
                  <a:cubicBezTo>
                    <a:pt x="101012" y="82014"/>
                    <a:pt x="101012" y="82014"/>
                    <a:pt x="101012" y="82014"/>
                  </a:cubicBezTo>
                  <a:cubicBezTo>
                    <a:pt x="101012" y="83741"/>
                    <a:pt x="101012" y="83741"/>
                    <a:pt x="101012" y="83741"/>
                  </a:cubicBezTo>
                  <a:cubicBezTo>
                    <a:pt x="97215" y="87194"/>
                    <a:pt x="97215" y="87194"/>
                    <a:pt x="97215" y="87194"/>
                  </a:cubicBezTo>
                  <a:cubicBezTo>
                    <a:pt x="97974" y="88920"/>
                    <a:pt x="97974" y="88920"/>
                    <a:pt x="97974" y="88920"/>
                  </a:cubicBezTo>
                  <a:cubicBezTo>
                    <a:pt x="96455" y="90647"/>
                    <a:pt x="96455" y="90647"/>
                    <a:pt x="96455" y="90647"/>
                  </a:cubicBezTo>
                  <a:cubicBezTo>
                    <a:pt x="96455" y="93237"/>
                    <a:pt x="96455" y="93237"/>
                    <a:pt x="96455" y="93237"/>
                  </a:cubicBezTo>
                  <a:cubicBezTo>
                    <a:pt x="97215" y="95827"/>
                    <a:pt x="97215" y="95827"/>
                    <a:pt x="97215" y="95827"/>
                  </a:cubicBezTo>
                  <a:cubicBezTo>
                    <a:pt x="97215" y="97553"/>
                    <a:pt x="97215" y="97553"/>
                    <a:pt x="97215" y="97553"/>
                  </a:cubicBezTo>
                  <a:cubicBezTo>
                    <a:pt x="94177" y="98417"/>
                    <a:pt x="94177" y="98417"/>
                    <a:pt x="94177" y="98417"/>
                  </a:cubicBezTo>
                  <a:cubicBezTo>
                    <a:pt x="91898" y="99280"/>
                    <a:pt x="91898" y="99280"/>
                    <a:pt x="91898" y="99280"/>
                  </a:cubicBezTo>
                  <a:cubicBezTo>
                    <a:pt x="91898" y="101870"/>
                    <a:pt x="91898" y="101870"/>
                    <a:pt x="91898" y="101870"/>
                  </a:cubicBezTo>
                  <a:cubicBezTo>
                    <a:pt x="91898" y="102733"/>
                    <a:pt x="91898" y="102733"/>
                    <a:pt x="91898" y="102733"/>
                  </a:cubicBezTo>
                  <a:cubicBezTo>
                    <a:pt x="94177" y="106187"/>
                    <a:pt x="94177" y="106187"/>
                    <a:pt x="94177" y="106187"/>
                  </a:cubicBezTo>
                  <a:cubicBezTo>
                    <a:pt x="93417" y="107050"/>
                    <a:pt x="93417" y="107050"/>
                    <a:pt x="93417" y="107050"/>
                  </a:cubicBezTo>
                  <a:cubicBezTo>
                    <a:pt x="92658" y="107913"/>
                    <a:pt x="92658" y="107913"/>
                    <a:pt x="92658" y="107913"/>
                  </a:cubicBezTo>
                  <a:cubicBezTo>
                    <a:pt x="94936" y="111366"/>
                    <a:pt x="94936" y="111366"/>
                    <a:pt x="94936" y="111366"/>
                  </a:cubicBezTo>
                  <a:cubicBezTo>
                    <a:pt x="95696" y="112230"/>
                    <a:pt x="95696" y="112230"/>
                    <a:pt x="95696" y="112230"/>
                  </a:cubicBezTo>
                  <a:cubicBezTo>
                    <a:pt x="97215" y="112230"/>
                    <a:pt x="97215" y="112230"/>
                    <a:pt x="97215" y="112230"/>
                  </a:cubicBezTo>
                  <a:cubicBezTo>
                    <a:pt x="97215" y="113956"/>
                    <a:pt x="97215" y="113956"/>
                    <a:pt x="97215" y="113956"/>
                  </a:cubicBezTo>
                  <a:cubicBezTo>
                    <a:pt x="97215" y="114820"/>
                    <a:pt x="97215" y="114820"/>
                    <a:pt x="97215" y="114820"/>
                  </a:cubicBezTo>
                  <a:cubicBezTo>
                    <a:pt x="97215" y="116546"/>
                    <a:pt x="97215" y="116546"/>
                    <a:pt x="97215" y="116546"/>
                  </a:cubicBezTo>
                  <a:cubicBezTo>
                    <a:pt x="95696" y="118273"/>
                    <a:pt x="95696" y="118273"/>
                    <a:pt x="95696" y="118273"/>
                  </a:cubicBezTo>
                  <a:cubicBezTo>
                    <a:pt x="96455" y="120000"/>
                    <a:pt x="96455" y="120000"/>
                    <a:pt x="96455" y="120000"/>
                  </a:cubicBezTo>
                  <a:cubicBezTo>
                    <a:pt x="94936" y="119136"/>
                    <a:pt x="94936" y="119136"/>
                    <a:pt x="94936" y="119136"/>
                  </a:cubicBezTo>
                  <a:cubicBezTo>
                    <a:pt x="94177" y="120000"/>
                    <a:pt x="94177" y="120000"/>
                    <a:pt x="94177" y="120000"/>
                  </a:cubicBezTo>
                  <a:cubicBezTo>
                    <a:pt x="94177" y="120000"/>
                    <a:pt x="94177" y="120000"/>
                    <a:pt x="94177" y="120000"/>
                  </a:cubicBezTo>
                  <a:cubicBezTo>
                    <a:pt x="91898" y="119136"/>
                    <a:pt x="91898" y="119136"/>
                    <a:pt x="91898" y="119136"/>
                  </a:cubicBezTo>
                  <a:cubicBezTo>
                    <a:pt x="91898" y="119136"/>
                    <a:pt x="90379" y="120000"/>
                    <a:pt x="89620" y="120000"/>
                  </a:cubicBezTo>
                  <a:cubicBezTo>
                    <a:pt x="89620" y="120000"/>
                    <a:pt x="88860" y="120000"/>
                    <a:pt x="88860" y="120000"/>
                  </a:cubicBezTo>
                  <a:cubicBezTo>
                    <a:pt x="88860" y="120000"/>
                    <a:pt x="87341"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8273"/>
                    <a:pt x="86582" y="118273"/>
                    <a:pt x="86582" y="118273"/>
                  </a:cubicBezTo>
                  <a:cubicBezTo>
                    <a:pt x="86582" y="118273"/>
                    <a:pt x="86582" y="118273"/>
                    <a:pt x="86582" y="118273"/>
                  </a:cubicBezTo>
                  <a:cubicBezTo>
                    <a:pt x="86582" y="118273"/>
                    <a:pt x="86582" y="118273"/>
                    <a:pt x="86582" y="118273"/>
                  </a:cubicBezTo>
                  <a:cubicBezTo>
                    <a:pt x="86582" y="118273"/>
                    <a:pt x="86582" y="118273"/>
                    <a:pt x="8658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0506" y="115683"/>
                    <a:pt x="80506" y="115683"/>
                    <a:pt x="80506" y="115683"/>
                  </a:cubicBezTo>
                  <a:cubicBezTo>
                    <a:pt x="76708" y="113093"/>
                    <a:pt x="76708" y="113093"/>
                    <a:pt x="76708" y="113093"/>
                  </a:cubicBezTo>
                  <a:cubicBezTo>
                    <a:pt x="75189" y="111366"/>
                    <a:pt x="75189" y="111366"/>
                    <a:pt x="75189" y="111366"/>
                  </a:cubicBezTo>
                  <a:cubicBezTo>
                    <a:pt x="74430" y="107913"/>
                    <a:pt x="74430" y="107913"/>
                    <a:pt x="74430" y="107913"/>
                  </a:cubicBezTo>
                  <a:cubicBezTo>
                    <a:pt x="70632" y="107050"/>
                    <a:pt x="70632" y="107050"/>
                    <a:pt x="70632" y="107050"/>
                  </a:cubicBezTo>
                  <a:cubicBezTo>
                    <a:pt x="70632" y="104460"/>
                    <a:pt x="66075" y="108776"/>
                    <a:pt x="67594" y="103597"/>
                  </a:cubicBezTo>
                  <a:cubicBezTo>
                    <a:pt x="67594" y="103597"/>
                    <a:pt x="67594" y="102733"/>
                    <a:pt x="67594" y="102733"/>
                  </a:cubicBezTo>
                  <a:cubicBezTo>
                    <a:pt x="67594" y="102733"/>
                    <a:pt x="67594" y="102733"/>
                    <a:pt x="67594" y="102733"/>
                  </a:cubicBezTo>
                  <a:cubicBezTo>
                    <a:pt x="67594" y="101870"/>
                    <a:pt x="66075" y="100143"/>
                    <a:pt x="66075" y="100143"/>
                  </a:cubicBezTo>
                  <a:cubicBezTo>
                    <a:pt x="61518" y="97553"/>
                    <a:pt x="60759" y="94964"/>
                    <a:pt x="58481" y="94100"/>
                  </a:cubicBezTo>
                  <a:cubicBezTo>
                    <a:pt x="57721" y="94100"/>
                    <a:pt x="57721" y="94100"/>
                    <a:pt x="57721" y="94100"/>
                  </a:cubicBezTo>
                  <a:cubicBezTo>
                    <a:pt x="54683" y="90647"/>
                    <a:pt x="54683" y="90647"/>
                    <a:pt x="54683" y="90647"/>
                  </a:cubicBezTo>
                  <a:cubicBezTo>
                    <a:pt x="53164" y="89784"/>
                    <a:pt x="53164" y="89784"/>
                    <a:pt x="53164" y="89784"/>
                  </a:cubicBezTo>
                  <a:cubicBezTo>
                    <a:pt x="51645" y="88057"/>
                    <a:pt x="51645" y="88057"/>
                    <a:pt x="51645" y="88057"/>
                  </a:cubicBezTo>
                  <a:cubicBezTo>
                    <a:pt x="51645" y="86330"/>
                    <a:pt x="51645" y="86330"/>
                    <a:pt x="51645" y="86330"/>
                  </a:cubicBezTo>
                  <a:cubicBezTo>
                    <a:pt x="50886" y="82877"/>
                    <a:pt x="50886" y="82877"/>
                    <a:pt x="50886" y="82877"/>
                  </a:cubicBezTo>
                  <a:cubicBezTo>
                    <a:pt x="50886" y="82877"/>
                    <a:pt x="50886" y="82877"/>
                    <a:pt x="50886" y="82877"/>
                  </a:cubicBezTo>
                  <a:cubicBezTo>
                    <a:pt x="50886" y="82877"/>
                    <a:pt x="47848" y="82014"/>
                    <a:pt x="46329" y="81151"/>
                  </a:cubicBezTo>
                  <a:cubicBezTo>
                    <a:pt x="44810" y="80287"/>
                    <a:pt x="44810" y="80287"/>
                    <a:pt x="44810" y="80287"/>
                  </a:cubicBezTo>
                  <a:cubicBezTo>
                    <a:pt x="43291" y="77697"/>
                    <a:pt x="43291" y="77697"/>
                    <a:pt x="43291" y="77697"/>
                  </a:cubicBezTo>
                  <a:cubicBezTo>
                    <a:pt x="42531" y="76834"/>
                    <a:pt x="42531" y="76834"/>
                    <a:pt x="42531" y="76834"/>
                  </a:cubicBezTo>
                  <a:cubicBezTo>
                    <a:pt x="40253" y="74244"/>
                    <a:pt x="40253" y="74244"/>
                    <a:pt x="40253" y="74244"/>
                  </a:cubicBezTo>
                  <a:cubicBezTo>
                    <a:pt x="39493" y="74244"/>
                    <a:pt x="39493" y="74244"/>
                    <a:pt x="39493" y="74244"/>
                  </a:cubicBezTo>
                  <a:cubicBezTo>
                    <a:pt x="35696" y="72517"/>
                    <a:pt x="35696" y="72517"/>
                    <a:pt x="35696" y="72517"/>
                  </a:cubicBezTo>
                  <a:cubicBezTo>
                    <a:pt x="34936" y="70791"/>
                    <a:pt x="34936" y="70791"/>
                    <a:pt x="34936" y="70791"/>
                  </a:cubicBezTo>
                  <a:cubicBezTo>
                    <a:pt x="33417" y="69928"/>
                    <a:pt x="33417" y="69928"/>
                    <a:pt x="33417" y="69928"/>
                  </a:cubicBezTo>
                  <a:cubicBezTo>
                    <a:pt x="32658" y="68201"/>
                    <a:pt x="32658" y="68201"/>
                    <a:pt x="32658" y="68201"/>
                  </a:cubicBezTo>
                  <a:cubicBezTo>
                    <a:pt x="30379" y="67338"/>
                    <a:pt x="30379" y="67338"/>
                    <a:pt x="30379" y="67338"/>
                  </a:cubicBezTo>
                  <a:cubicBezTo>
                    <a:pt x="29620" y="65611"/>
                    <a:pt x="29620" y="65611"/>
                    <a:pt x="29620" y="65611"/>
                  </a:cubicBezTo>
                  <a:cubicBezTo>
                    <a:pt x="28860" y="64748"/>
                    <a:pt x="28860" y="64748"/>
                    <a:pt x="28860" y="64748"/>
                  </a:cubicBezTo>
                  <a:cubicBezTo>
                    <a:pt x="26582" y="61294"/>
                    <a:pt x="26582" y="61294"/>
                    <a:pt x="26582" y="61294"/>
                  </a:cubicBezTo>
                  <a:cubicBezTo>
                    <a:pt x="24303" y="59568"/>
                    <a:pt x="24303" y="59568"/>
                    <a:pt x="24303" y="59568"/>
                  </a:cubicBezTo>
                  <a:cubicBezTo>
                    <a:pt x="23544" y="58705"/>
                    <a:pt x="23544" y="58705"/>
                    <a:pt x="23544" y="58705"/>
                  </a:cubicBezTo>
                  <a:cubicBezTo>
                    <a:pt x="22784" y="57841"/>
                    <a:pt x="22784" y="57841"/>
                    <a:pt x="22784" y="57841"/>
                  </a:cubicBezTo>
                  <a:cubicBezTo>
                    <a:pt x="21265" y="55251"/>
                    <a:pt x="21265" y="55251"/>
                    <a:pt x="21265" y="55251"/>
                  </a:cubicBezTo>
                  <a:cubicBezTo>
                    <a:pt x="18987" y="52661"/>
                    <a:pt x="18987" y="52661"/>
                    <a:pt x="18987" y="52661"/>
                  </a:cubicBezTo>
                  <a:cubicBezTo>
                    <a:pt x="17468" y="50935"/>
                    <a:pt x="17468" y="50935"/>
                    <a:pt x="17468" y="50935"/>
                  </a:cubicBezTo>
                  <a:cubicBezTo>
                    <a:pt x="15949" y="48345"/>
                    <a:pt x="15949" y="48345"/>
                    <a:pt x="15949" y="48345"/>
                  </a:cubicBezTo>
                  <a:cubicBezTo>
                    <a:pt x="17468" y="46618"/>
                    <a:pt x="17468" y="46618"/>
                    <a:pt x="17468" y="46618"/>
                  </a:cubicBezTo>
                  <a:cubicBezTo>
                    <a:pt x="16708" y="45755"/>
                    <a:pt x="15949" y="45755"/>
                    <a:pt x="15949" y="44892"/>
                  </a:cubicBezTo>
                  <a:cubicBezTo>
                    <a:pt x="15189" y="44892"/>
                    <a:pt x="13670" y="44028"/>
                    <a:pt x="14430" y="43165"/>
                  </a:cubicBezTo>
                  <a:cubicBezTo>
                    <a:pt x="14430" y="42302"/>
                    <a:pt x="13670" y="41438"/>
                    <a:pt x="13670" y="39712"/>
                  </a:cubicBezTo>
                  <a:cubicBezTo>
                    <a:pt x="13670" y="38848"/>
                    <a:pt x="13670" y="37985"/>
                    <a:pt x="12911" y="37985"/>
                  </a:cubicBezTo>
                  <a:cubicBezTo>
                    <a:pt x="12151" y="37122"/>
                    <a:pt x="12151" y="37122"/>
                    <a:pt x="12151" y="37122"/>
                  </a:cubicBezTo>
                  <a:cubicBezTo>
                    <a:pt x="11392" y="37122"/>
                    <a:pt x="10632" y="37122"/>
                    <a:pt x="10632" y="37122"/>
                  </a:cubicBezTo>
                  <a:cubicBezTo>
                    <a:pt x="9873" y="37122"/>
                    <a:pt x="9873" y="37122"/>
                    <a:pt x="9873" y="37122"/>
                  </a:cubicBezTo>
                  <a:cubicBezTo>
                    <a:pt x="9873" y="37122"/>
                    <a:pt x="10632" y="35395"/>
                    <a:pt x="10632" y="33669"/>
                  </a:cubicBezTo>
                  <a:cubicBezTo>
                    <a:pt x="7594" y="32805"/>
                    <a:pt x="7594" y="32805"/>
                    <a:pt x="7594" y="32805"/>
                  </a:cubicBezTo>
                  <a:cubicBezTo>
                    <a:pt x="7594" y="32805"/>
                    <a:pt x="7594" y="30215"/>
                    <a:pt x="6075" y="29352"/>
                  </a:cubicBezTo>
                  <a:cubicBezTo>
                    <a:pt x="4556" y="29352"/>
                    <a:pt x="4556" y="29352"/>
                    <a:pt x="4556" y="29352"/>
                  </a:cubicBezTo>
                  <a:cubicBezTo>
                    <a:pt x="3797" y="30215"/>
                    <a:pt x="3797" y="31079"/>
                    <a:pt x="3797" y="31079"/>
                  </a:cubicBezTo>
                  <a:cubicBezTo>
                    <a:pt x="759" y="27625"/>
                    <a:pt x="759" y="27625"/>
                    <a:pt x="759" y="27625"/>
                  </a:cubicBezTo>
                  <a:cubicBezTo>
                    <a:pt x="759" y="27625"/>
                    <a:pt x="759" y="26762"/>
                    <a:pt x="1518" y="25035"/>
                  </a:cubicBezTo>
                  <a:cubicBezTo>
                    <a:pt x="3037" y="23309"/>
                    <a:pt x="1518" y="22446"/>
                    <a:pt x="1518" y="22446"/>
                  </a:cubicBezTo>
                  <a:cubicBezTo>
                    <a:pt x="759" y="19856"/>
                    <a:pt x="759" y="19856"/>
                    <a:pt x="759" y="19856"/>
                  </a:cubicBezTo>
                  <a:cubicBezTo>
                    <a:pt x="1518" y="18129"/>
                    <a:pt x="1518" y="18129"/>
                    <a:pt x="1518" y="18129"/>
                  </a:cubicBezTo>
                  <a:cubicBezTo>
                    <a:pt x="759" y="17266"/>
                    <a:pt x="759" y="17266"/>
                    <a:pt x="759" y="17266"/>
                  </a:cubicBezTo>
                  <a:cubicBezTo>
                    <a:pt x="0" y="16402"/>
                    <a:pt x="0" y="16402"/>
                    <a:pt x="0" y="16402"/>
                  </a:cubicBezTo>
                  <a:cubicBezTo>
                    <a:pt x="0" y="16402"/>
                    <a:pt x="0" y="16402"/>
                    <a:pt x="0" y="16402"/>
                  </a:cubicBezTo>
                  <a:cubicBezTo>
                    <a:pt x="0" y="16402"/>
                    <a:pt x="0" y="16402"/>
                    <a:pt x="0" y="16402"/>
                  </a:cubicBezTo>
                  <a:cubicBezTo>
                    <a:pt x="1518" y="12949"/>
                    <a:pt x="1518" y="12949"/>
                    <a:pt x="1518" y="12949"/>
                  </a:cubicBezTo>
                  <a:cubicBezTo>
                    <a:pt x="1518" y="12949"/>
                    <a:pt x="759" y="11223"/>
                    <a:pt x="759" y="9496"/>
                  </a:cubicBezTo>
                  <a:cubicBezTo>
                    <a:pt x="759" y="9496"/>
                    <a:pt x="1518" y="8633"/>
                    <a:pt x="1518" y="8633"/>
                  </a:cubicBezTo>
                  <a:cubicBezTo>
                    <a:pt x="1518" y="8633"/>
                    <a:pt x="1518" y="8633"/>
                    <a:pt x="1518" y="8633"/>
                  </a:cubicBezTo>
                  <a:cubicBezTo>
                    <a:pt x="1518" y="7769"/>
                    <a:pt x="1518" y="7769"/>
                    <a:pt x="1518" y="7769"/>
                  </a:cubicBezTo>
                  <a:cubicBezTo>
                    <a:pt x="1518" y="7769"/>
                    <a:pt x="1518" y="7769"/>
                    <a:pt x="1518" y="7769"/>
                  </a:cubicBezTo>
                  <a:cubicBezTo>
                    <a:pt x="2278" y="7769"/>
                    <a:pt x="2278" y="7769"/>
                    <a:pt x="2278" y="7769"/>
                  </a:cubicBezTo>
                  <a:cubicBezTo>
                    <a:pt x="2278" y="7769"/>
                    <a:pt x="2278" y="7769"/>
                    <a:pt x="2278" y="7769"/>
                  </a:cubicBezTo>
                  <a:cubicBezTo>
                    <a:pt x="2278" y="6906"/>
                    <a:pt x="6075" y="6043"/>
                    <a:pt x="6075" y="6043"/>
                  </a:cubicBezTo>
                  <a:cubicBezTo>
                    <a:pt x="7594" y="5179"/>
                    <a:pt x="7594" y="5179"/>
                    <a:pt x="7594" y="5179"/>
                  </a:cubicBezTo>
                  <a:cubicBezTo>
                    <a:pt x="10632" y="9496"/>
                    <a:pt x="10632" y="9496"/>
                    <a:pt x="10632" y="9496"/>
                  </a:cubicBezTo>
                  <a:cubicBezTo>
                    <a:pt x="13670" y="12949"/>
                    <a:pt x="13670" y="12949"/>
                    <a:pt x="13670" y="12949"/>
                  </a:cubicBezTo>
                  <a:cubicBezTo>
                    <a:pt x="15949" y="14676"/>
                    <a:pt x="15949" y="14676"/>
                    <a:pt x="15949" y="14676"/>
                  </a:cubicBezTo>
                  <a:cubicBezTo>
                    <a:pt x="15949" y="14676"/>
                    <a:pt x="16708" y="13812"/>
                    <a:pt x="17468" y="13812"/>
                  </a:cubicBezTo>
                  <a:cubicBezTo>
                    <a:pt x="17468" y="12949"/>
                    <a:pt x="17468" y="11223"/>
                    <a:pt x="17468" y="11223"/>
                  </a:cubicBezTo>
                  <a:cubicBezTo>
                    <a:pt x="18987" y="9496"/>
                    <a:pt x="18987" y="9496"/>
                    <a:pt x="18987" y="9496"/>
                  </a:cubicBezTo>
                  <a:cubicBezTo>
                    <a:pt x="19746" y="7769"/>
                    <a:pt x="19746" y="7769"/>
                    <a:pt x="19746" y="7769"/>
                  </a:cubicBezTo>
                  <a:cubicBezTo>
                    <a:pt x="19746" y="6043"/>
                    <a:pt x="19746" y="6043"/>
                    <a:pt x="19746" y="6043"/>
                  </a:cubicBezTo>
                  <a:cubicBezTo>
                    <a:pt x="21265" y="5179"/>
                    <a:pt x="21265" y="5179"/>
                    <a:pt x="21265" y="5179"/>
                  </a:cubicBezTo>
                  <a:cubicBezTo>
                    <a:pt x="23544" y="4316"/>
                    <a:pt x="23544" y="4316"/>
                    <a:pt x="23544" y="4316"/>
                  </a:cubicBezTo>
                  <a:cubicBezTo>
                    <a:pt x="26582" y="3453"/>
                    <a:pt x="26582" y="3453"/>
                    <a:pt x="26582" y="3453"/>
                  </a:cubicBezTo>
                  <a:cubicBezTo>
                    <a:pt x="26582" y="3453"/>
                    <a:pt x="28860" y="4316"/>
                    <a:pt x="29620" y="4316"/>
                  </a:cubicBezTo>
                  <a:cubicBezTo>
                    <a:pt x="29620" y="4316"/>
                    <a:pt x="30379" y="4316"/>
                    <a:pt x="30379" y="4316"/>
                  </a:cubicBezTo>
                  <a:cubicBezTo>
                    <a:pt x="31898" y="1726"/>
                    <a:pt x="31898" y="1726"/>
                    <a:pt x="31898" y="1726"/>
                  </a:cubicBezTo>
                  <a:cubicBezTo>
                    <a:pt x="31898" y="1726"/>
                    <a:pt x="31898" y="1726"/>
                    <a:pt x="31898" y="1726"/>
                  </a:cubicBezTo>
                  <a:cubicBezTo>
                    <a:pt x="32658" y="0"/>
                    <a:pt x="32658" y="0"/>
                    <a:pt x="32658" y="0"/>
                  </a:cubicBezTo>
                  <a:cubicBezTo>
                    <a:pt x="36455" y="1726"/>
                    <a:pt x="36455" y="1726"/>
                    <a:pt x="36455" y="1726"/>
                  </a:cubicBezTo>
                  <a:cubicBezTo>
                    <a:pt x="37974" y="3453"/>
                    <a:pt x="37974" y="3453"/>
                    <a:pt x="37974" y="3453"/>
                  </a:cubicBezTo>
                  <a:cubicBezTo>
                    <a:pt x="41772" y="4316"/>
                    <a:pt x="41772" y="4316"/>
                    <a:pt x="41772" y="4316"/>
                  </a:cubicBezTo>
                  <a:cubicBezTo>
                    <a:pt x="41772" y="4316"/>
                    <a:pt x="41772" y="4316"/>
                    <a:pt x="41772" y="4316"/>
                  </a:cubicBezTo>
                  <a:cubicBezTo>
                    <a:pt x="43291" y="4316"/>
                    <a:pt x="43291" y="4316"/>
                    <a:pt x="43291" y="4316"/>
                  </a:cubicBezTo>
                  <a:cubicBezTo>
                    <a:pt x="43291" y="3453"/>
                    <a:pt x="43291" y="3453"/>
                    <a:pt x="43291" y="3453"/>
                  </a:cubicBezTo>
                  <a:cubicBezTo>
                    <a:pt x="46329" y="3453"/>
                    <a:pt x="46329" y="3453"/>
                    <a:pt x="46329" y="3453"/>
                  </a:cubicBezTo>
                  <a:cubicBezTo>
                    <a:pt x="50126" y="4316"/>
                    <a:pt x="50126" y="4316"/>
                    <a:pt x="50126" y="4316"/>
                  </a:cubicBezTo>
                  <a:cubicBezTo>
                    <a:pt x="52405" y="4316"/>
                    <a:pt x="52405" y="4316"/>
                    <a:pt x="52405" y="4316"/>
                  </a:cubicBezTo>
                  <a:cubicBezTo>
                    <a:pt x="56202" y="4316"/>
                    <a:pt x="56202" y="4316"/>
                    <a:pt x="56202" y="4316"/>
                  </a:cubicBezTo>
                  <a:cubicBezTo>
                    <a:pt x="58481" y="5179"/>
                    <a:pt x="58481" y="5179"/>
                    <a:pt x="58481" y="5179"/>
                  </a:cubicBezTo>
                  <a:cubicBezTo>
                    <a:pt x="60000" y="6043"/>
                    <a:pt x="60000" y="6043"/>
                    <a:pt x="60000" y="6043"/>
                  </a:cubicBezTo>
                  <a:cubicBezTo>
                    <a:pt x="60000" y="6043"/>
                    <a:pt x="60000" y="6043"/>
                    <a:pt x="60759" y="5179"/>
                  </a:cubicBezTo>
                  <a:cubicBezTo>
                    <a:pt x="60759" y="5179"/>
                    <a:pt x="63037" y="5179"/>
                    <a:pt x="63037" y="5179"/>
                  </a:cubicBezTo>
                  <a:cubicBezTo>
                    <a:pt x="63797" y="2589"/>
                    <a:pt x="63797" y="2589"/>
                    <a:pt x="63797" y="2589"/>
                  </a:cubicBezTo>
                  <a:cubicBezTo>
                    <a:pt x="64556" y="4316"/>
                    <a:pt x="64556" y="4316"/>
                    <a:pt x="64556" y="4316"/>
                  </a:cubicBezTo>
                  <a:cubicBezTo>
                    <a:pt x="65316" y="4316"/>
                    <a:pt x="66835" y="4316"/>
                    <a:pt x="66835" y="4316"/>
                  </a:cubicBezTo>
                  <a:cubicBezTo>
                    <a:pt x="67594" y="1726"/>
                    <a:pt x="67594" y="1726"/>
                    <a:pt x="67594" y="1726"/>
                  </a:cubicBezTo>
                  <a:cubicBezTo>
                    <a:pt x="68354" y="2589"/>
                    <a:pt x="68354" y="2589"/>
                    <a:pt x="68354" y="2589"/>
                  </a:cubicBezTo>
                  <a:cubicBezTo>
                    <a:pt x="69113" y="2589"/>
                    <a:pt x="69113" y="2589"/>
                    <a:pt x="69873" y="2589"/>
                  </a:cubicBezTo>
                  <a:cubicBezTo>
                    <a:pt x="70632" y="2589"/>
                    <a:pt x="71392" y="1726"/>
                    <a:pt x="71392" y="1726"/>
                  </a:cubicBezTo>
                  <a:cubicBezTo>
                    <a:pt x="71392" y="1726"/>
                    <a:pt x="72151" y="2589"/>
                    <a:pt x="72151" y="2589"/>
                  </a:cubicBezTo>
                  <a:cubicBezTo>
                    <a:pt x="72151" y="2589"/>
                    <a:pt x="72911" y="1726"/>
                    <a:pt x="73670" y="1726"/>
                  </a:cubicBezTo>
                  <a:cubicBezTo>
                    <a:pt x="73670" y="1726"/>
                    <a:pt x="73670" y="1726"/>
                    <a:pt x="73670" y="1726"/>
                  </a:cubicBezTo>
                  <a:cubicBezTo>
                    <a:pt x="73670" y="1726"/>
                    <a:pt x="73670" y="1726"/>
                    <a:pt x="7367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863"/>
                    <a:pt x="75189" y="863"/>
                    <a:pt x="75189" y="863"/>
                  </a:cubicBezTo>
                  <a:cubicBezTo>
                    <a:pt x="75189" y="863"/>
                    <a:pt x="75189" y="863"/>
                    <a:pt x="75189" y="863"/>
                  </a:cubicBezTo>
                  <a:cubicBezTo>
                    <a:pt x="75189" y="863"/>
                    <a:pt x="75189" y="863"/>
                    <a:pt x="75189" y="863"/>
                  </a:cubicBezTo>
                  <a:cubicBezTo>
                    <a:pt x="75189" y="863"/>
                    <a:pt x="75189" y="863"/>
                    <a:pt x="75189" y="863"/>
                  </a:cubicBezTo>
                  <a:cubicBezTo>
                    <a:pt x="75189" y="863"/>
                    <a:pt x="75189" y="863"/>
                    <a:pt x="7518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6708" y="2589"/>
                    <a:pt x="78227" y="3453"/>
                  </a:cubicBezTo>
                  <a:cubicBezTo>
                    <a:pt x="78227" y="3453"/>
                    <a:pt x="78227" y="3453"/>
                    <a:pt x="78227" y="3453"/>
                  </a:cubicBezTo>
                  <a:cubicBezTo>
                    <a:pt x="79746" y="3453"/>
                    <a:pt x="79746" y="3453"/>
                    <a:pt x="79746" y="3453"/>
                  </a:cubicBezTo>
                  <a:cubicBezTo>
                    <a:pt x="79746" y="3453"/>
                    <a:pt x="79746" y="3453"/>
                    <a:pt x="79746" y="3453"/>
                  </a:cubicBezTo>
                  <a:cubicBezTo>
                    <a:pt x="79746" y="3453"/>
                    <a:pt x="80506" y="2589"/>
                    <a:pt x="81265" y="2589"/>
                  </a:cubicBezTo>
                  <a:cubicBezTo>
                    <a:pt x="82784" y="2589"/>
                    <a:pt x="83544" y="2589"/>
                    <a:pt x="84303" y="2589"/>
                  </a:cubicBezTo>
                  <a:cubicBezTo>
                    <a:pt x="85822" y="2589"/>
                    <a:pt x="86582" y="4316"/>
                    <a:pt x="86582" y="4316"/>
                  </a:cubicBezTo>
                  <a:cubicBezTo>
                    <a:pt x="88860" y="6906"/>
                    <a:pt x="88860" y="6906"/>
                    <a:pt x="88860" y="6906"/>
                  </a:cubicBezTo>
                  <a:cubicBezTo>
                    <a:pt x="88860" y="6906"/>
                    <a:pt x="89620" y="8633"/>
                    <a:pt x="89620" y="9496"/>
                  </a:cubicBezTo>
                  <a:cubicBezTo>
                    <a:pt x="90379" y="10359"/>
                    <a:pt x="90379" y="11223"/>
                    <a:pt x="90379" y="11223"/>
                  </a:cubicBezTo>
                  <a:cubicBezTo>
                    <a:pt x="90379" y="11223"/>
                    <a:pt x="90379" y="11223"/>
                    <a:pt x="90379" y="11223"/>
                  </a:cubicBezTo>
                  <a:cubicBezTo>
                    <a:pt x="91139" y="11223"/>
                    <a:pt x="96455" y="13812"/>
                    <a:pt x="97215" y="13812"/>
                  </a:cubicBezTo>
                  <a:cubicBezTo>
                    <a:pt x="97215" y="13812"/>
                    <a:pt x="97974" y="13812"/>
                    <a:pt x="97974" y="13812"/>
                  </a:cubicBezTo>
                  <a:cubicBezTo>
                    <a:pt x="97974" y="12086"/>
                    <a:pt x="97215" y="11223"/>
                    <a:pt x="98734" y="10359"/>
                  </a:cubicBezTo>
                  <a:cubicBezTo>
                    <a:pt x="99493" y="10359"/>
                    <a:pt x="100253" y="12086"/>
                    <a:pt x="100253" y="10359"/>
                  </a:cubicBezTo>
                  <a:cubicBezTo>
                    <a:pt x="100253" y="8633"/>
                    <a:pt x="101012" y="9496"/>
                    <a:pt x="100253" y="7769"/>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0" name="Shape 2027">
              <a:extLst>
                <a:ext uri="{FF2B5EF4-FFF2-40B4-BE49-F238E27FC236}">
                  <a16:creationId xmlns:a16="http://schemas.microsoft.com/office/drawing/2014/main" id="{50E6CFEF-7AA4-5EED-1AAE-B2445430DECB}"/>
                </a:ext>
              </a:extLst>
            </p:cNvPr>
            <p:cNvSpPr/>
            <p:nvPr/>
          </p:nvSpPr>
          <p:spPr>
            <a:xfrm>
              <a:off x="4877542" y="1947009"/>
              <a:ext cx="322132" cy="369699"/>
            </a:xfrm>
            <a:custGeom>
              <a:avLst/>
              <a:gdLst/>
              <a:ahLst/>
              <a:cxnLst/>
              <a:rect l="0" t="0" r="0" b="0"/>
              <a:pathLst>
                <a:path w="120000" h="120000" extrusionOk="0">
                  <a:moveTo>
                    <a:pt x="32340" y="23712"/>
                  </a:moveTo>
                  <a:cubicBezTo>
                    <a:pt x="37446" y="21556"/>
                    <a:pt x="37446" y="21556"/>
                    <a:pt x="37446" y="21556"/>
                  </a:cubicBezTo>
                  <a:cubicBezTo>
                    <a:pt x="40000" y="17245"/>
                    <a:pt x="40000" y="17245"/>
                    <a:pt x="40000" y="17245"/>
                  </a:cubicBezTo>
                  <a:cubicBezTo>
                    <a:pt x="43404" y="12215"/>
                    <a:pt x="43404" y="12215"/>
                    <a:pt x="43404" y="12215"/>
                  </a:cubicBezTo>
                  <a:cubicBezTo>
                    <a:pt x="45106" y="10059"/>
                    <a:pt x="45106" y="10059"/>
                    <a:pt x="45106" y="10059"/>
                  </a:cubicBezTo>
                  <a:cubicBezTo>
                    <a:pt x="46808" y="6467"/>
                    <a:pt x="46808" y="6467"/>
                    <a:pt x="46808" y="6467"/>
                  </a:cubicBezTo>
                  <a:cubicBezTo>
                    <a:pt x="51914" y="5029"/>
                    <a:pt x="51914" y="5029"/>
                    <a:pt x="51914" y="5029"/>
                  </a:cubicBezTo>
                  <a:cubicBezTo>
                    <a:pt x="51914" y="5029"/>
                    <a:pt x="55319" y="4311"/>
                    <a:pt x="56170" y="4311"/>
                  </a:cubicBezTo>
                  <a:cubicBezTo>
                    <a:pt x="57021" y="3592"/>
                    <a:pt x="62127" y="0"/>
                    <a:pt x="62127" y="0"/>
                  </a:cubicBezTo>
                  <a:cubicBezTo>
                    <a:pt x="62978" y="0"/>
                    <a:pt x="62978" y="0"/>
                    <a:pt x="62978" y="0"/>
                  </a:cubicBezTo>
                  <a:cubicBezTo>
                    <a:pt x="60425" y="3592"/>
                    <a:pt x="60425" y="3592"/>
                    <a:pt x="60425" y="3592"/>
                  </a:cubicBezTo>
                  <a:cubicBezTo>
                    <a:pt x="60425" y="5748"/>
                    <a:pt x="60425" y="5748"/>
                    <a:pt x="60425" y="5748"/>
                  </a:cubicBezTo>
                  <a:cubicBezTo>
                    <a:pt x="60425" y="7185"/>
                    <a:pt x="60425" y="7185"/>
                    <a:pt x="60425" y="7185"/>
                  </a:cubicBezTo>
                  <a:cubicBezTo>
                    <a:pt x="61276" y="10059"/>
                    <a:pt x="61276" y="10059"/>
                    <a:pt x="61276" y="10059"/>
                  </a:cubicBezTo>
                  <a:cubicBezTo>
                    <a:pt x="62127" y="10778"/>
                    <a:pt x="62127" y="10778"/>
                    <a:pt x="62127" y="10778"/>
                  </a:cubicBezTo>
                  <a:cubicBezTo>
                    <a:pt x="62127" y="13652"/>
                    <a:pt x="62127" y="13652"/>
                    <a:pt x="62127" y="13652"/>
                  </a:cubicBezTo>
                  <a:cubicBezTo>
                    <a:pt x="62127" y="16526"/>
                    <a:pt x="62127" y="16526"/>
                    <a:pt x="62127" y="16526"/>
                  </a:cubicBezTo>
                  <a:cubicBezTo>
                    <a:pt x="62127" y="16526"/>
                    <a:pt x="64680" y="17964"/>
                    <a:pt x="63829" y="18682"/>
                  </a:cubicBezTo>
                  <a:cubicBezTo>
                    <a:pt x="62127" y="19401"/>
                    <a:pt x="60425" y="21556"/>
                    <a:pt x="60425" y="21556"/>
                  </a:cubicBezTo>
                  <a:cubicBezTo>
                    <a:pt x="59574" y="25868"/>
                    <a:pt x="59574" y="25868"/>
                    <a:pt x="59574" y="25868"/>
                  </a:cubicBezTo>
                  <a:cubicBezTo>
                    <a:pt x="56170" y="29461"/>
                    <a:pt x="56170" y="29461"/>
                    <a:pt x="56170" y="29461"/>
                  </a:cubicBezTo>
                  <a:cubicBezTo>
                    <a:pt x="57021" y="33772"/>
                    <a:pt x="57021" y="33772"/>
                    <a:pt x="57021" y="33772"/>
                  </a:cubicBezTo>
                  <a:cubicBezTo>
                    <a:pt x="57872" y="37365"/>
                    <a:pt x="57872" y="37365"/>
                    <a:pt x="57872" y="37365"/>
                  </a:cubicBezTo>
                  <a:cubicBezTo>
                    <a:pt x="57021" y="40239"/>
                    <a:pt x="57021" y="40239"/>
                    <a:pt x="57021" y="40239"/>
                  </a:cubicBezTo>
                  <a:cubicBezTo>
                    <a:pt x="59574" y="42395"/>
                    <a:pt x="59574" y="42395"/>
                    <a:pt x="59574" y="42395"/>
                  </a:cubicBezTo>
                  <a:cubicBezTo>
                    <a:pt x="58723" y="43832"/>
                    <a:pt x="58723" y="43832"/>
                    <a:pt x="58723" y="43832"/>
                  </a:cubicBezTo>
                  <a:cubicBezTo>
                    <a:pt x="59574" y="45988"/>
                    <a:pt x="59574" y="45988"/>
                    <a:pt x="59574" y="45988"/>
                  </a:cubicBezTo>
                  <a:cubicBezTo>
                    <a:pt x="62127" y="47425"/>
                    <a:pt x="62127" y="47425"/>
                    <a:pt x="62127" y="47425"/>
                  </a:cubicBezTo>
                  <a:cubicBezTo>
                    <a:pt x="62127" y="47425"/>
                    <a:pt x="63829" y="47425"/>
                    <a:pt x="64680" y="47425"/>
                  </a:cubicBezTo>
                  <a:cubicBezTo>
                    <a:pt x="65531" y="47425"/>
                    <a:pt x="68085" y="46706"/>
                    <a:pt x="68936" y="46706"/>
                  </a:cubicBezTo>
                  <a:cubicBezTo>
                    <a:pt x="69787" y="46706"/>
                    <a:pt x="71489" y="47425"/>
                    <a:pt x="71489" y="47425"/>
                  </a:cubicBezTo>
                  <a:cubicBezTo>
                    <a:pt x="74042" y="50299"/>
                    <a:pt x="74042" y="50299"/>
                    <a:pt x="74042" y="50299"/>
                  </a:cubicBezTo>
                  <a:cubicBezTo>
                    <a:pt x="74042" y="52455"/>
                    <a:pt x="74042" y="52455"/>
                    <a:pt x="74042" y="52455"/>
                  </a:cubicBezTo>
                  <a:cubicBezTo>
                    <a:pt x="74042" y="52455"/>
                    <a:pt x="73191" y="53892"/>
                    <a:pt x="73191" y="54610"/>
                  </a:cubicBezTo>
                  <a:cubicBezTo>
                    <a:pt x="72340" y="55329"/>
                    <a:pt x="71489" y="56766"/>
                    <a:pt x="71489" y="56766"/>
                  </a:cubicBezTo>
                  <a:cubicBezTo>
                    <a:pt x="69787" y="58203"/>
                    <a:pt x="69787" y="58203"/>
                    <a:pt x="69787" y="58203"/>
                  </a:cubicBezTo>
                  <a:cubicBezTo>
                    <a:pt x="68936" y="60359"/>
                    <a:pt x="68936" y="60359"/>
                    <a:pt x="68936" y="60359"/>
                  </a:cubicBezTo>
                  <a:cubicBezTo>
                    <a:pt x="68085" y="61796"/>
                    <a:pt x="68085" y="61796"/>
                    <a:pt x="68085" y="61796"/>
                  </a:cubicBezTo>
                  <a:cubicBezTo>
                    <a:pt x="68085" y="61796"/>
                    <a:pt x="68085" y="61796"/>
                    <a:pt x="68085" y="61796"/>
                  </a:cubicBezTo>
                  <a:cubicBezTo>
                    <a:pt x="66382" y="60359"/>
                    <a:pt x="66382" y="60359"/>
                    <a:pt x="66382" y="60359"/>
                  </a:cubicBezTo>
                  <a:cubicBezTo>
                    <a:pt x="66382" y="60359"/>
                    <a:pt x="66382" y="58203"/>
                    <a:pt x="65531" y="58922"/>
                  </a:cubicBezTo>
                  <a:cubicBezTo>
                    <a:pt x="64680" y="58922"/>
                    <a:pt x="63829" y="60359"/>
                    <a:pt x="63829" y="60359"/>
                  </a:cubicBezTo>
                  <a:cubicBezTo>
                    <a:pt x="64680" y="61796"/>
                    <a:pt x="64680" y="61796"/>
                    <a:pt x="64680" y="61796"/>
                  </a:cubicBezTo>
                  <a:cubicBezTo>
                    <a:pt x="64680" y="61796"/>
                    <a:pt x="65531" y="63952"/>
                    <a:pt x="64680" y="63952"/>
                  </a:cubicBezTo>
                  <a:cubicBezTo>
                    <a:pt x="63829" y="63952"/>
                    <a:pt x="62978" y="63952"/>
                    <a:pt x="62978" y="63952"/>
                  </a:cubicBezTo>
                  <a:cubicBezTo>
                    <a:pt x="62127" y="61077"/>
                    <a:pt x="62127" y="61077"/>
                    <a:pt x="62127" y="61077"/>
                  </a:cubicBezTo>
                  <a:cubicBezTo>
                    <a:pt x="59574" y="60359"/>
                    <a:pt x="59574" y="60359"/>
                    <a:pt x="59574" y="60359"/>
                  </a:cubicBezTo>
                  <a:cubicBezTo>
                    <a:pt x="61276" y="57485"/>
                    <a:pt x="61276" y="57485"/>
                    <a:pt x="61276" y="57485"/>
                  </a:cubicBezTo>
                  <a:cubicBezTo>
                    <a:pt x="59574" y="56766"/>
                    <a:pt x="59574" y="56766"/>
                    <a:pt x="59574" y="56766"/>
                  </a:cubicBezTo>
                  <a:cubicBezTo>
                    <a:pt x="59574" y="56766"/>
                    <a:pt x="58723" y="56766"/>
                    <a:pt x="57872" y="57485"/>
                  </a:cubicBezTo>
                  <a:cubicBezTo>
                    <a:pt x="57872" y="58203"/>
                    <a:pt x="57021" y="61077"/>
                    <a:pt x="57021" y="61077"/>
                  </a:cubicBezTo>
                  <a:cubicBezTo>
                    <a:pt x="56170" y="63952"/>
                    <a:pt x="56170" y="63952"/>
                    <a:pt x="56170" y="63952"/>
                  </a:cubicBezTo>
                  <a:cubicBezTo>
                    <a:pt x="56170" y="63952"/>
                    <a:pt x="57021" y="64670"/>
                    <a:pt x="57021" y="65389"/>
                  </a:cubicBezTo>
                  <a:cubicBezTo>
                    <a:pt x="57021" y="66107"/>
                    <a:pt x="56170" y="66826"/>
                    <a:pt x="56170" y="66826"/>
                  </a:cubicBezTo>
                  <a:cubicBezTo>
                    <a:pt x="56170" y="66826"/>
                    <a:pt x="56170" y="67544"/>
                    <a:pt x="56170" y="68263"/>
                  </a:cubicBezTo>
                  <a:cubicBezTo>
                    <a:pt x="56170" y="68263"/>
                    <a:pt x="57021" y="69700"/>
                    <a:pt x="57021" y="70419"/>
                  </a:cubicBezTo>
                  <a:cubicBezTo>
                    <a:pt x="57021" y="70419"/>
                    <a:pt x="57021" y="71137"/>
                    <a:pt x="56170" y="71137"/>
                  </a:cubicBezTo>
                  <a:cubicBezTo>
                    <a:pt x="56170" y="71856"/>
                    <a:pt x="56170" y="71856"/>
                    <a:pt x="56170" y="72574"/>
                  </a:cubicBezTo>
                  <a:cubicBezTo>
                    <a:pt x="55319" y="72574"/>
                    <a:pt x="54468" y="73293"/>
                    <a:pt x="54468" y="73293"/>
                  </a:cubicBezTo>
                  <a:cubicBezTo>
                    <a:pt x="54468" y="73293"/>
                    <a:pt x="52765" y="74011"/>
                    <a:pt x="52765" y="74011"/>
                  </a:cubicBezTo>
                  <a:cubicBezTo>
                    <a:pt x="52765" y="74011"/>
                    <a:pt x="51914" y="73293"/>
                    <a:pt x="51063" y="73293"/>
                  </a:cubicBezTo>
                  <a:cubicBezTo>
                    <a:pt x="50212" y="73293"/>
                    <a:pt x="50212" y="72574"/>
                    <a:pt x="49361" y="73293"/>
                  </a:cubicBezTo>
                  <a:cubicBezTo>
                    <a:pt x="48510" y="74011"/>
                    <a:pt x="48510" y="74011"/>
                    <a:pt x="48510" y="74011"/>
                  </a:cubicBezTo>
                  <a:cubicBezTo>
                    <a:pt x="49361" y="74730"/>
                    <a:pt x="49361" y="74730"/>
                    <a:pt x="49361" y="74730"/>
                  </a:cubicBezTo>
                  <a:cubicBezTo>
                    <a:pt x="51063" y="74730"/>
                    <a:pt x="51063" y="74730"/>
                    <a:pt x="51063" y="74730"/>
                  </a:cubicBezTo>
                  <a:cubicBezTo>
                    <a:pt x="51063" y="76167"/>
                    <a:pt x="51063" y="76167"/>
                    <a:pt x="51063" y="76167"/>
                  </a:cubicBezTo>
                  <a:cubicBezTo>
                    <a:pt x="51063" y="76167"/>
                    <a:pt x="51914" y="76167"/>
                    <a:pt x="51914" y="76886"/>
                  </a:cubicBezTo>
                  <a:cubicBezTo>
                    <a:pt x="51063" y="77604"/>
                    <a:pt x="50212" y="78323"/>
                    <a:pt x="50212" y="78323"/>
                  </a:cubicBezTo>
                  <a:cubicBezTo>
                    <a:pt x="48510" y="79760"/>
                    <a:pt x="48510" y="79760"/>
                    <a:pt x="48510" y="79760"/>
                  </a:cubicBezTo>
                  <a:cubicBezTo>
                    <a:pt x="46808" y="80479"/>
                    <a:pt x="46808" y="80479"/>
                    <a:pt x="46808" y="80479"/>
                  </a:cubicBezTo>
                  <a:cubicBezTo>
                    <a:pt x="46808" y="80479"/>
                    <a:pt x="45106" y="79760"/>
                    <a:pt x="45106" y="80479"/>
                  </a:cubicBezTo>
                  <a:cubicBezTo>
                    <a:pt x="44255" y="80479"/>
                    <a:pt x="43404" y="80479"/>
                    <a:pt x="43404" y="80479"/>
                  </a:cubicBezTo>
                  <a:cubicBezTo>
                    <a:pt x="43404" y="81197"/>
                    <a:pt x="45106" y="82634"/>
                    <a:pt x="45106" y="82634"/>
                  </a:cubicBezTo>
                  <a:cubicBezTo>
                    <a:pt x="41702" y="79760"/>
                    <a:pt x="41702" y="79760"/>
                    <a:pt x="41702" y="79760"/>
                  </a:cubicBezTo>
                  <a:cubicBezTo>
                    <a:pt x="40000" y="79760"/>
                    <a:pt x="40000" y="79760"/>
                    <a:pt x="40000" y="79760"/>
                  </a:cubicBezTo>
                  <a:cubicBezTo>
                    <a:pt x="42553" y="81197"/>
                    <a:pt x="42553" y="81197"/>
                    <a:pt x="42553" y="81197"/>
                  </a:cubicBezTo>
                  <a:cubicBezTo>
                    <a:pt x="43404" y="82634"/>
                    <a:pt x="43404" y="82634"/>
                    <a:pt x="43404" y="82634"/>
                  </a:cubicBezTo>
                  <a:cubicBezTo>
                    <a:pt x="45106" y="83353"/>
                    <a:pt x="45106" y="83353"/>
                    <a:pt x="45106" y="83353"/>
                  </a:cubicBezTo>
                  <a:cubicBezTo>
                    <a:pt x="44255" y="84071"/>
                    <a:pt x="44255" y="84071"/>
                    <a:pt x="44255" y="84071"/>
                  </a:cubicBezTo>
                  <a:cubicBezTo>
                    <a:pt x="43404" y="84790"/>
                    <a:pt x="43404" y="84790"/>
                    <a:pt x="43404" y="84790"/>
                  </a:cubicBezTo>
                  <a:cubicBezTo>
                    <a:pt x="41702" y="86227"/>
                    <a:pt x="41702" y="86227"/>
                    <a:pt x="41702" y="86227"/>
                  </a:cubicBezTo>
                  <a:cubicBezTo>
                    <a:pt x="41702" y="86227"/>
                    <a:pt x="40851" y="86946"/>
                    <a:pt x="40000" y="86946"/>
                  </a:cubicBezTo>
                  <a:cubicBezTo>
                    <a:pt x="40000" y="86946"/>
                    <a:pt x="37446" y="86946"/>
                    <a:pt x="37446" y="86946"/>
                  </a:cubicBezTo>
                  <a:cubicBezTo>
                    <a:pt x="38297" y="87664"/>
                    <a:pt x="38297" y="87664"/>
                    <a:pt x="38297" y="87664"/>
                  </a:cubicBezTo>
                  <a:cubicBezTo>
                    <a:pt x="40000" y="88383"/>
                    <a:pt x="40000" y="88383"/>
                    <a:pt x="40000" y="88383"/>
                  </a:cubicBezTo>
                  <a:cubicBezTo>
                    <a:pt x="40000" y="88383"/>
                    <a:pt x="40851" y="87664"/>
                    <a:pt x="40851" y="88383"/>
                  </a:cubicBezTo>
                  <a:cubicBezTo>
                    <a:pt x="40000" y="88383"/>
                    <a:pt x="40000" y="88383"/>
                    <a:pt x="40000" y="89101"/>
                  </a:cubicBezTo>
                  <a:cubicBezTo>
                    <a:pt x="40000" y="90538"/>
                    <a:pt x="40000" y="92694"/>
                    <a:pt x="40000" y="92694"/>
                  </a:cubicBezTo>
                  <a:cubicBezTo>
                    <a:pt x="41702" y="94850"/>
                    <a:pt x="41702" y="94850"/>
                    <a:pt x="41702" y="94850"/>
                  </a:cubicBezTo>
                  <a:cubicBezTo>
                    <a:pt x="42553" y="95568"/>
                    <a:pt x="42553" y="95568"/>
                    <a:pt x="42553" y="95568"/>
                  </a:cubicBezTo>
                  <a:cubicBezTo>
                    <a:pt x="42553" y="95568"/>
                    <a:pt x="42553" y="95568"/>
                    <a:pt x="42553" y="96287"/>
                  </a:cubicBezTo>
                  <a:cubicBezTo>
                    <a:pt x="42553" y="96287"/>
                    <a:pt x="42553" y="97005"/>
                    <a:pt x="42553" y="97005"/>
                  </a:cubicBezTo>
                  <a:cubicBezTo>
                    <a:pt x="42553" y="98443"/>
                    <a:pt x="42553" y="98443"/>
                    <a:pt x="42553" y="98443"/>
                  </a:cubicBezTo>
                  <a:cubicBezTo>
                    <a:pt x="42553" y="98443"/>
                    <a:pt x="41702" y="99161"/>
                    <a:pt x="40851" y="99161"/>
                  </a:cubicBezTo>
                  <a:cubicBezTo>
                    <a:pt x="40851" y="99161"/>
                    <a:pt x="37446" y="99880"/>
                    <a:pt x="37446" y="99880"/>
                  </a:cubicBezTo>
                  <a:cubicBezTo>
                    <a:pt x="36595" y="101317"/>
                    <a:pt x="36595" y="101317"/>
                    <a:pt x="36595" y="101317"/>
                  </a:cubicBezTo>
                  <a:cubicBezTo>
                    <a:pt x="38297" y="102035"/>
                    <a:pt x="38297" y="102035"/>
                    <a:pt x="38297" y="102035"/>
                  </a:cubicBezTo>
                  <a:cubicBezTo>
                    <a:pt x="38297" y="102035"/>
                    <a:pt x="38297" y="103473"/>
                    <a:pt x="38297" y="103473"/>
                  </a:cubicBezTo>
                  <a:cubicBezTo>
                    <a:pt x="38297" y="104191"/>
                    <a:pt x="37446" y="104910"/>
                    <a:pt x="37446" y="104910"/>
                  </a:cubicBezTo>
                  <a:cubicBezTo>
                    <a:pt x="39148" y="104910"/>
                    <a:pt x="39148" y="104910"/>
                    <a:pt x="39148" y="104910"/>
                  </a:cubicBezTo>
                  <a:cubicBezTo>
                    <a:pt x="41702" y="105628"/>
                    <a:pt x="41702" y="105628"/>
                    <a:pt x="41702" y="105628"/>
                  </a:cubicBezTo>
                  <a:cubicBezTo>
                    <a:pt x="45106" y="109221"/>
                    <a:pt x="45106" y="109221"/>
                    <a:pt x="45106" y="109221"/>
                  </a:cubicBezTo>
                  <a:cubicBezTo>
                    <a:pt x="44255" y="112095"/>
                    <a:pt x="44255" y="112095"/>
                    <a:pt x="44255" y="112095"/>
                  </a:cubicBezTo>
                  <a:cubicBezTo>
                    <a:pt x="42553" y="113532"/>
                    <a:pt x="42553" y="113532"/>
                    <a:pt x="42553" y="113532"/>
                  </a:cubicBezTo>
                  <a:cubicBezTo>
                    <a:pt x="40851" y="110658"/>
                    <a:pt x="40851" y="110658"/>
                    <a:pt x="40851" y="110658"/>
                  </a:cubicBezTo>
                  <a:cubicBezTo>
                    <a:pt x="40851" y="110658"/>
                    <a:pt x="40000" y="110658"/>
                    <a:pt x="40000" y="111377"/>
                  </a:cubicBezTo>
                  <a:cubicBezTo>
                    <a:pt x="39148" y="111377"/>
                    <a:pt x="36595" y="112814"/>
                    <a:pt x="36595" y="112814"/>
                  </a:cubicBezTo>
                  <a:cubicBezTo>
                    <a:pt x="36595" y="112814"/>
                    <a:pt x="34893" y="113532"/>
                    <a:pt x="34042" y="113532"/>
                  </a:cubicBezTo>
                  <a:cubicBezTo>
                    <a:pt x="34042" y="113532"/>
                    <a:pt x="33191" y="113532"/>
                    <a:pt x="33191" y="113532"/>
                  </a:cubicBezTo>
                  <a:cubicBezTo>
                    <a:pt x="30638" y="112814"/>
                    <a:pt x="30638" y="112814"/>
                    <a:pt x="30638" y="112814"/>
                  </a:cubicBezTo>
                  <a:cubicBezTo>
                    <a:pt x="27234" y="111377"/>
                    <a:pt x="27234" y="111377"/>
                    <a:pt x="27234" y="111377"/>
                  </a:cubicBezTo>
                  <a:cubicBezTo>
                    <a:pt x="27234" y="111377"/>
                    <a:pt x="25531" y="110658"/>
                    <a:pt x="24680" y="110658"/>
                  </a:cubicBezTo>
                  <a:cubicBezTo>
                    <a:pt x="23829" y="110658"/>
                    <a:pt x="19574" y="109221"/>
                    <a:pt x="19574" y="109221"/>
                  </a:cubicBezTo>
                  <a:cubicBezTo>
                    <a:pt x="17872" y="109940"/>
                    <a:pt x="17872" y="109940"/>
                    <a:pt x="17872" y="109940"/>
                  </a:cubicBezTo>
                  <a:cubicBezTo>
                    <a:pt x="15319" y="109940"/>
                    <a:pt x="15319" y="109940"/>
                    <a:pt x="15319" y="109940"/>
                  </a:cubicBezTo>
                  <a:cubicBezTo>
                    <a:pt x="13617" y="109221"/>
                    <a:pt x="13617" y="109221"/>
                    <a:pt x="13617" y="109221"/>
                  </a:cubicBezTo>
                  <a:cubicBezTo>
                    <a:pt x="11914" y="107065"/>
                    <a:pt x="11914" y="107065"/>
                    <a:pt x="11914" y="107065"/>
                  </a:cubicBezTo>
                  <a:cubicBezTo>
                    <a:pt x="11914" y="107065"/>
                    <a:pt x="11063" y="105628"/>
                    <a:pt x="11063" y="105628"/>
                  </a:cubicBezTo>
                  <a:cubicBezTo>
                    <a:pt x="11063" y="105628"/>
                    <a:pt x="13617" y="104191"/>
                    <a:pt x="13617" y="104191"/>
                  </a:cubicBezTo>
                  <a:cubicBezTo>
                    <a:pt x="14468" y="104191"/>
                    <a:pt x="14468" y="103473"/>
                    <a:pt x="14468" y="103473"/>
                  </a:cubicBezTo>
                  <a:cubicBezTo>
                    <a:pt x="14468" y="100598"/>
                    <a:pt x="14468" y="100598"/>
                    <a:pt x="14468" y="100598"/>
                  </a:cubicBezTo>
                  <a:cubicBezTo>
                    <a:pt x="14468" y="100598"/>
                    <a:pt x="14468" y="99161"/>
                    <a:pt x="14468" y="99161"/>
                  </a:cubicBezTo>
                  <a:cubicBezTo>
                    <a:pt x="14468" y="98443"/>
                    <a:pt x="15319" y="97724"/>
                    <a:pt x="15319" y="97724"/>
                  </a:cubicBezTo>
                  <a:cubicBezTo>
                    <a:pt x="15319" y="97724"/>
                    <a:pt x="15319" y="95568"/>
                    <a:pt x="14468" y="94850"/>
                  </a:cubicBezTo>
                  <a:cubicBezTo>
                    <a:pt x="14468" y="93413"/>
                    <a:pt x="14468" y="91976"/>
                    <a:pt x="14468" y="91976"/>
                  </a:cubicBezTo>
                  <a:cubicBezTo>
                    <a:pt x="12765" y="89820"/>
                    <a:pt x="12765" y="89820"/>
                    <a:pt x="12765" y="89820"/>
                  </a:cubicBezTo>
                  <a:cubicBezTo>
                    <a:pt x="12765" y="89820"/>
                    <a:pt x="11914" y="89820"/>
                    <a:pt x="10212" y="89101"/>
                  </a:cubicBezTo>
                  <a:cubicBezTo>
                    <a:pt x="8510" y="88383"/>
                    <a:pt x="5957" y="87664"/>
                    <a:pt x="5957" y="87664"/>
                  </a:cubicBezTo>
                  <a:cubicBezTo>
                    <a:pt x="5957" y="85508"/>
                    <a:pt x="5957" y="85508"/>
                    <a:pt x="5957" y="85508"/>
                  </a:cubicBezTo>
                  <a:cubicBezTo>
                    <a:pt x="5106" y="84790"/>
                    <a:pt x="5106" y="84790"/>
                    <a:pt x="5106" y="84790"/>
                  </a:cubicBezTo>
                  <a:cubicBezTo>
                    <a:pt x="5106" y="84790"/>
                    <a:pt x="3404" y="84790"/>
                    <a:pt x="3404" y="85508"/>
                  </a:cubicBezTo>
                  <a:cubicBezTo>
                    <a:pt x="3404" y="85508"/>
                    <a:pt x="3404" y="86227"/>
                    <a:pt x="3404" y="86227"/>
                  </a:cubicBezTo>
                  <a:cubicBezTo>
                    <a:pt x="1702" y="85508"/>
                    <a:pt x="1702" y="85508"/>
                    <a:pt x="1702" y="85508"/>
                  </a:cubicBezTo>
                  <a:cubicBezTo>
                    <a:pt x="1702" y="85508"/>
                    <a:pt x="0" y="83353"/>
                    <a:pt x="0" y="82634"/>
                  </a:cubicBezTo>
                  <a:cubicBezTo>
                    <a:pt x="851" y="82634"/>
                    <a:pt x="1702" y="81916"/>
                    <a:pt x="1702" y="81197"/>
                  </a:cubicBezTo>
                  <a:cubicBezTo>
                    <a:pt x="2553" y="80479"/>
                    <a:pt x="3404" y="79041"/>
                    <a:pt x="3404" y="78323"/>
                  </a:cubicBezTo>
                  <a:cubicBezTo>
                    <a:pt x="3404" y="78323"/>
                    <a:pt x="3404" y="75449"/>
                    <a:pt x="3404" y="75449"/>
                  </a:cubicBezTo>
                  <a:cubicBezTo>
                    <a:pt x="3404" y="75449"/>
                    <a:pt x="2553" y="74730"/>
                    <a:pt x="3404" y="74730"/>
                  </a:cubicBezTo>
                  <a:cubicBezTo>
                    <a:pt x="4255" y="74730"/>
                    <a:pt x="3404" y="74730"/>
                    <a:pt x="4255" y="74730"/>
                  </a:cubicBezTo>
                  <a:cubicBezTo>
                    <a:pt x="5106" y="74011"/>
                    <a:pt x="7659" y="72574"/>
                    <a:pt x="7659" y="72574"/>
                  </a:cubicBezTo>
                  <a:cubicBezTo>
                    <a:pt x="7659" y="71137"/>
                    <a:pt x="7659" y="71137"/>
                    <a:pt x="7659" y="71137"/>
                  </a:cubicBezTo>
                  <a:cubicBezTo>
                    <a:pt x="7659" y="71137"/>
                    <a:pt x="6808" y="69700"/>
                    <a:pt x="6808" y="68982"/>
                  </a:cubicBezTo>
                  <a:cubicBezTo>
                    <a:pt x="6808" y="68982"/>
                    <a:pt x="6808" y="68982"/>
                    <a:pt x="6808" y="68263"/>
                  </a:cubicBezTo>
                  <a:cubicBezTo>
                    <a:pt x="6808" y="66826"/>
                    <a:pt x="3404" y="63952"/>
                    <a:pt x="3404" y="63952"/>
                  </a:cubicBezTo>
                  <a:cubicBezTo>
                    <a:pt x="1702" y="63952"/>
                    <a:pt x="1702" y="63952"/>
                    <a:pt x="1702" y="63952"/>
                  </a:cubicBezTo>
                  <a:cubicBezTo>
                    <a:pt x="1702" y="63952"/>
                    <a:pt x="1702" y="63233"/>
                    <a:pt x="1702" y="62514"/>
                  </a:cubicBezTo>
                  <a:cubicBezTo>
                    <a:pt x="1702" y="62514"/>
                    <a:pt x="1702" y="60359"/>
                    <a:pt x="1702" y="60359"/>
                  </a:cubicBezTo>
                  <a:cubicBezTo>
                    <a:pt x="2553" y="57485"/>
                    <a:pt x="2553" y="57485"/>
                    <a:pt x="2553" y="57485"/>
                  </a:cubicBezTo>
                  <a:cubicBezTo>
                    <a:pt x="1702" y="52455"/>
                    <a:pt x="1702" y="52455"/>
                    <a:pt x="1702" y="52455"/>
                  </a:cubicBezTo>
                  <a:cubicBezTo>
                    <a:pt x="1702" y="48862"/>
                    <a:pt x="1702" y="48862"/>
                    <a:pt x="1702" y="48862"/>
                  </a:cubicBezTo>
                  <a:cubicBezTo>
                    <a:pt x="1702" y="48862"/>
                    <a:pt x="1702" y="45988"/>
                    <a:pt x="1702" y="45269"/>
                  </a:cubicBezTo>
                  <a:cubicBezTo>
                    <a:pt x="1702" y="45269"/>
                    <a:pt x="3404" y="42395"/>
                    <a:pt x="3404" y="42395"/>
                  </a:cubicBezTo>
                  <a:cubicBezTo>
                    <a:pt x="4255" y="40958"/>
                    <a:pt x="4255" y="40958"/>
                    <a:pt x="4255" y="40958"/>
                  </a:cubicBezTo>
                  <a:cubicBezTo>
                    <a:pt x="5106" y="43113"/>
                    <a:pt x="5106" y="43113"/>
                    <a:pt x="5106" y="43113"/>
                  </a:cubicBezTo>
                  <a:cubicBezTo>
                    <a:pt x="5106" y="43113"/>
                    <a:pt x="4255" y="43832"/>
                    <a:pt x="5106" y="44550"/>
                  </a:cubicBezTo>
                  <a:cubicBezTo>
                    <a:pt x="5957" y="44550"/>
                    <a:pt x="6808" y="44550"/>
                    <a:pt x="7659" y="44550"/>
                  </a:cubicBezTo>
                  <a:cubicBezTo>
                    <a:pt x="7659" y="44550"/>
                    <a:pt x="8510" y="45269"/>
                    <a:pt x="8510" y="45269"/>
                  </a:cubicBezTo>
                  <a:cubicBezTo>
                    <a:pt x="11063" y="46706"/>
                    <a:pt x="11063" y="46706"/>
                    <a:pt x="11063" y="46706"/>
                  </a:cubicBezTo>
                  <a:cubicBezTo>
                    <a:pt x="12765" y="48143"/>
                    <a:pt x="12765" y="48143"/>
                    <a:pt x="12765" y="48143"/>
                  </a:cubicBezTo>
                  <a:cubicBezTo>
                    <a:pt x="14468" y="48862"/>
                    <a:pt x="14468" y="48862"/>
                    <a:pt x="14468" y="48862"/>
                  </a:cubicBezTo>
                  <a:cubicBezTo>
                    <a:pt x="16170" y="48862"/>
                    <a:pt x="16170" y="48862"/>
                    <a:pt x="16170" y="48862"/>
                  </a:cubicBezTo>
                  <a:cubicBezTo>
                    <a:pt x="17021" y="48143"/>
                    <a:pt x="17021" y="48143"/>
                    <a:pt x="17021" y="48143"/>
                  </a:cubicBezTo>
                  <a:cubicBezTo>
                    <a:pt x="17021" y="48143"/>
                    <a:pt x="17021" y="47425"/>
                    <a:pt x="17021" y="47425"/>
                  </a:cubicBezTo>
                  <a:cubicBezTo>
                    <a:pt x="17021" y="47425"/>
                    <a:pt x="16170" y="45988"/>
                    <a:pt x="16170" y="45988"/>
                  </a:cubicBezTo>
                  <a:cubicBezTo>
                    <a:pt x="16170" y="45269"/>
                    <a:pt x="15319" y="44550"/>
                    <a:pt x="15319" y="44550"/>
                  </a:cubicBezTo>
                  <a:cubicBezTo>
                    <a:pt x="17872" y="43113"/>
                    <a:pt x="17872" y="43113"/>
                    <a:pt x="17872" y="43113"/>
                  </a:cubicBezTo>
                  <a:cubicBezTo>
                    <a:pt x="18723" y="41676"/>
                    <a:pt x="18723" y="41676"/>
                    <a:pt x="18723" y="41676"/>
                  </a:cubicBezTo>
                  <a:cubicBezTo>
                    <a:pt x="18723" y="41676"/>
                    <a:pt x="18723" y="40958"/>
                    <a:pt x="17872" y="40958"/>
                  </a:cubicBezTo>
                  <a:cubicBezTo>
                    <a:pt x="17021" y="40958"/>
                    <a:pt x="15319" y="40958"/>
                    <a:pt x="15319" y="40958"/>
                  </a:cubicBezTo>
                  <a:cubicBezTo>
                    <a:pt x="15319" y="40958"/>
                    <a:pt x="14468" y="40239"/>
                    <a:pt x="14468" y="40239"/>
                  </a:cubicBezTo>
                  <a:cubicBezTo>
                    <a:pt x="14468" y="40239"/>
                    <a:pt x="13617" y="38802"/>
                    <a:pt x="13617" y="38802"/>
                  </a:cubicBezTo>
                  <a:cubicBezTo>
                    <a:pt x="13617" y="38802"/>
                    <a:pt x="13617" y="37365"/>
                    <a:pt x="14468" y="37365"/>
                  </a:cubicBezTo>
                  <a:cubicBezTo>
                    <a:pt x="14468" y="36646"/>
                    <a:pt x="15319" y="34491"/>
                    <a:pt x="15319" y="34491"/>
                  </a:cubicBezTo>
                  <a:cubicBezTo>
                    <a:pt x="15319" y="34491"/>
                    <a:pt x="14468" y="33053"/>
                    <a:pt x="16170" y="33053"/>
                  </a:cubicBezTo>
                  <a:cubicBezTo>
                    <a:pt x="17872" y="33053"/>
                    <a:pt x="18723" y="33053"/>
                    <a:pt x="18723" y="33053"/>
                  </a:cubicBezTo>
                  <a:cubicBezTo>
                    <a:pt x="18723" y="33053"/>
                    <a:pt x="19574" y="31616"/>
                    <a:pt x="20425" y="31616"/>
                  </a:cubicBezTo>
                  <a:cubicBezTo>
                    <a:pt x="20425" y="31616"/>
                    <a:pt x="21276" y="30898"/>
                    <a:pt x="21276" y="31616"/>
                  </a:cubicBezTo>
                  <a:cubicBezTo>
                    <a:pt x="22127" y="31616"/>
                    <a:pt x="21276" y="33772"/>
                    <a:pt x="21276" y="33772"/>
                  </a:cubicBezTo>
                  <a:cubicBezTo>
                    <a:pt x="19574" y="35209"/>
                    <a:pt x="19574" y="35209"/>
                    <a:pt x="19574" y="35209"/>
                  </a:cubicBezTo>
                  <a:cubicBezTo>
                    <a:pt x="19574" y="35209"/>
                    <a:pt x="20425" y="35928"/>
                    <a:pt x="20425" y="36646"/>
                  </a:cubicBezTo>
                  <a:cubicBezTo>
                    <a:pt x="20425" y="37365"/>
                    <a:pt x="20425" y="38083"/>
                    <a:pt x="20425" y="38083"/>
                  </a:cubicBezTo>
                  <a:cubicBezTo>
                    <a:pt x="18723" y="40239"/>
                    <a:pt x="18723" y="40239"/>
                    <a:pt x="18723" y="40239"/>
                  </a:cubicBezTo>
                  <a:cubicBezTo>
                    <a:pt x="18723" y="40239"/>
                    <a:pt x="19574" y="40239"/>
                    <a:pt x="19574" y="40239"/>
                  </a:cubicBezTo>
                  <a:cubicBezTo>
                    <a:pt x="19574" y="40958"/>
                    <a:pt x="19574" y="41676"/>
                    <a:pt x="19574" y="41676"/>
                  </a:cubicBezTo>
                  <a:cubicBezTo>
                    <a:pt x="22127" y="40958"/>
                    <a:pt x="22127" y="40958"/>
                    <a:pt x="22127" y="40958"/>
                  </a:cubicBezTo>
                  <a:cubicBezTo>
                    <a:pt x="22127" y="40958"/>
                    <a:pt x="21276" y="40239"/>
                    <a:pt x="21276" y="40239"/>
                  </a:cubicBezTo>
                  <a:cubicBezTo>
                    <a:pt x="21276" y="40239"/>
                    <a:pt x="20425" y="39520"/>
                    <a:pt x="21276" y="38802"/>
                  </a:cubicBezTo>
                  <a:cubicBezTo>
                    <a:pt x="22127" y="38083"/>
                    <a:pt x="22127" y="37365"/>
                    <a:pt x="22978" y="37365"/>
                  </a:cubicBezTo>
                  <a:cubicBezTo>
                    <a:pt x="22978" y="36646"/>
                    <a:pt x="22978" y="36646"/>
                    <a:pt x="24680" y="36646"/>
                  </a:cubicBezTo>
                  <a:cubicBezTo>
                    <a:pt x="25531" y="36646"/>
                    <a:pt x="27234" y="38083"/>
                    <a:pt x="27234" y="38083"/>
                  </a:cubicBezTo>
                  <a:cubicBezTo>
                    <a:pt x="27234" y="38083"/>
                    <a:pt x="28085" y="38802"/>
                    <a:pt x="27234" y="38802"/>
                  </a:cubicBezTo>
                  <a:cubicBezTo>
                    <a:pt x="27234" y="39520"/>
                    <a:pt x="26382" y="40239"/>
                    <a:pt x="26382" y="40239"/>
                  </a:cubicBezTo>
                  <a:cubicBezTo>
                    <a:pt x="28085" y="42395"/>
                    <a:pt x="28085" y="42395"/>
                    <a:pt x="28085" y="42395"/>
                  </a:cubicBezTo>
                  <a:cubicBezTo>
                    <a:pt x="28085" y="42395"/>
                    <a:pt x="27234" y="42395"/>
                    <a:pt x="26382" y="43113"/>
                  </a:cubicBezTo>
                  <a:cubicBezTo>
                    <a:pt x="26382" y="43113"/>
                    <a:pt x="26382" y="43832"/>
                    <a:pt x="26382" y="43832"/>
                  </a:cubicBezTo>
                  <a:cubicBezTo>
                    <a:pt x="26382" y="44550"/>
                    <a:pt x="23829" y="45269"/>
                    <a:pt x="26382" y="45269"/>
                  </a:cubicBezTo>
                  <a:cubicBezTo>
                    <a:pt x="28085" y="45269"/>
                    <a:pt x="28085" y="45269"/>
                    <a:pt x="28085" y="44550"/>
                  </a:cubicBezTo>
                  <a:cubicBezTo>
                    <a:pt x="28085" y="44550"/>
                    <a:pt x="28085" y="43113"/>
                    <a:pt x="28085" y="43113"/>
                  </a:cubicBezTo>
                  <a:cubicBezTo>
                    <a:pt x="28085" y="43113"/>
                    <a:pt x="28936" y="43113"/>
                    <a:pt x="28936" y="43113"/>
                  </a:cubicBezTo>
                  <a:cubicBezTo>
                    <a:pt x="29787" y="43113"/>
                    <a:pt x="30638" y="43113"/>
                    <a:pt x="30638" y="43113"/>
                  </a:cubicBezTo>
                  <a:cubicBezTo>
                    <a:pt x="31489" y="43832"/>
                    <a:pt x="31489" y="43832"/>
                    <a:pt x="31489" y="43832"/>
                  </a:cubicBezTo>
                  <a:cubicBezTo>
                    <a:pt x="31489" y="43832"/>
                    <a:pt x="31489" y="44550"/>
                    <a:pt x="31489" y="45269"/>
                  </a:cubicBezTo>
                  <a:cubicBezTo>
                    <a:pt x="31489" y="45269"/>
                    <a:pt x="31489" y="45988"/>
                    <a:pt x="31489" y="45988"/>
                  </a:cubicBezTo>
                  <a:cubicBezTo>
                    <a:pt x="31489" y="45988"/>
                    <a:pt x="33191" y="47425"/>
                    <a:pt x="33191" y="46706"/>
                  </a:cubicBezTo>
                  <a:cubicBezTo>
                    <a:pt x="33191" y="45988"/>
                    <a:pt x="34042" y="46706"/>
                    <a:pt x="33191" y="45269"/>
                  </a:cubicBezTo>
                  <a:cubicBezTo>
                    <a:pt x="32340" y="44550"/>
                    <a:pt x="32340" y="43113"/>
                    <a:pt x="32340" y="43113"/>
                  </a:cubicBezTo>
                  <a:cubicBezTo>
                    <a:pt x="32340" y="43113"/>
                    <a:pt x="32340" y="43113"/>
                    <a:pt x="32340" y="42395"/>
                  </a:cubicBezTo>
                  <a:cubicBezTo>
                    <a:pt x="32340" y="42395"/>
                    <a:pt x="32340" y="41676"/>
                    <a:pt x="32340" y="41676"/>
                  </a:cubicBezTo>
                  <a:cubicBezTo>
                    <a:pt x="31489" y="40958"/>
                    <a:pt x="30638" y="40958"/>
                    <a:pt x="30638" y="40239"/>
                  </a:cubicBezTo>
                  <a:cubicBezTo>
                    <a:pt x="30638" y="40239"/>
                    <a:pt x="28085" y="38083"/>
                    <a:pt x="28085" y="38083"/>
                  </a:cubicBezTo>
                  <a:cubicBezTo>
                    <a:pt x="28085" y="38083"/>
                    <a:pt x="28085" y="37365"/>
                    <a:pt x="28085" y="36646"/>
                  </a:cubicBezTo>
                  <a:cubicBezTo>
                    <a:pt x="28085" y="35209"/>
                    <a:pt x="28085" y="34491"/>
                    <a:pt x="28085" y="33772"/>
                  </a:cubicBezTo>
                  <a:cubicBezTo>
                    <a:pt x="28085" y="33772"/>
                    <a:pt x="28936" y="32335"/>
                    <a:pt x="28936" y="32335"/>
                  </a:cubicBezTo>
                  <a:cubicBezTo>
                    <a:pt x="28936" y="32335"/>
                    <a:pt x="28936" y="30898"/>
                    <a:pt x="29787" y="30179"/>
                  </a:cubicBezTo>
                  <a:cubicBezTo>
                    <a:pt x="30638" y="30179"/>
                    <a:pt x="29787" y="29461"/>
                    <a:pt x="30638" y="29461"/>
                  </a:cubicBezTo>
                  <a:cubicBezTo>
                    <a:pt x="32340" y="28742"/>
                    <a:pt x="31489" y="28742"/>
                    <a:pt x="33191" y="28742"/>
                  </a:cubicBezTo>
                  <a:cubicBezTo>
                    <a:pt x="34042" y="28742"/>
                    <a:pt x="35744" y="29461"/>
                    <a:pt x="36595" y="29461"/>
                  </a:cubicBezTo>
                  <a:cubicBezTo>
                    <a:pt x="36595" y="29461"/>
                    <a:pt x="39148" y="30179"/>
                    <a:pt x="39148" y="30179"/>
                  </a:cubicBezTo>
                  <a:cubicBezTo>
                    <a:pt x="39148" y="30179"/>
                    <a:pt x="39148" y="29461"/>
                    <a:pt x="39148" y="29461"/>
                  </a:cubicBezTo>
                  <a:cubicBezTo>
                    <a:pt x="40000" y="29461"/>
                    <a:pt x="40000" y="28023"/>
                    <a:pt x="40000" y="28742"/>
                  </a:cubicBezTo>
                  <a:cubicBezTo>
                    <a:pt x="40851" y="28742"/>
                    <a:pt x="40851" y="29461"/>
                    <a:pt x="41702" y="28742"/>
                  </a:cubicBezTo>
                  <a:cubicBezTo>
                    <a:pt x="42553" y="28023"/>
                    <a:pt x="42553" y="27305"/>
                    <a:pt x="42553" y="27305"/>
                  </a:cubicBezTo>
                  <a:cubicBezTo>
                    <a:pt x="42553" y="27305"/>
                    <a:pt x="43404" y="27305"/>
                    <a:pt x="44255" y="26586"/>
                  </a:cubicBezTo>
                  <a:cubicBezTo>
                    <a:pt x="44255" y="26586"/>
                    <a:pt x="43404" y="25868"/>
                    <a:pt x="42553" y="25868"/>
                  </a:cubicBezTo>
                  <a:cubicBezTo>
                    <a:pt x="42553" y="25868"/>
                    <a:pt x="40851" y="25868"/>
                    <a:pt x="40000" y="26586"/>
                  </a:cubicBezTo>
                  <a:cubicBezTo>
                    <a:pt x="39148" y="26586"/>
                    <a:pt x="40000" y="26586"/>
                    <a:pt x="38297" y="26586"/>
                  </a:cubicBezTo>
                  <a:cubicBezTo>
                    <a:pt x="37446" y="27305"/>
                    <a:pt x="37446" y="27305"/>
                    <a:pt x="35744" y="27305"/>
                  </a:cubicBezTo>
                  <a:cubicBezTo>
                    <a:pt x="34042" y="27305"/>
                    <a:pt x="34042" y="27305"/>
                    <a:pt x="33191" y="28023"/>
                  </a:cubicBezTo>
                  <a:cubicBezTo>
                    <a:pt x="32340" y="28742"/>
                    <a:pt x="31489" y="28742"/>
                    <a:pt x="31489" y="28742"/>
                  </a:cubicBezTo>
                  <a:cubicBezTo>
                    <a:pt x="30638" y="28742"/>
                    <a:pt x="30638" y="28742"/>
                    <a:pt x="30638" y="28742"/>
                  </a:cubicBezTo>
                  <a:cubicBezTo>
                    <a:pt x="30638" y="28742"/>
                    <a:pt x="29787" y="28742"/>
                    <a:pt x="28936" y="28742"/>
                  </a:cubicBezTo>
                  <a:cubicBezTo>
                    <a:pt x="28936" y="28742"/>
                    <a:pt x="28085" y="28023"/>
                    <a:pt x="28085" y="28023"/>
                  </a:cubicBezTo>
                  <a:cubicBezTo>
                    <a:pt x="28085" y="28023"/>
                    <a:pt x="28085" y="28023"/>
                    <a:pt x="27234" y="28023"/>
                  </a:cubicBezTo>
                  <a:cubicBezTo>
                    <a:pt x="26382" y="28023"/>
                    <a:pt x="25531" y="28742"/>
                    <a:pt x="25531" y="28742"/>
                  </a:cubicBezTo>
                  <a:cubicBezTo>
                    <a:pt x="23829" y="28742"/>
                    <a:pt x="23829" y="28742"/>
                    <a:pt x="23829" y="28742"/>
                  </a:cubicBezTo>
                  <a:cubicBezTo>
                    <a:pt x="23829" y="28742"/>
                    <a:pt x="22978" y="28742"/>
                    <a:pt x="22127" y="28742"/>
                  </a:cubicBezTo>
                  <a:cubicBezTo>
                    <a:pt x="22127" y="29461"/>
                    <a:pt x="20425" y="29461"/>
                    <a:pt x="20425" y="29461"/>
                  </a:cubicBezTo>
                  <a:cubicBezTo>
                    <a:pt x="20425" y="29461"/>
                    <a:pt x="20425" y="29461"/>
                    <a:pt x="19574" y="29461"/>
                  </a:cubicBezTo>
                  <a:cubicBezTo>
                    <a:pt x="19574" y="30179"/>
                    <a:pt x="20425" y="30179"/>
                    <a:pt x="19574" y="30898"/>
                  </a:cubicBezTo>
                  <a:cubicBezTo>
                    <a:pt x="18723" y="30898"/>
                    <a:pt x="17021" y="30898"/>
                    <a:pt x="17021" y="30898"/>
                  </a:cubicBezTo>
                  <a:cubicBezTo>
                    <a:pt x="16170" y="31616"/>
                    <a:pt x="16170" y="31616"/>
                    <a:pt x="16170" y="31616"/>
                  </a:cubicBezTo>
                  <a:cubicBezTo>
                    <a:pt x="15319" y="33053"/>
                    <a:pt x="15319" y="33053"/>
                    <a:pt x="15319" y="33053"/>
                  </a:cubicBezTo>
                  <a:cubicBezTo>
                    <a:pt x="14468" y="33053"/>
                    <a:pt x="14468" y="33053"/>
                    <a:pt x="14468" y="33053"/>
                  </a:cubicBezTo>
                  <a:cubicBezTo>
                    <a:pt x="13617" y="35209"/>
                    <a:pt x="13617" y="35209"/>
                    <a:pt x="13617" y="35209"/>
                  </a:cubicBezTo>
                  <a:cubicBezTo>
                    <a:pt x="13617" y="35928"/>
                    <a:pt x="13617" y="35928"/>
                    <a:pt x="13617" y="35928"/>
                  </a:cubicBezTo>
                  <a:cubicBezTo>
                    <a:pt x="11914" y="37365"/>
                    <a:pt x="11914" y="37365"/>
                    <a:pt x="11914" y="37365"/>
                  </a:cubicBezTo>
                  <a:cubicBezTo>
                    <a:pt x="11063" y="38083"/>
                    <a:pt x="11063" y="38083"/>
                    <a:pt x="11063" y="38083"/>
                  </a:cubicBezTo>
                  <a:cubicBezTo>
                    <a:pt x="11063" y="38083"/>
                    <a:pt x="11063" y="38083"/>
                    <a:pt x="11914" y="38802"/>
                  </a:cubicBezTo>
                  <a:cubicBezTo>
                    <a:pt x="11914" y="38802"/>
                    <a:pt x="11914" y="39520"/>
                    <a:pt x="11914" y="39520"/>
                  </a:cubicBezTo>
                  <a:cubicBezTo>
                    <a:pt x="11063" y="40239"/>
                    <a:pt x="11063" y="40239"/>
                    <a:pt x="11063" y="40239"/>
                  </a:cubicBezTo>
                  <a:cubicBezTo>
                    <a:pt x="11914" y="41676"/>
                    <a:pt x="11914" y="41676"/>
                    <a:pt x="11914" y="41676"/>
                  </a:cubicBezTo>
                  <a:cubicBezTo>
                    <a:pt x="13617" y="40958"/>
                    <a:pt x="13617" y="40958"/>
                    <a:pt x="13617" y="40958"/>
                  </a:cubicBezTo>
                  <a:cubicBezTo>
                    <a:pt x="14468" y="42395"/>
                    <a:pt x="14468" y="42395"/>
                    <a:pt x="14468" y="42395"/>
                  </a:cubicBezTo>
                  <a:cubicBezTo>
                    <a:pt x="13617" y="43832"/>
                    <a:pt x="13617" y="43832"/>
                    <a:pt x="13617" y="43832"/>
                  </a:cubicBezTo>
                  <a:cubicBezTo>
                    <a:pt x="13617" y="43832"/>
                    <a:pt x="12765" y="44550"/>
                    <a:pt x="11914" y="44550"/>
                  </a:cubicBezTo>
                  <a:cubicBezTo>
                    <a:pt x="11914" y="44550"/>
                    <a:pt x="11063" y="43832"/>
                    <a:pt x="11063" y="43832"/>
                  </a:cubicBezTo>
                  <a:cubicBezTo>
                    <a:pt x="10212" y="42395"/>
                    <a:pt x="10212" y="42395"/>
                    <a:pt x="10212" y="42395"/>
                  </a:cubicBezTo>
                  <a:cubicBezTo>
                    <a:pt x="10212" y="41676"/>
                    <a:pt x="10212" y="41676"/>
                    <a:pt x="10212" y="41676"/>
                  </a:cubicBezTo>
                  <a:cubicBezTo>
                    <a:pt x="10212" y="40958"/>
                    <a:pt x="10212" y="40958"/>
                    <a:pt x="10212" y="40958"/>
                  </a:cubicBezTo>
                  <a:cubicBezTo>
                    <a:pt x="7659" y="41676"/>
                    <a:pt x="7659" y="41676"/>
                    <a:pt x="7659" y="41676"/>
                  </a:cubicBezTo>
                  <a:cubicBezTo>
                    <a:pt x="7659" y="40958"/>
                    <a:pt x="7659" y="40958"/>
                    <a:pt x="7659" y="40958"/>
                  </a:cubicBezTo>
                  <a:cubicBezTo>
                    <a:pt x="7659" y="40958"/>
                    <a:pt x="6808" y="40239"/>
                    <a:pt x="6808" y="40239"/>
                  </a:cubicBezTo>
                  <a:cubicBezTo>
                    <a:pt x="6808" y="39520"/>
                    <a:pt x="5957" y="38802"/>
                    <a:pt x="5957" y="38802"/>
                  </a:cubicBezTo>
                  <a:cubicBezTo>
                    <a:pt x="4255" y="36646"/>
                    <a:pt x="4255" y="36646"/>
                    <a:pt x="4255" y="36646"/>
                  </a:cubicBezTo>
                  <a:cubicBezTo>
                    <a:pt x="4255" y="36646"/>
                    <a:pt x="4255" y="36646"/>
                    <a:pt x="5106" y="36646"/>
                  </a:cubicBezTo>
                  <a:cubicBezTo>
                    <a:pt x="5106" y="35928"/>
                    <a:pt x="5106" y="35928"/>
                    <a:pt x="5957" y="35209"/>
                  </a:cubicBezTo>
                  <a:cubicBezTo>
                    <a:pt x="5957" y="34491"/>
                    <a:pt x="7659" y="33053"/>
                    <a:pt x="7659" y="33053"/>
                  </a:cubicBezTo>
                  <a:cubicBezTo>
                    <a:pt x="8510" y="30898"/>
                    <a:pt x="8510" y="30898"/>
                    <a:pt x="8510" y="30898"/>
                  </a:cubicBezTo>
                  <a:cubicBezTo>
                    <a:pt x="10212" y="29461"/>
                    <a:pt x="10212" y="29461"/>
                    <a:pt x="10212" y="29461"/>
                  </a:cubicBezTo>
                  <a:cubicBezTo>
                    <a:pt x="11063" y="28023"/>
                    <a:pt x="11063" y="28023"/>
                    <a:pt x="11063" y="28023"/>
                  </a:cubicBezTo>
                  <a:cubicBezTo>
                    <a:pt x="12765" y="25868"/>
                    <a:pt x="12765" y="25868"/>
                    <a:pt x="12765" y="25868"/>
                  </a:cubicBezTo>
                  <a:cubicBezTo>
                    <a:pt x="14468" y="24431"/>
                    <a:pt x="14468" y="24431"/>
                    <a:pt x="14468" y="24431"/>
                  </a:cubicBezTo>
                  <a:cubicBezTo>
                    <a:pt x="17021" y="24431"/>
                    <a:pt x="17021" y="24431"/>
                    <a:pt x="17021" y="24431"/>
                  </a:cubicBezTo>
                  <a:cubicBezTo>
                    <a:pt x="17021" y="24431"/>
                    <a:pt x="18723" y="25149"/>
                    <a:pt x="18723" y="25149"/>
                  </a:cubicBezTo>
                  <a:cubicBezTo>
                    <a:pt x="19574" y="24431"/>
                    <a:pt x="20425" y="23712"/>
                    <a:pt x="20425" y="23712"/>
                  </a:cubicBezTo>
                  <a:cubicBezTo>
                    <a:pt x="23829" y="22994"/>
                    <a:pt x="23829" y="22994"/>
                    <a:pt x="23829" y="22994"/>
                  </a:cubicBezTo>
                  <a:cubicBezTo>
                    <a:pt x="24680" y="22994"/>
                    <a:pt x="24680" y="22994"/>
                    <a:pt x="24680" y="22994"/>
                  </a:cubicBezTo>
                  <a:cubicBezTo>
                    <a:pt x="27234" y="23712"/>
                    <a:pt x="27234" y="23712"/>
                    <a:pt x="27234" y="23712"/>
                  </a:cubicBezTo>
                  <a:cubicBezTo>
                    <a:pt x="28936" y="23712"/>
                    <a:pt x="28936" y="23712"/>
                    <a:pt x="28936" y="23712"/>
                  </a:cubicBezTo>
                  <a:cubicBezTo>
                    <a:pt x="32340" y="23712"/>
                    <a:pt x="32340" y="23712"/>
                    <a:pt x="32340" y="23712"/>
                  </a:cubicBezTo>
                  <a:close/>
                  <a:moveTo>
                    <a:pt x="13617" y="99880"/>
                  </a:moveTo>
                  <a:cubicBezTo>
                    <a:pt x="13617" y="99880"/>
                    <a:pt x="13617" y="99880"/>
                    <a:pt x="13617" y="99880"/>
                  </a:cubicBezTo>
                  <a:cubicBezTo>
                    <a:pt x="13617" y="99880"/>
                    <a:pt x="11914" y="99161"/>
                    <a:pt x="11914" y="99161"/>
                  </a:cubicBezTo>
                  <a:cubicBezTo>
                    <a:pt x="11914" y="99880"/>
                    <a:pt x="11063" y="100598"/>
                    <a:pt x="11063" y="100598"/>
                  </a:cubicBezTo>
                  <a:cubicBezTo>
                    <a:pt x="10212" y="102754"/>
                    <a:pt x="10212" y="102754"/>
                    <a:pt x="10212" y="102754"/>
                  </a:cubicBezTo>
                  <a:cubicBezTo>
                    <a:pt x="9361" y="103473"/>
                    <a:pt x="9361" y="103473"/>
                    <a:pt x="9361" y="103473"/>
                  </a:cubicBezTo>
                  <a:cubicBezTo>
                    <a:pt x="9361" y="104910"/>
                    <a:pt x="9361" y="104910"/>
                    <a:pt x="9361" y="104910"/>
                  </a:cubicBezTo>
                  <a:cubicBezTo>
                    <a:pt x="6808" y="105628"/>
                    <a:pt x="6808" y="105628"/>
                    <a:pt x="6808" y="105628"/>
                  </a:cubicBezTo>
                  <a:cubicBezTo>
                    <a:pt x="6808" y="105628"/>
                    <a:pt x="6808" y="106347"/>
                    <a:pt x="7659" y="106347"/>
                  </a:cubicBezTo>
                  <a:cubicBezTo>
                    <a:pt x="8510" y="106347"/>
                    <a:pt x="9361" y="106347"/>
                    <a:pt x="9361" y="106347"/>
                  </a:cubicBezTo>
                  <a:cubicBezTo>
                    <a:pt x="9361" y="105628"/>
                    <a:pt x="10212" y="104910"/>
                    <a:pt x="10212" y="104910"/>
                  </a:cubicBezTo>
                  <a:cubicBezTo>
                    <a:pt x="10212" y="104910"/>
                    <a:pt x="11063" y="104191"/>
                    <a:pt x="11063" y="104191"/>
                  </a:cubicBezTo>
                  <a:cubicBezTo>
                    <a:pt x="11914" y="104191"/>
                    <a:pt x="13617" y="104191"/>
                    <a:pt x="13617" y="103473"/>
                  </a:cubicBezTo>
                  <a:cubicBezTo>
                    <a:pt x="13617" y="102754"/>
                    <a:pt x="13617" y="102035"/>
                    <a:pt x="13617" y="102035"/>
                  </a:cubicBezTo>
                  <a:cubicBezTo>
                    <a:pt x="13617" y="101317"/>
                    <a:pt x="13617" y="101317"/>
                    <a:pt x="13617" y="101317"/>
                  </a:cubicBezTo>
                  <a:cubicBezTo>
                    <a:pt x="13617" y="99880"/>
                    <a:pt x="13617" y="99880"/>
                    <a:pt x="13617" y="99880"/>
                  </a:cubicBezTo>
                  <a:close/>
                  <a:moveTo>
                    <a:pt x="57872" y="80479"/>
                  </a:moveTo>
                  <a:cubicBezTo>
                    <a:pt x="57872" y="80479"/>
                    <a:pt x="57872" y="80479"/>
                    <a:pt x="57872" y="80479"/>
                  </a:cubicBezTo>
                  <a:cubicBezTo>
                    <a:pt x="57872" y="80479"/>
                    <a:pt x="57872" y="80479"/>
                    <a:pt x="57872" y="80479"/>
                  </a:cubicBezTo>
                  <a:cubicBezTo>
                    <a:pt x="57872" y="80479"/>
                    <a:pt x="58723" y="79760"/>
                    <a:pt x="58723" y="79760"/>
                  </a:cubicBezTo>
                  <a:cubicBezTo>
                    <a:pt x="58723" y="79041"/>
                    <a:pt x="57872" y="78323"/>
                    <a:pt x="57872" y="78323"/>
                  </a:cubicBezTo>
                  <a:cubicBezTo>
                    <a:pt x="57872" y="77604"/>
                    <a:pt x="58723" y="77604"/>
                    <a:pt x="58723" y="77604"/>
                  </a:cubicBezTo>
                  <a:cubicBezTo>
                    <a:pt x="58723" y="77604"/>
                    <a:pt x="58723" y="76886"/>
                    <a:pt x="58723" y="76886"/>
                  </a:cubicBezTo>
                  <a:cubicBezTo>
                    <a:pt x="58723" y="76886"/>
                    <a:pt x="57872" y="76886"/>
                    <a:pt x="57872" y="76886"/>
                  </a:cubicBezTo>
                  <a:cubicBezTo>
                    <a:pt x="57021" y="76886"/>
                    <a:pt x="57021" y="77604"/>
                    <a:pt x="57021" y="77604"/>
                  </a:cubicBezTo>
                  <a:cubicBezTo>
                    <a:pt x="57021" y="77604"/>
                    <a:pt x="57021" y="78323"/>
                    <a:pt x="57021" y="78323"/>
                  </a:cubicBezTo>
                  <a:cubicBezTo>
                    <a:pt x="57021" y="78323"/>
                    <a:pt x="57021" y="79041"/>
                    <a:pt x="57021" y="79041"/>
                  </a:cubicBezTo>
                  <a:cubicBezTo>
                    <a:pt x="57021" y="79041"/>
                    <a:pt x="57872" y="80479"/>
                    <a:pt x="57872" y="80479"/>
                  </a:cubicBezTo>
                  <a:close/>
                  <a:moveTo>
                    <a:pt x="80851" y="99880"/>
                  </a:moveTo>
                  <a:cubicBezTo>
                    <a:pt x="80851" y="99880"/>
                    <a:pt x="80851" y="99880"/>
                    <a:pt x="80851" y="99880"/>
                  </a:cubicBezTo>
                  <a:cubicBezTo>
                    <a:pt x="81702" y="99161"/>
                    <a:pt x="81702" y="99161"/>
                    <a:pt x="81702" y="99161"/>
                  </a:cubicBezTo>
                  <a:cubicBezTo>
                    <a:pt x="82553" y="99880"/>
                    <a:pt x="82553" y="99880"/>
                    <a:pt x="82553" y="99880"/>
                  </a:cubicBezTo>
                  <a:cubicBezTo>
                    <a:pt x="82553" y="99880"/>
                    <a:pt x="81702" y="100598"/>
                    <a:pt x="81702" y="100598"/>
                  </a:cubicBezTo>
                  <a:cubicBezTo>
                    <a:pt x="81702" y="100598"/>
                    <a:pt x="80851" y="99880"/>
                    <a:pt x="80851" y="99880"/>
                  </a:cubicBezTo>
                  <a:cubicBezTo>
                    <a:pt x="80851" y="99880"/>
                    <a:pt x="80851" y="99880"/>
                    <a:pt x="80851" y="99880"/>
                  </a:cubicBezTo>
                  <a:close/>
                  <a:moveTo>
                    <a:pt x="90212" y="109221"/>
                  </a:moveTo>
                  <a:cubicBezTo>
                    <a:pt x="90212" y="109221"/>
                    <a:pt x="90212" y="109221"/>
                    <a:pt x="90212" y="109221"/>
                  </a:cubicBezTo>
                  <a:cubicBezTo>
                    <a:pt x="91063" y="109221"/>
                    <a:pt x="91063" y="109221"/>
                    <a:pt x="91063" y="109221"/>
                  </a:cubicBezTo>
                  <a:cubicBezTo>
                    <a:pt x="91063" y="109940"/>
                    <a:pt x="91063" y="109940"/>
                    <a:pt x="91063" y="109940"/>
                  </a:cubicBezTo>
                  <a:cubicBezTo>
                    <a:pt x="90212" y="110658"/>
                    <a:pt x="90212" y="110658"/>
                    <a:pt x="90212" y="110658"/>
                  </a:cubicBezTo>
                  <a:cubicBezTo>
                    <a:pt x="90212" y="109940"/>
                    <a:pt x="90212" y="109940"/>
                    <a:pt x="90212" y="109940"/>
                  </a:cubicBezTo>
                  <a:cubicBezTo>
                    <a:pt x="90212" y="109221"/>
                    <a:pt x="90212" y="109221"/>
                    <a:pt x="90212" y="109221"/>
                  </a:cubicBezTo>
                  <a:close/>
                  <a:moveTo>
                    <a:pt x="87659" y="107784"/>
                  </a:moveTo>
                  <a:cubicBezTo>
                    <a:pt x="87659" y="107784"/>
                    <a:pt x="87659" y="107784"/>
                    <a:pt x="87659" y="107784"/>
                  </a:cubicBezTo>
                  <a:cubicBezTo>
                    <a:pt x="86808" y="107065"/>
                    <a:pt x="86808" y="107065"/>
                    <a:pt x="86808" y="107065"/>
                  </a:cubicBezTo>
                  <a:cubicBezTo>
                    <a:pt x="88510" y="107065"/>
                    <a:pt x="88510" y="107065"/>
                    <a:pt x="88510" y="107065"/>
                  </a:cubicBezTo>
                  <a:cubicBezTo>
                    <a:pt x="88510" y="107065"/>
                    <a:pt x="88510" y="107065"/>
                    <a:pt x="89361" y="107065"/>
                  </a:cubicBezTo>
                  <a:cubicBezTo>
                    <a:pt x="89361" y="107065"/>
                    <a:pt x="90212" y="107784"/>
                    <a:pt x="90212" y="107784"/>
                  </a:cubicBezTo>
                  <a:cubicBezTo>
                    <a:pt x="90212" y="107784"/>
                    <a:pt x="90212" y="107784"/>
                    <a:pt x="90212" y="107784"/>
                  </a:cubicBezTo>
                  <a:cubicBezTo>
                    <a:pt x="89361" y="107784"/>
                    <a:pt x="89361" y="108502"/>
                    <a:pt x="89361" y="108502"/>
                  </a:cubicBezTo>
                  <a:cubicBezTo>
                    <a:pt x="88510" y="108502"/>
                    <a:pt x="87659" y="107784"/>
                    <a:pt x="87659" y="107784"/>
                  </a:cubicBezTo>
                  <a:close/>
                  <a:moveTo>
                    <a:pt x="91914" y="107784"/>
                  </a:moveTo>
                  <a:cubicBezTo>
                    <a:pt x="91914" y="107784"/>
                    <a:pt x="91914" y="107784"/>
                    <a:pt x="91914" y="107784"/>
                  </a:cubicBezTo>
                  <a:cubicBezTo>
                    <a:pt x="91063" y="106347"/>
                    <a:pt x="91063" y="106347"/>
                    <a:pt x="91063" y="106347"/>
                  </a:cubicBezTo>
                  <a:cubicBezTo>
                    <a:pt x="91914" y="105628"/>
                    <a:pt x="91914" y="105628"/>
                    <a:pt x="91914" y="105628"/>
                  </a:cubicBezTo>
                  <a:cubicBezTo>
                    <a:pt x="91914" y="105628"/>
                    <a:pt x="92765" y="106347"/>
                    <a:pt x="92765" y="106347"/>
                  </a:cubicBezTo>
                  <a:cubicBezTo>
                    <a:pt x="92765" y="106347"/>
                    <a:pt x="91914" y="107065"/>
                    <a:pt x="91914" y="107065"/>
                  </a:cubicBezTo>
                  <a:cubicBezTo>
                    <a:pt x="91914" y="107784"/>
                    <a:pt x="91914" y="107784"/>
                    <a:pt x="91914" y="107784"/>
                  </a:cubicBezTo>
                  <a:close/>
                  <a:moveTo>
                    <a:pt x="109787" y="103473"/>
                  </a:moveTo>
                  <a:cubicBezTo>
                    <a:pt x="109787" y="103473"/>
                    <a:pt x="109787" y="103473"/>
                    <a:pt x="109787" y="103473"/>
                  </a:cubicBezTo>
                  <a:cubicBezTo>
                    <a:pt x="108936" y="102754"/>
                    <a:pt x="108936" y="102754"/>
                    <a:pt x="108936" y="102754"/>
                  </a:cubicBezTo>
                  <a:cubicBezTo>
                    <a:pt x="108936" y="102754"/>
                    <a:pt x="109787" y="102035"/>
                    <a:pt x="109787" y="102035"/>
                  </a:cubicBezTo>
                  <a:cubicBezTo>
                    <a:pt x="110638" y="102035"/>
                    <a:pt x="111489" y="102035"/>
                    <a:pt x="111489" y="102035"/>
                  </a:cubicBezTo>
                  <a:cubicBezTo>
                    <a:pt x="109787" y="103473"/>
                    <a:pt x="109787" y="103473"/>
                    <a:pt x="109787" y="103473"/>
                  </a:cubicBezTo>
                  <a:close/>
                  <a:moveTo>
                    <a:pt x="108085" y="104191"/>
                  </a:moveTo>
                  <a:cubicBezTo>
                    <a:pt x="108085" y="104191"/>
                    <a:pt x="108085" y="104191"/>
                    <a:pt x="108085" y="104191"/>
                  </a:cubicBezTo>
                  <a:cubicBezTo>
                    <a:pt x="108085" y="102035"/>
                    <a:pt x="108085" y="102035"/>
                    <a:pt x="108085" y="102035"/>
                  </a:cubicBezTo>
                  <a:cubicBezTo>
                    <a:pt x="108936" y="101317"/>
                    <a:pt x="108936" y="101317"/>
                    <a:pt x="108936" y="101317"/>
                  </a:cubicBezTo>
                  <a:cubicBezTo>
                    <a:pt x="108085" y="100598"/>
                    <a:pt x="108085" y="100598"/>
                    <a:pt x="108085" y="100598"/>
                  </a:cubicBezTo>
                  <a:cubicBezTo>
                    <a:pt x="107234" y="100598"/>
                    <a:pt x="107234" y="100598"/>
                    <a:pt x="107234" y="100598"/>
                  </a:cubicBezTo>
                  <a:cubicBezTo>
                    <a:pt x="107234" y="100598"/>
                    <a:pt x="106382" y="99161"/>
                    <a:pt x="106382" y="99161"/>
                  </a:cubicBezTo>
                  <a:cubicBezTo>
                    <a:pt x="106382" y="99161"/>
                    <a:pt x="105531" y="99161"/>
                    <a:pt x="105531" y="99161"/>
                  </a:cubicBezTo>
                  <a:cubicBezTo>
                    <a:pt x="105531" y="99161"/>
                    <a:pt x="104680" y="99161"/>
                    <a:pt x="104680" y="99161"/>
                  </a:cubicBezTo>
                  <a:cubicBezTo>
                    <a:pt x="104680" y="99161"/>
                    <a:pt x="105531" y="98443"/>
                    <a:pt x="105531" y="98443"/>
                  </a:cubicBezTo>
                  <a:cubicBezTo>
                    <a:pt x="105531" y="98443"/>
                    <a:pt x="105531" y="98443"/>
                    <a:pt x="106382" y="98443"/>
                  </a:cubicBezTo>
                  <a:cubicBezTo>
                    <a:pt x="107234" y="97724"/>
                    <a:pt x="107234" y="97724"/>
                    <a:pt x="107234" y="97724"/>
                  </a:cubicBezTo>
                  <a:cubicBezTo>
                    <a:pt x="107234" y="97724"/>
                    <a:pt x="108936" y="95568"/>
                    <a:pt x="110638" y="95568"/>
                  </a:cubicBezTo>
                  <a:cubicBezTo>
                    <a:pt x="111489" y="95568"/>
                    <a:pt x="113191" y="95568"/>
                    <a:pt x="113191" y="95568"/>
                  </a:cubicBezTo>
                  <a:cubicBezTo>
                    <a:pt x="114893" y="94131"/>
                    <a:pt x="114893" y="94131"/>
                    <a:pt x="114893" y="94131"/>
                  </a:cubicBezTo>
                  <a:cubicBezTo>
                    <a:pt x="114893" y="94131"/>
                    <a:pt x="114893" y="93413"/>
                    <a:pt x="114893" y="93413"/>
                  </a:cubicBezTo>
                  <a:cubicBezTo>
                    <a:pt x="115744" y="93413"/>
                    <a:pt x="114893" y="91976"/>
                    <a:pt x="114893" y="91976"/>
                  </a:cubicBezTo>
                  <a:cubicBezTo>
                    <a:pt x="114893" y="90538"/>
                    <a:pt x="114893" y="90538"/>
                    <a:pt x="114893" y="90538"/>
                  </a:cubicBezTo>
                  <a:cubicBezTo>
                    <a:pt x="114893" y="90538"/>
                    <a:pt x="112340" y="89101"/>
                    <a:pt x="112340" y="89101"/>
                  </a:cubicBezTo>
                  <a:cubicBezTo>
                    <a:pt x="112340" y="89101"/>
                    <a:pt x="108936" y="87664"/>
                    <a:pt x="108936" y="87664"/>
                  </a:cubicBezTo>
                  <a:cubicBezTo>
                    <a:pt x="108936" y="87664"/>
                    <a:pt x="108936" y="86227"/>
                    <a:pt x="108085" y="86227"/>
                  </a:cubicBezTo>
                  <a:cubicBezTo>
                    <a:pt x="108085" y="86227"/>
                    <a:pt x="108936" y="84790"/>
                    <a:pt x="108936" y="84790"/>
                  </a:cubicBezTo>
                  <a:cubicBezTo>
                    <a:pt x="108936" y="84790"/>
                    <a:pt x="110638" y="82634"/>
                    <a:pt x="112340" y="81916"/>
                  </a:cubicBezTo>
                  <a:cubicBezTo>
                    <a:pt x="113191" y="81197"/>
                    <a:pt x="114042" y="81197"/>
                    <a:pt x="114042" y="81197"/>
                  </a:cubicBezTo>
                  <a:cubicBezTo>
                    <a:pt x="114893" y="81197"/>
                    <a:pt x="115744" y="81916"/>
                    <a:pt x="116595" y="82634"/>
                  </a:cubicBezTo>
                  <a:cubicBezTo>
                    <a:pt x="116595" y="82634"/>
                    <a:pt x="117446" y="82634"/>
                    <a:pt x="118297" y="82634"/>
                  </a:cubicBezTo>
                  <a:cubicBezTo>
                    <a:pt x="119148" y="82634"/>
                    <a:pt x="120000" y="82634"/>
                    <a:pt x="120000" y="82634"/>
                  </a:cubicBezTo>
                  <a:cubicBezTo>
                    <a:pt x="120000" y="82634"/>
                    <a:pt x="120000" y="81197"/>
                    <a:pt x="120000" y="80479"/>
                  </a:cubicBezTo>
                  <a:cubicBezTo>
                    <a:pt x="120000" y="79760"/>
                    <a:pt x="120000" y="80479"/>
                    <a:pt x="119148" y="79760"/>
                  </a:cubicBezTo>
                  <a:cubicBezTo>
                    <a:pt x="119148" y="79760"/>
                    <a:pt x="118297" y="79041"/>
                    <a:pt x="118297" y="79041"/>
                  </a:cubicBezTo>
                  <a:cubicBezTo>
                    <a:pt x="118297" y="79041"/>
                    <a:pt x="118297" y="78323"/>
                    <a:pt x="118297" y="78323"/>
                  </a:cubicBezTo>
                  <a:cubicBezTo>
                    <a:pt x="118297" y="78323"/>
                    <a:pt x="118297" y="77604"/>
                    <a:pt x="118297" y="76886"/>
                  </a:cubicBezTo>
                  <a:cubicBezTo>
                    <a:pt x="118297" y="76886"/>
                    <a:pt x="118297" y="74730"/>
                    <a:pt x="118297" y="74730"/>
                  </a:cubicBezTo>
                  <a:cubicBezTo>
                    <a:pt x="118297" y="74011"/>
                    <a:pt x="117446" y="72574"/>
                    <a:pt x="117446" y="72574"/>
                  </a:cubicBezTo>
                  <a:cubicBezTo>
                    <a:pt x="117446" y="71856"/>
                    <a:pt x="116595" y="71137"/>
                    <a:pt x="116595" y="71137"/>
                  </a:cubicBezTo>
                  <a:cubicBezTo>
                    <a:pt x="115744" y="69700"/>
                    <a:pt x="115744" y="69700"/>
                    <a:pt x="115744" y="69700"/>
                  </a:cubicBezTo>
                  <a:cubicBezTo>
                    <a:pt x="115744" y="69700"/>
                    <a:pt x="115744" y="69700"/>
                    <a:pt x="115744" y="68982"/>
                  </a:cubicBezTo>
                  <a:cubicBezTo>
                    <a:pt x="115744" y="67544"/>
                    <a:pt x="116595" y="66107"/>
                    <a:pt x="116595" y="66107"/>
                  </a:cubicBezTo>
                  <a:cubicBezTo>
                    <a:pt x="117446" y="65389"/>
                    <a:pt x="117446" y="63952"/>
                    <a:pt x="117446" y="63952"/>
                  </a:cubicBezTo>
                  <a:cubicBezTo>
                    <a:pt x="116595" y="63233"/>
                    <a:pt x="116595" y="63233"/>
                    <a:pt x="116595" y="63233"/>
                  </a:cubicBezTo>
                  <a:cubicBezTo>
                    <a:pt x="116595" y="63233"/>
                    <a:pt x="113191" y="62514"/>
                    <a:pt x="113191" y="62514"/>
                  </a:cubicBezTo>
                  <a:cubicBezTo>
                    <a:pt x="113191" y="62514"/>
                    <a:pt x="112340" y="61796"/>
                    <a:pt x="112340" y="61796"/>
                  </a:cubicBezTo>
                  <a:cubicBezTo>
                    <a:pt x="112340" y="61077"/>
                    <a:pt x="111489" y="61077"/>
                    <a:pt x="111489" y="61077"/>
                  </a:cubicBezTo>
                  <a:cubicBezTo>
                    <a:pt x="111489" y="61077"/>
                    <a:pt x="108085" y="61796"/>
                    <a:pt x="108085" y="61796"/>
                  </a:cubicBezTo>
                  <a:cubicBezTo>
                    <a:pt x="108085" y="61796"/>
                    <a:pt x="106382" y="62514"/>
                    <a:pt x="105531" y="63233"/>
                  </a:cubicBezTo>
                  <a:cubicBezTo>
                    <a:pt x="103829" y="63233"/>
                    <a:pt x="103829" y="63233"/>
                    <a:pt x="102978" y="63952"/>
                  </a:cubicBezTo>
                  <a:cubicBezTo>
                    <a:pt x="101276" y="64670"/>
                    <a:pt x="101276" y="65389"/>
                    <a:pt x="100425" y="66107"/>
                  </a:cubicBezTo>
                  <a:cubicBezTo>
                    <a:pt x="99574" y="66107"/>
                    <a:pt x="98723" y="67544"/>
                    <a:pt x="98723" y="67544"/>
                  </a:cubicBezTo>
                  <a:cubicBezTo>
                    <a:pt x="97872" y="68263"/>
                    <a:pt x="97872" y="68263"/>
                    <a:pt x="98723" y="68982"/>
                  </a:cubicBezTo>
                  <a:cubicBezTo>
                    <a:pt x="98723" y="69700"/>
                    <a:pt x="99574" y="68982"/>
                    <a:pt x="99574" y="68982"/>
                  </a:cubicBezTo>
                  <a:cubicBezTo>
                    <a:pt x="99574" y="68982"/>
                    <a:pt x="100425" y="68982"/>
                    <a:pt x="101276" y="68982"/>
                  </a:cubicBezTo>
                  <a:cubicBezTo>
                    <a:pt x="102127" y="68982"/>
                    <a:pt x="102127" y="69700"/>
                    <a:pt x="101276" y="69700"/>
                  </a:cubicBezTo>
                  <a:cubicBezTo>
                    <a:pt x="101276" y="69700"/>
                    <a:pt x="101276" y="70419"/>
                    <a:pt x="101276" y="70419"/>
                  </a:cubicBezTo>
                  <a:cubicBezTo>
                    <a:pt x="101276" y="70419"/>
                    <a:pt x="101276" y="70419"/>
                    <a:pt x="100425" y="71137"/>
                  </a:cubicBezTo>
                  <a:cubicBezTo>
                    <a:pt x="100425" y="71137"/>
                    <a:pt x="100425" y="71856"/>
                    <a:pt x="100425" y="72574"/>
                  </a:cubicBezTo>
                  <a:cubicBezTo>
                    <a:pt x="100425" y="73293"/>
                    <a:pt x="99574" y="73293"/>
                    <a:pt x="99574" y="73293"/>
                  </a:cubicBezTo>
                  <a:cubicBezTo>
                    <a:pt x="98723" y="74011"/>
                    <a:pt x="98723" y="74011"/>
                    <a:pt x="97872" y="74730"/>
                  </a:cubicBezTo>
                  <a:cubicBezTo>
                    <a:pt x="97021" y="74730"/>
                    <a:pt x="97021" y="75449"/>
                    <a:pt x="97021" y="75449"/>
                  </a:cubicBezTo>
                  <a:cubicBezTo>
                    <a:pt x="97021" y="76167"/>
                    <a:pt x="97021" y="76167"/>
                    <a:pt x="97872" y="76886"/>
                  </a:cubicBezTo>
                  <a:cubicBezTo>
                    <a:pt x="97872" y="77604"/>
                    <a:pt x="97872" y="77604"/>
                    <a:pt x="97872" y="77604"/>
                  </a:cubicBezTo>
                  <a:cubicBezTo>
                    <a:pt x="97872" y="78323"/>
                    <a:pt x="97021" y="79041"/>
                    <a:pt x="97021" y="78323"/>
                  </a:cubicBezTo>
                  <a:cubicBezTo>
                    <a:pt x="97021" y="78323"/>
                    <a:pt x="97021" y="77604"/>
                    <a:pt x="97021" y="77604"/>
                  </a:cubicBezTo>
                  <a:cubicBezTo>
                    <a:pt x="94468" y="77604"/>
                    <a:pt x="94468" y="77604"/>
                    <a:pt x="94468" y="77604"/>
                  </a:cubicBezTo>
                  <a:cubicBezTo>
                    <a:pt x="94468" y="77604"/>
                    <a:pt x="94468" y="77604"/>
                    <a:pt x="93617" y="77604"/>
                  </a:cubicBezTo>
                  <a:cubicBezTo>
                    <a:pt x="93617" y="77604"/>
                    <a:pt x="95319" y="76167"/>
                    <a:pt x="95319" y="76167"/>
                  </a:cubicBezTo>
                  <a:cubicBezTo>
                    <a:pt x="96170" y="75449"/>
                    <a:pt x="96170" y="75449"/>
                    <a:pt x="96170" y="75449"/>
                  </a:cubicBezTo>
                  <a:cubicBezTo>
                    <a:pt x="96170" y="74730"/>
                    <a:pt x="96170" y="74730"/>
                    <a:pt x="96170" y="74730"/>
                  </a:cubicBezTo>
                  <a:cubicBezTo>
                    <a:pt x="93617" y="74730"/>
                    <a:pt x="93617" y="74730"/>
                    <a:pt x="93617" y="74730"/>
                  </a:cubicBezTo>
                  <a:cubicBezTo>
                    <a:pt x="92765" y="74730"/>
                    <a:pt x="92765" y="74730"/>
                    <a:pt x="92765" y="74730"/>
                  </a:cubicBezTo>
                  <a:cubicBezTo>
                    <a:pt x="93617" y="74011"/>
                    <a:pt x="93617" y="74011"/>
                    <a:pt x="93617" y="74011"/>
                  </a:cubicBezTo>
                  <a:cubicBezTo>
                    <a:pt x="93617" y="72574"/>
                    <a:pt x="93617" y="72574"/>
                    <a:pt x="93617" y="72574"/>
                  </a:cubicBezTo>
                  <a:cubicBezTo>
                    <a:pt x="94468" y="71137"/>
                    <a:pt x="94468" y="71137"/>
                    <a:pt x="94468" y="71137"/>
                  </a:cubicBezTo>
                  <a:cubicBezTo>
                    <a:pt x="94468" y="71137"/>
                    <a:pt x="94468" y="69700"/>
                    <a:pt x="95319" y="69700"/>
                  </a:cubicBezTo>
                  <a:cubicBezTo>
                    <a:pt x="95319" y="69700"/>
                    <a:pt x="96170" y="68982"/>
                    <a:pt x="96170" y="68263"/>
                  </a:cubicBezTo>
                  <a:cubicBezTo>
                    <a:pt x="97021" y="68263"/>
                    <a:pt x="96170" y="67544"/>
                    <a:pt x="96170" y="67544"/>
                  </a:cubicBezTo>
                  <a:cubicBezTo>
                    <a:pt x="94468" y="67544"/>
                    <a:pt x="94468" y="67544"/>
                    <a:pt x="94468" y="67544"/>
                  </a:cubicBezTo>
                  <a:cubicBezTo>
                    <a:pt x="92765" y="68263"/>
                    <a:pt x="92765" y="68263"/>
                    <a:pt x="92765" y="68263"/>
                  </a:cubicBezTo>
                  <a:cubicBezTo>
                    <a:pt x="92765" y="68263"/>
                    <a:pt x="90212" y="68982"/>
                    <a:pt x="89361" y="68982"/>
                  </a:cubicBezTo>
                  <a:cubicBezTo>
                    <a:pt x="88510" y="68982"/>
                    <a:pt x="89361" y="68982"/>
                    <a:pt x="88510" y="68982"/>
                  </a:cubicBezTo>
                  <a:cubicBezTo>
                    <a:pt x="88510" y="68263"/>
                    <a:pt x="87659" y="68263"/>
                    <a:pt x="87659" y="68263"/>
                  </a:cubicBezTo>
                  <a:cubicBezTo>
                    <a:pt x="87659" y="68263"/>
                    <a:pt x="85957" y="68263"/>
                    <a:pt x="85957" y="68263"/>
                  </a:cubicBezTo>
                  <a:cubicBezTo>
                    <a:pt x="85106" y="68263"/>
                    <a:pt x="85106" y="68982"/>
                    <a:pt x="85106" y="68982"/>
                  </a:cubicBezTo>
                  <a:cubicBezTo>
                    <a:pt x="85106" y="68982"/>
                    <a:pt x="87659" y="69700"/>
                    <a:pt x="88510" y="70419"/>
                  </a:cubicBezTo>
                  <a:cubicBezTo>
                    <a:pt x="88510" y="70419"/>
                    <a:pt x="89361" y="70419"/>
                    <a:pt x="89361" y="70419"/>
                  </a:cubicBezTo>
                  <a:cubicBezTo>
                    <a:pt x="89361" y="71137"/>
                    <a:pt x="89361" y="71137"/>
                    <a:pt x="89361" y="71137"/>
                  </a:cubicBezTo>
                  <a:cubicBezTo>
                    <a:pt x="89361" y="71137"/>
                    <a:pt x="88510" y="72574"/>
                    <a:pt x="87659" y="72574"/>
                  </a:cubicBezTo>
                  <a:cubicBezTo>
                    <a:pt x="87659" y="73293"/>
                    <a:pt x="86808" y="73293"/>
                    <a:pt x="86808" y="73293"/>
                  </a:cubicBezTo>
                  <a:cubicBezTo>
                    <a:pt x="85106" y="74011"/>
                    <a:pt x="85106" y="74011"/>
                    <a:pt x="85106" y="74011"/>
                  </a:cubicBezTo>
                  <a:cubicBezTo>
                    <a:pt x="85106" y="74011"/>
                    <a:pt x="85957" y="75449"/>
                    <a:pt x="85957" y="75449"/>
                  </a:cubicBezTo>
                  <a:cubicBezTo>
                    <a:pt x="85957" y="75449"/>
                    <a:pt x="85957" y="76886"/>
                    <a:pt x="85957" y="76886"/>
                  </a:cubicBezTo>
                  <a:cubicBezTo>
                    <a:pt x="84255" y="76167"/>
                    <a:pt x="84255" y="76167"/>
                    <a:pt x="84255" y="76167"/>
                  </a:cubicBezTo>
                  <a:cubicBezTo>
                    <a:pt x="81702" y="77604"/>
                    <a:pt x="81702" y="77604"/>
                    <a:pt x="81702" y="77604"/>
                  </a:cubicBezTo>
                  <a:cubicBezTo>
                    <a:pt x="81702" y="77604"/>
                    <a:pt x="80851" y="77604"/>
                    <a:pt x="80851" y="77604"/>
                  </a:cubicBezTo>
                  <a:cubicBezTo>
                    <a:pt x="80000" y="77604"/>
                    <a:pt x="80000" y="76886"/>
                    <a:pt x="80000" y="76886"/>
                  </a:cubicBezTo>
                  <a:cubicBezTo>
                    <a:pt x="79148" y="78323"/>
                    <a:pt x="79148" y="78323"/>
                    <a:pt x="79148" y="78323"/>
                  </a:cubicBezTo>
                  <a:cubicBezTo>
                    <a:pt x="79148" y="78323"/>
                    <a:pt x="75744" y="77604"/>
                    <a:pt x="74893" y="77604"/>
                  </a:cubicBezTo>
                  <a:cubicBezTo>
                    <a:pt x="74893" y="77604"/>
                    <a:pt x="74893" y="79041"/>
                    <a:pt x="74893" y="79041"/>
                  </a:cubicBezTo>
                  <a:cubicBezTo>
                    <a:pt x="76595" y="79760"/>
                    <a:pt x="76595" y="79760"/>
                    <a:pt x="76595" y="79760"/>
                  </a:cubicBezTo>
                  <a:cubicBezTo>
                    <a:pt x="74893" y="80479"/>
                    <a:pt x="74893" y="80479"/>
                    <a:pt x="74893" y="80479"/>
                  </a:cubicBezTo>
                  <a:cubicBezTo>
                    <a:pt x="78297" y="81916"/>
                    <a:pt x="78297" y="81916"/>
                    <a:pt x="78297" y="81916"/>
                  </a:cubicBezTo>
                  <a:cubicBezTo>
                    <a:pt x="79148" y="82634"/>
                    <a:pt x="79148" y="82634"/>
                    <a:pt x="79148" y="82634"/>
                  </a:cubicBezTo>
                  <a:cubicBezTo>
                    <a:pt x="80000" y="84790"/>
                    <a:pt x="80000" y="84790"/>
                    <a:pt x="80000" y="84790"/>
                  </a:cubicBezTo>
                  <a:cubicBezTo>
                    <a:pt x="79148" y="85508"/>
                    <a:pt x="79148" y="85508"/>
                    <a:pt x="79148" y="85508"/>
                  </a:cubicBezTo>
                  <a:cubicBezTo>
                    <a:pt x="80851" y="86946"/>
                    <a:pt x="80851" y="86946"/>
                    <a:pt x="80851" y="86946"/>
                  </a:cubicBezTo>
                  <a:cubicBezTo>
                    <a:pt x="80851" y="86946"/>
                    <a:pt x="80851" y="87664"/>
                    <a:pt x="81702" y="88383"/>
                  </a:cubicBezTo>
                  <a:cubicBezTo>
                    <a:pt x="81702" y="88383"/>
                    <a:pt x="81702" y="89820"/>
                    <a:pt x="81702" y="89820"/>
                  </a:cubicBezTo>
                  <a:cubicBezTo>
                    <a:pt x="81702" y="91257"/>
                    <a:pt x="81702" y="91257"/>
                    <a:pt x="81702" y="91257"/>
                  </a:cubicBezTo>
                  <a:cubicBezTo>
                    <a:pt x="81702" y="91976"/>
                    <a:pt x="81702" y="91976"/>
                    <a:pt x="81702" y="91976"/>
                  </a:cubicBezTo>
                  <a:cubicBezTo>
                    <a:pt x="81702" y="91976"/>
                    <a:pt x="80000" y="92694"/>
                    <a:pt x="80000" y="93413"/>
                  </a:cubicBezTo>
                  <a:cubicBezTo>
                    <a:pt x="80000" y="93413"/>
                    <a:pt x="80851" y="93413"/>
                    <a:pt x="80851" y="93413"/>
                  </a:cubicBezTo>
                  <a:cubicBezTo>
                    <a:pt x="82553" y="94850"/>
                    <a:pt x="82553" y="94850"/>
                    <a:pt x="82553" y="94850"/>
                  </a:cubicBezTo>
                  <a:cubicBezTo>
                    <a:pt x="83404" y="96287"/>
                    <a:pt x="83404" y="96287"/>
                    <a:pt x="83404" y="96287"/>
                  </a:cubicBezTo>
                  <a:cubicBezTo>
                    <a:pt x="83404" y="96287"/>
                    <a:pt x="82553" y="97005"/>
                    <a:pt x="82553" y="97724"/>
                  </a:cubicBezTo>
                  <a:cubicBezTo>
                    <a:pt x="82553" y="97724"/>
                    <a:pt x="84255" y="98443"/>
                    <a:pt x="84255" y="98443"/>
                  </a:cubicBezTo>
                  <a:cubicBezTo>
                    <a:pt x="87659" y="98443"/>
                    <a:pt x="87659" y="98443"/>
                    <a:pt x="87659" y="98443"/>
                  </a:cubicBezTo>
                  <a:cubicBezTo>
                    <a:pt x="89361" y="98443"/>
                    <a:pt x="89361" y="98443"/>
                    <a:pt x="89361" y="98443"/>
                  </a:cubicBezTo>
                  <a:cubicBezTo>
                    <a:pt x="89361" y="98443"/>
                    <a:pt x="91914" y="98443"/>
                    <a:pt x="92765" y="98443"/>
                  </a:cubicBezTo>
                  <a:cubicBezTo>
                    <a:pt x="92765" y="98443"/>
                    <a:pt x="95319" y="97724"/>
                    <a:pt x="95319" y="97724"/>
                  </a:cubicBezTo>
                  <a:cubicBezTo>
                    <a:pt x="95319" y="97724"/>
                    <a:pt x="97021" y="99161"/>
                    <a:pt x="97872" y="99161"/>
                  </a:cubicBezTo>
                  <a:cubicBezTo>
                    <a:pt x="98723" y="99880"/>
                    <a:pt x="97872" y="100598"/>
                    <a:pt x="97872" y="100598"/>
                  </a:cubicBezTo>
                  <a:cubicBezTo>
                    <a:pt x="97872" y="101317"/>
                    <a:pt x="97021" y="101317"/>
                    <a:pt x="97021" y="101317"/>
                  </a:cubicBezTo>
                  <a:cubicBezTo>
                    <a:pt x="97021" y="101317"/>
                    <a:pt x="97872" y="103473"/>
                    <a:pt x="97872" y="103473"/>
                  </a:cubicBezTo>
                  <a:cubicBezTo>
                    <a:pt x="98723" y="104191"/>
                    <a:pt x="98723" y="103473"/>
                    <a:pt x="98723" y="103473"/>
                  </a:cubicBezTo>
                  <a:cubicBezTo>
                    <a:pt x="98723" y="103473"/>
                    <a:pt x="99574" y="104191"/>
                    <a:pt x="100425" y="104910"/>
                  </a:cubicBezTo>
                  <a:cubicBezTo>
                    <a:pt x="100425" y="105628"/>
                    <a:pt x="101276" y="105628"/>
                    <a:pt x="101276" y="105628"/>
                  </a:cubicBezTo>
                  <a:cubicBezTo>
                    <a:pt x="102127" y="105628"/>
                    <a:pt x="102127" y="105628"/>
                    <a:pt x="102127" y="105628"/>
                  </a:cubicBezTo>
                  <a:cubicBezTo>
                    <a:pt x="102127" y="105628"/>
                    <a:pt x="102978" y="105628"/>
                    <a:pt x="102978" y="106347"/>
                  </a:cubicBezTo>
                  <a:cubicBezTo>
                    <a:pt x="103829" y="106347"/>
                    <a:pt x="104680" y="106347"/>
                    <a:pt x="105531" y="106347"/>
                  </a:cubicBezTo>
                  <a:cubicBezTo>
                    <a:pt x="105531" y="106347"/>
                    <a:pt x="106382" y="106347"/>
                    <a:pt x="106382" y="105628"/>
                  </a:cubicBezTo>
                  <a:cubicBezTo>
                    <a:pt x="106382" y="105628"/>
                    <a:pt x="107234" y="105628"/>
                    <a:pt x="108085" y="105628"/>
                  </a:cubicBezTo>
                  <a:cubicBezTo>
                    <a:pt x="108085" y="104910"/>
                    <a:pt x="108085" y="104191"/>
                    <a:pt x="108085" y="104191"/>
                  </a:cubicBezTo>
                  <a:cubicBezTo>
                    <a:pt x="108085" y="104191"/>
                    <a:pt x="108085" y="104191"/>
                    <a:pt x="108085" y="104191"/>
                  </a:cubicBezTo>
                  <a:close/>
                  <a:moveTo>
                    <a:pt x="108085" y="107784"/>
                  </a:moveTo>
                  <a:cubicBezTo>
                    <a:pt x="108085" y="107784"/>
                    <a:pt x="108085" y="107784"/>
                    <a:pt x="108085" y="107784"/>
                  </a:cubicBezTo>
                  <a:cubicBezTo>
                    <a:pt x="107234" y="108502"/>
                    <a:pt x="107234" y="108502"/>
                    <a:pt x="107234" y="108502"/>
                  </a:cubicBezTo>
                  <a:cubicBezTo>
                    <a:pt x="108085" y="108502"/>
                    <a:pt x="108085" y="108502"/>
                    <a:pt x="108085" y="108502"/>
                  </a:cubicBezTo>
                  <a:cubicBezTo>
                    <a:pt x="108085" y="108502"/>
                    <a:pt x="109787" y="109221"/>
                    <a:pt x="109787" y="109221"/>
                  </a:cubicBezTo>
                  <a:cubicBezTo>
                    <a:pt x="110638" y="109221"/>
                    <a:pt x="110638" y="109221"/>
                    <a:pt x="110638" y="109221"/>
                  </a:cubicBezTo>
                  <a:cubicBezTo>
                    <a:pt x="111489" y="108502"/>
                    <a:pt x="111489" y="108502"/>
                    <a:pt x="111489" y="108502"/>
                  </a:cubicBezTo>
                  <a:cubicBezTo>
                    <a:pt x="112340" y="107065"/>
                    <a:pt x="112340" y="107065"/>
                    <a:pt x="112340" y="107065"/>
                  </a:cubicBezTo>
                  <a:cubicBezTo>
                    <a:pt x="114893" y="106347"/>
                    <a:pt x="114893" y="106347"/>
                    <a:pt x="114893" y="106347"/>
                  </a:cubicBezTo>
                  <a:cubicBezTo>
                    <a:pt x="114893" y="106347"/>
                    <a:pt x="117446" y="106347"/>
                    <a:pt x="117446" y="106347"/>
                  </a:cubicBezTo>
                  <a:cubicBezTo>
                    <a:pt x="117446" y="106347"/>
                    <a:pt x="118297" y="105628"/>
                    <a:pt x="118297" y="105628"/>
                  </a:cubicBezTo>
                  <a:cubicBezTo>
                    <a:pt x="118297" y="104910"/>
                    <a:pt x="118297" y="104910"/>
                    <a:pt x="118297" y="104910"/>
                  </a:cubicBezTo>
                  <a:cubicBezTo>
                    <a:pt x="116595" y="103473"/>
                    <a:pt x="116595" y="103473"/>
                    <a:pt x="116595" y="103473"/>
                  </a:cubicBezTo>
                  <a:cubicBezTo>
                    <a:pt x="114893" y="103473"/>
                    <a:pt x="114893" y="103473"/>
                    <a:pt x="114893" y="103473"/>
                  </a:cubicBezTo>
                  <a:cubicBezTo>
                    <a:pt x="114893" y="103473"/>
                    <a:pt x="113191" y="103473"/>
                    <a:pt x="112340" y="103473"/>
                  </a:cubicBezTo>
                  <a:cubicBezTo>
                    <a:pt x="112340" y="103473"/>
                    <a:pt x="111489" y="103473"/>
                    <a:pt x="111489" y="103473"/>
                  </a:cubicBezTo>
                  <a:cubicBezTo>
                    <a:pt x="111489" y="103473"/>
                    <a:pt x="111489" y="104191"/>
                    <a:pt x="111489" y="104910"/>
                  </a:cubicBezTo>
                  <a:cubicBezTo>
                    <a:pt x="110638" y="105628"/>
                    <a:pt x="110638" y="105628"/>
                    <a:pt x="109787" y="105628"/>
                  </a:cubicBezTo>
                  <a:cubicBezTo>
                    <a:pt x="109787" y="105628"/>
                    <a:pt x="108936" y="105628"/>
                    <a:pt x="108936" y="105628"/>
                  </a:cubicBezTo>
                  <a:cubicBezTo>
                    <a:pt x="108085" y="107784"/>
                    <a:pt x="108085" y="107784"/>
                    <a:pt x="108085" y="107784"/>
                  </a:cubicBezTo>
                  <a:close/>
                  <a:moveTo>
                    <a:pt x="98723" y="116407"/>
                  </a:moveTo>
                  <a:cubicBezTo>
                    <a:pt x="98723" y="116407"/>
                    <a:pt x="98723" y="116407"/>
                    <a:pt x="98723" y="116407"/>
                  </a:cubicBezTo>
                  <a:cubicBezTo>
                    <a:pt x="99574" y="116407"/>
                    <a:pt x="99574" y="116407"/>
                    <a:pt x="99574" y="116407"/>
                  </a:cubicBezTo>
                  <a:cubicBezTo>
                    <a:pt x="100425" y="115688"/>
                    <a:pt x="100425" y="115688"/>
                    <a:pt x="100425" y="115688"/>
                  </a:cubicBezTo>
                  <a:cubicBezTo>
                    <a:pt x="99574" y="114251"/>
                    <a:pt x="99574" y="114251"/>
                    <a:pt x="99574" y="114251"/>
                  </a:cubicBezTo>
                  <a:cubicBezTo>
                    <a:pt x="98723" y="113532"/>
                    <a:pt x="98723" y="113532"/>
                    <a:pt x="98723" y="113532"/>
                  </a:cubicBezTo>
                  <a:cubicBezTo>
                    <a:pt x="97872" y="111377"/>
                    <a:pt x="97872" y="111377"/>
                    <a:pt x="97872" y="111377"/>
                  </a:cubicBezTo>
                  <a:cubicBezTo>
                    <a:pt x="96170" y="109940"/>
                    <a:pt x="96170" y="109940"/>
                    <a:pt x="96170" y="109940"/>
                  </a:cubicBezTo>
                  <a:cubicBezTo>
                    <a:pt x="95319" y="109221"/>
                    <a:pt x="95319" y="109221"/>
                    <a:pt x="95319" y="109221"/>
                  </a:cubicBezTo>
                  <a:cubicBezTo>
                    <a:pt x="94468" y="110658"/>
                    <a:pt x="94468" y="110658"/>
                    <a:pt x="94468" y="110658"/>
                  </a:cubicBezTo>
                  <a:cubicBezTo>
                    <a:pt x="93617" y="111377"/>
                    <a:pt x="93617" y="111377"/>
                    <a:pt x="93617" y="111377"/>
                  </a:cubicBezTo>
                  <a:cubicBezTo>
                    <a:pt x="92765" y="112095"/>
                    <a:pt x="92765" y="112095"/>
                    <a:pt x="92765" y="112095"/>
                  </a:cubicBezTo>
                  <a:cubicBezTo>
                    <a:pt x="92765" y="112095"/>
                    <a:pt x="90212" y="111377"/>
                    <a:pt x="89361" y="110658"/>
                  </a:cubicBezTo>
                  <a:cubicBezTo>
                    <a:pt x="87659" y="109940"/>
                    <a:pt x="87659" y="109940"/>
                    <a:pt x="87659" y="109940"/>
                  </a:cubicBezTo>
                  <a:cubicBezTo>
                    <a:pt x="87659" y="109940"/>
                    <a:pt x="86808" y="109940"/>
                    <a:pt x="85957" y="109221"/>
                  </a:cubicBezTo>
                  <a:cubicBezTo>
                    <a:pt x="85957" y="109221"/>
                    <a:pt x="85106" y="108502"/>
                    <a:pt x="85106" y="108502"/>
                  </a:cubicBezTo>
                  <a:cubicBezTo>
                    <a:pt x="85106" y="108502"/>
                    <a:pt x="85106" y="107784"/>
                    <a:pt x="84255" y="107784"/>
                  </a:cubicBezTo>
                  <a:cubicBezTo>
                    <a:pt x="84255" y="107065"/>
                    <a:pt x="83404" y="107784"/>
                    <a:pt x="82553" y="107784"/>
                  </a:cubicBezTo>
                  <a:cubicBezTo>
                    <a:pt x="80851" y="107784"/>
                    <a:pt x="80851" y="107784"/>
                    <a:pt x="80000" y="107784"/>
                  </a:cubicBezTo>
                  <a:cubicBezTo>
                    <a:pt x="80000" y="108502"/>
                    <a:pt x="79148" y="108502"/>
                    <a:pt x="79148" y="108502"/>
                  </a:cubicBezTo>
                  <a:cubicBezTo>
                    <a:pt x="78297" y="109221"/>
                    <a:pt x="79148" y="110658"/>
                    <a:pt x="79148" y="110658"/>
                  </a:cubicBezTo>
                  <a:cubicBezTo>
                    <a:pt x="79148" y="111377"/>
                    <a:pt x="79148" y="111377"/>
                    <a:pt x="79148" y="111377"/>
                  </a:cubicBezTo>
                  <a:cubicBezTo>
                    <a:pt x="80000" y="112814"/>
                    <a:pt x="80000" y="112814"/>
                    <a:pt x="80000" y="112814"/>
                  </a:cubicBezTo>
                  <a:cubicBezTo>
                    <a:pt x="78297" y="112814"/>
                    <a:pt x="78297" y="112814"/>
                    <a:pt x="78297" y="112814"/>
                  </a:cubicBezTo>
                  <a:cubicBezTo>
                    <a:pt x="77446" y="112814"/>
                    <a:pt x="77446" y="112814"/>
                    <a:pt x="77446" y="112814"/>
                  </a:cubicBezTo>
                  <a:cubicBezTo>
                    <a:pt x="78297" y="114251"/>
                    <a:pt x="78297" y="114251"/>
                    <a:pt x="78297" y="114251"/>
                  </a:cubicBezTo>
                  <a:cubicBezTo>
                    <a:pt x="78297" y="114251"/>
                    <a:pt x="78297" y="114970"/>
                    <a:pt x="79148" y="115688"/>
                  </a:cubicBezTo>
                  <a:cubicBezTo>
                    <a:pt x="79148" y="115688"/>
                    <a:pt x="80000" y="116407"/>
                    <a:pt x="80000" y="116407"/>
                  </a:cubicBezTo>
                  <a:cubicBezTo>
                    <a:pt x="80000" y="116407"/>
                    <a:pt x="84255" y="117125"/>
                    <a:pt x="84255" y="117125"/>
                  </a:cubicBezTo>
                  <a:cubicBezTo>
                    <a:pt x="85106" y="117125"/>
                    <a:pt x="85106" y="117125"/>
                    <a:pt x="85106" y="117125"/>
                  </a:cubicBezTo>
                  <a:cubicBezTo>
                    <a:pt x="85106" y="117125"/>
                    <a:pt x="86808" y="117844"/>
                    <a:pt x="88510" y="118562"/>
                  </a:cubicBezTo>
                  <a:cubicBezTo>
                    <a:pt x="89361" y="119281"/>
                    <a:pt x="90212" y="120000"/>
                    <a:pt x="90212" y="120000"/>
                  </a:cubicBezTo>
                  <a:cubicBezTo>
                    <a:pt x="90212" y="120000"/>
                    <a:pt x="91914" y="120000"/>
                    <a:pt x="91914" y="120000"/>
                  </a:cubicBezTo>
                  <a:cubicBezTo>
                    <a:pt x="92765" y="119281"/>
                    <a:pt x="92765" y="119281"/>
                    <a:pt x="92765" y="119281"/>
                  </a:cubicBezTo>
                  <a:cubicBezTo>
                    <a:pt x="95319" y="118562"/>
                    <a:pt x="95319" y="118562"/>
                    <a:pt x="95319" y="118562"/>
                  </a:cubicBezTo>
                  <a:cubicBezTo>
                    <a:pt x="97021" y="118562"/>
                    <a:pt x="97021" y="118562"/>
                    <a:pt x="97021" y="118562"/>
                  </a:cubicBezTo>
                  <a:cubicBezTo>
                    <a:pt x="99574" y="119281"/>
                    <a:pt x="99574" y="119281"/>
                    <a:pt x="99574" y="119281"/>
                  </a:cubicBezTo>
                  <a:cubicBezTo>
                    <a:pt x="100425" y="119281"/>
                    <a:pt x="100425" y="119281"/>
                    <a:pt x="100425" y="119281"/>
                  </a:cubicBezTo>
                  <a:cubicBezTo>
                    <a:pt x="100425" y="117844"/>
                    <a:pt x="100425" y="117844"/>
                    <a:pt x="100425" y="117844"/>
                  </a:cubicBezTo>
                  <a:cubicBezTo>
                    <a:pt x="100425" y="117125"/>
                    <a:pt x="100425" y="117125"/>
                    <a:pt x="100425" y="117125"/>
                  </a:cubicBezTo>
                  <a:cubicBezTo>
                    <a:pt x="98723" y="116407"/>
                    <a:pt x="98723" y="116407"/>
                    <a:pt x="98723" y="116407"/>
                  </a:cubicBezTo>
                  <a:close/>
                  <a:moveTo>
                    <a:pt x="65531" y="86946"/>
                  </a:moveTo>
                  <a:cubicBezTo>
                    <a:pt x="65531" y="86946"/>
                    <a:pt x="65531" y="86946"/>
                    <a:pt x="65531" y="86946"/>
                  </a:cubicBezTo>
                  <a:cubicBezTo>
                    <a:pt x="63829" y="86227"/>
                    <a:pt x="63829" y="86227"/>
                    <a:pt x="63829" y="86227"/>
                  </a:cubicBezTo>
                  <a:cubicBezTo>
                    <a:pt x="62127" y="84071"/>
                    <a:pt x="62127" y="84071"/>
                    <a:pt x="62127" y="84071"/>
                  </a:cubicBezTo>
                  <a:cubicBezTo>
                    <a:pt x="59574" y="83353"/>
                    <a:pt x="59574" y="83353"/>
                    <a:pt x="59574" y="83353"/>
                  </a:cubicBezTo>
                  <a:cubicBezTo>
                    <a:pt x="59574" y="83353"/>
                    <a:pt x="58723" y="81197"/>
                    <a:pt x="58723" y="81197"/>
                  </a:cubicBezTo>
                  <a:cubicBezTo>
                    <a:pt x="57872" y="80479"/>
                    <a:pt x="57872" y="81197"/>
                    <a:pt x="57872" y="81197"/>
                  </a:cubicBezTo>
                  <a:cubicBezTo>
                    <a:pt x="57872" y="81197"/>
                    <a:pt x="57872" y="82634"/>
                    <a:pt x="57021" y="83353"/>
                  </a:cubicBezTo>
                  <a:cubicBezTo>
                    <a:pt x="56170" y="83353"/>
                    <a:pt x="55319" y="83353"/>
                    <a:pt x="55319" y="83353"/>
                  </a:cubicBezTo>
                  <a:cubicBezTo>
                    <a:pt x="53617" y="84790"/>
                    <a:pt x="53617" y="84790"/>
                    <a:pt x="53617" y="84790"/>
                  </a:cubicBezTo>
                  <a:cubicBezTo>
                    <a:pt x="53617" y="84790"/>
                    <a:pt x="51063" y="85508"/>
                    <a:pt x="50212" y="85508"/>
                  </a:cubicBezTo>
                  <a:cubicBezTo>
                    <a:pt x="50212" y="85508"/>
                    <a:pt x="49361" y="86227"/>
                    <a:pt x="49361" y="86227"/>
                  </a:cubicBezTo>
                  <a:cubicBezTo>
                    <a:pt x="44255" y="85508"/>
                    <a:pt x="44255" y="85508"/>
                    <a:pt x="44255" y="85508"/>
                  </a:cubicBezTo>
                  <a:cubicBezTo>
                    <a:pt x="42553" y="86946"/>
                    <a:pt x="42553" y="86946"/>
                    <a:pt x="42553" y="86946"/>
                  </a:cubicBezTo>
                  <a:cubicBezTo>
                    <a:pt x="42553" y="87664"/>
                    <a:pt x="42553" y="87664"/>
                    <a:pt x="42553" y="87664"/>
                  </a:cubicBezTo>
                  <a:cubicBezTo>
                    <a:pt x="43404" y="89101"/>
                    <a:pt x="43404" y="89101"/>
                    <a:pt x="43404" y="89101"/>
                  </a:cubicBezTo>
                  <a:cubicBezTo>
                    <a:pt x="44255" y="89820"/>
                    <a:pt x="44255" y="89820"/>
                    <a:pt x="44255" y="89820"/>
                  </a:cubicBezTo>
                  <a:cubicBezTo>
                    <a:pt x="45106" y="89820"/>
                    <a:pt x="45106" y="89820"/>
                    <a:pt x="45106" y="89820"/>
                  </a:cubicBezTo>
                  <a:cubicBezTo>
                    <a:pt x="45106" y="91257"/>
                    <a:pt x="45106" y="91257"/>
                    <a:pt x="45106" y="91257"/>
                  </a:cubicBezTo>
                  <a:cubicBezTo>
                    <a:pt x="45957" y="92694"/>
                    <a:pt x="45957" y="92694"/>
                    <a:pt x="45957" y="92694"/>
                  </a:cubicBezTo>
                  <a:cubicBezTo>
                    <a:pt x="45957" y="92694"/>
                    <a:pt x="46808" y="93413"/>
                    <a:pt x="47659" y="94850"/>
                  </a:cubicBezTo>
                  <a:cubicBezTo>
                    <a:pt x="48510" y="96287"/>
                    <a:pt x="47659" y="97005"/>
                    <a:pt x="47659" y="97005"/>
                  </a:cubicBezTo>
                  <a:cubicBezTo>
                    <a:pt x="50212" y="99161"/>
                    <a:pt x="50212" y="99161"/>
                    <a:pt x="50212" y="99161"/>
                  </a:cubicBezTo>
                  <a:cubicBezTo>
                    <a:pt x="51914" y="99880"/>
                    <a:pt x="51914" y="99880"/>
                    <a:pt x="51914" y="99880"/>
                  </a:cubicBezTo>
                  <a:cubicBezTo>
                    <a:pt x="51914" y="99880"/>
                    <a:pt x="52765" y="100598"/>
                    <a:pt x="53617" y="100598"/>
                  </a:cubicBezTo>
                  <a:cubicBezTo>
                    <a:pt x="53617" y="100598"/>
                    <a:pt x="53617" y="101317"/>
                    <a:pt x="53617" y="101317"/>
                  </a:cubicBezTo>
                  <a:cubicBezTo>
                    <a:pt x="53617" y="102754"/>
                    <a:pt x="53617" y="102754"/>
                    <a:pt x="53617" y="102754"/>
                  </a:cubicBezTo>
                  <a:cubicBezTo>
                    <a:pt x="54468" y="104191"/>
                    <a:pt x="54468" y="104191"/>
                    <a:pt x="54468" y="104191"/>
                  </a:cubicBezTo>
                  <a:cubicBezTo>
                    <a:pt x="55319" y="103473"/>
                    <a:pt x="55319" y="103473"/>
                    <a:pt x="55319" y="103473"/>
                  </a:cubicBezTo>
                  <a:cubicBezTo>
                    <a:pt x="56170" y="102754"/>
                    <a:pt x="56170" y="102754"/>
                    <a:pt x="56170" y="102754"/>
                  </a:cubicBezTo>
                  <a:cubicBezTo>
                    <a:pt x="60425" y="104191"/>
                    <a:pt x="60425" y="104191"/>
                    <a:pt x="60425" y="104191"/>
                  </a:cubicBezTo>
                  <a:cubicBezTo>
                    <a:pt x="60425" y="104191"/>
                    <a:pt x="63829" y="105628"/>
                    <a:pt x="64680" y="105628"/>
                  </a:cubicBezTo>
                  <a:cubicBezTo>
                    <a:pt x="64680" y="105628"/>
                    <a:pt x="66382" y="104191"/>
                    <a:pt x="66382" y="104191"/>
                  </a:cubicBezTo>
                  <a:cubicBezTo>
                    <a:pt x="67234" y="103473"/>
                    <a:pt x="69787" y="103473"/>
                    <a:pt x="69787" y="103473"/>
                  </a:cubicBezTo>
                  <a:cubicBezTo>
                    <a:pt x="70638" y="103473"/>
                    <a:pt x="70638" y="102754"/>
                    <a:pt x="70638" y="102754"/>
                  </a:cubicBezTo>
                  <a:cubicBezTo>
                    <a:pt x="70638" y="102035"/>
                    <a:pt x="71489" y="101317"/>
                    <a:pt x="71489" y="100598"/>
                  </a:cubicBezTo>
                  <a:cubicBezTo>
                    <a:pt x="71489" y="99880"/>
                    <a:pt x="72340" y="99161"/>
                    <a:pt x="72340" y="99161"/>
                  </a:cubicBezTo>
                  <a:cubicBezTo>
                    <a:pt x="72340" y="97724"/>
                    <a:pt x="72340" y="97724"/>
                    <a:pt x="72340" y="97724"/>
                  </a:cubicBezTo>
                  <a:cubicBezTo>
                    <a:pt x="71489" y="95568"/>
                    <a:pt x="71489" y="95568"/>
                    <a:pt x="71489" y="95568"/>
                  </a:cubicBezTo>
                  <a:cubicBezTo>
                    <a:pt x="72340" y="92694"/>
                    <a:pt x="72340" y="92694"/>
                    <a:pt x="72340" y="92694"/>
                  </a:cubicBezTo>
                  <a:cubicBezTo>
                    <a:pt x="70638" y="91257"/>
                    <a:pt x="70638" y="91257"/>
                    <a:pt x="70638" y="91257"/>
                  </a:cubicBezTo>
                  <a:cubicBezTo>
                    <a:pt x="69787" y="90538"/>
                    <a:pt x="69787" y="90538"/>
                    <a:pt x="69787" y="90538"/>
                  </a:cubicBezTo>
                  <a:cubicBezTo>
                    <a:pt x="69787" y="89820"/>
                    <a:pt x="69787" y="89820"/>
                    <a:pt x="69787" y="89820"/>
                  </a:cubicBezTo>
                  <a:cubicBezTo>
                    <a:pt x="69787" y="89101"/>
                    <a:pt x="69787" y="89101"/>
                    <a:pt x="69787" y="89101"/>
                  </a:cubicBezTo>
                  <a:cubicBezTo>
                    <a:pt x="71489" y="88383"/>
                    <a:pt x="71489" y="88383"/>
                    <a:pt x="71489" y="88383"/>
                  </a:cubicBezTo>
                  <a:cubicBezTo>
                    <a:pt x="71489" y="86227"/>
                    <a:pt x="71489" y="86227"/>
                    <a:pt x="71489" y="86227"/>
                  </a:cubicBezTo>
                  <a:cubicBezTo>
                    <a:pt x="74042" y="84790"/>
                    <a:pt x="74042" y="84790"/>
                    <a:pt x="74042" y="84790"/>
                  </a:cubicBezTo>
                  <a:cubicBezTo>
                    <a:pt x="74893" y="82634"/>
                    <a:pt x="74893" y="82634"/>
                    <a:pt x="74893" y="82634"/>
                  </a:cubicBezTo>
                  <a:cubicBezTo>
                    <a:pt x="74893" y="82634"/>
                    <a:pt x="71489" y="81916"/>
                    <a:pt x="70638" y="81916"/>
                  </a:cubicBezTo>
                  <a:cubicBezTo>
                    <a:pt x="68936" y="81916"/>
                    <a:pt x="69787" y="81916"/>
                    <a:pt x="69787" y="81197"/>
                  </a:cubicBezTo>
                  <a:cubicBezTo>
                    <a:pt x="69787" y="81197"/>
                    <a:pt x="68936" y="80479"/>
                    <a:pt x="68936" y="80479"/>
                  </a:cubicBezTo>
                  <a:cubicBezTo>
                    <a:pt x="68936" y="80479"/>
                    <a:pt x="67234" y="81197"/>
                    <a:pt x="67234" y="81197"/>
                  </a:cubicBezTo>
                  <a:cubicBezTo>
                    <a:pt x="66382" y="81197"/>
                    <a:pt x="66382" y="79760"/>
                    <a:pt x="66382" y="79760"/>
                  </a:cubicBezTo>
                  <a:cubicBezTo>
                    <a:pt x="66382" y="79760"/>
                    <a:pt x="64680" y="80479"/>
                    <a:pt x="64680" y="80479"/>
                  </a:cubicBezTo>
                  <a:cubicBezTo>
                    <a:pt x="63829" y="80479"/>
                    <a:pt x="62127" y="80479"/>
                    <a:pt x="62127" y="80479"/>
                  </a:cubicBezTo>
                  <a:cubicBezTo>
                    <a:pt x="62127" y="80479"/>
                    <a:pt x="62127" y="81197"/>
                    <a:pt x="62127" y="81197"/>
                  </a:cubicBezTo>
                  <a:cubicBezTo>
                    <a:pt x="61276" y="81916"/>
                    <a:pt x="62127" y="82634"/>
                    <a:pt x="62978" y="82634"/>
                  </a:cubicBezTo>
                  <a:cubicBezTo>
                    <a:pt x="62978" y="83353"/>
                    <a:pt x="63829" y="84790"/>
                    <a:pt x="63829" y="84790"/>
                  </a:cubicBezTo>
                  <a:cubicBezTo>
                    <a:pt x="64680" y="86227"/>
                    <a:pt x="64680" y="86227"/>
                    <a:pt x="64680" y="86227"/>
                  </a:cubicBezTo>
                  <a:cubicBezTo>
                    <a:pt x="65531" y="86946"/>
                    <a:pt x="65531" y="86946"/>
                    <a:pt x="65531" y="86946"/>
                  </a:cubicBezTo>
                  <a:close/>
                  <a:moveTo>
                    <a:pt x="63829" y="76886"/>
                  </a:moveTo>
                  <a:cubicBezTo>
                    <a:pt x="63829" y="76886"/>
                    <a:pt x="63829" y="76886"/>
                    <a:pt x="63829" y="76886"/>
                  </a:cubicBezTo>
                  <a:cubicBezTo>
                    <a:pt x="65531" y="76886"/>
                    <a:pt x="65531" y="76886"/>
                    <a:pt x="65531" y="76886"/>
                  </a:cubicBezTo>
                  <a:cubicBezTo>
                    <a:pt x="66382" y="75449"/>
                    <a:pt x="66382" y="75449"/>
                    <a:pt x="66382" y="75449"/>
                  </a:cubicBezTo>
                  <a:cubicBezTo>
                    <a:pt x="66382" y="75449"/>
                    <a:pt x="67234" y="74730"/>
                    <a:pt x="67234" y="74011"/>
                  </a:cubicBezTo>
                  <a:cubicBezTo>
                    <a:pt x="67234" y="74011"/>
                    <a:pt x="67234" y="73293"/>
                    <a:pt x="67234" y="73293"/>
                  </a:cubicBezTo>
                  <a:cubicBezTo>
                    <a:pt x="67234" y="71856"/>
                    <a:pt x="67234" y="71856"/>
                    <a:pt x="67234" y="71856"/>
                  </a:cubicBezTo>
                  <a:cubicBezTo>
                    <a:pt x="66382" y="71137"/>
                    <a:pt x="66382" y="71137"/>
                    <a:pt x="66382" y="71137"/>
                  </a:cubicBezTo>
                  <a:cubicBezTo>
                    <a:pt x="65531" y="69700"/>
                    <a:pt x="65531" y="69700"/>
                    <a:pt x="65531" y="69700"/>
                  </a:cubicBezTo>
                  <a:cubicBezTo>
                    <a:pt x="64680" y="67544"/>
                    <a:pt x="64680" y="67544"/>
                    <a:pt x="64680" y="67544"/>
                  </a:cubicBezTo>
                  <a:cubicBezTo>
                    <a:pt x="62978" y="67544"/>
                    <a:pt x="62978" y="67544"/>
                    <a:pt x="62978" y="67544"/>
                  </a:cubicBezTo>
                  <a:cubicBezTo>
                    <a:pt x="62978" y="67544"/>
                    <a:pt x="62978" y="68982"/>
                    <a:pt x="62978" y="68982"/>
                  </a:cubicBezTo>
                  <a:cubicBezTo>
                    <a:pt x="62978" y="69700"/>
                    <a:pt x="63829" y="70419"/>
                    <a:pt x="63829" y="70419"/>
                  </a:cubicBezTo>
                  <a:cubicBezTo>
                    <a:pt x="64680" y="71137"/>
                    <a:pt x="64680" y="71137"/>
                    <a:pt x="64680" y="71137"/>
                  </a:cubicBezTo>
                  <a:cubicBezTo>
                    <a:pt x="64680" y="71856"/>
                    <a:pt x="64680" y="71856"/>
                    <a:pt x="64680" y="71856"/>
                  </a:cubicBezTo>
                  <a:cubicBezTo>
                    <a:pt x="63829" y="72574"/>
                    <a:pt x="63829" y="72574"/>
                    <a:pt x="63829" y="72574"/>
                  </a:cubicBezTo>
                  <a:cubicBezTo>
                    <a:pt x="62978" y="74011"/>
                    <a:pt x="62978" y="74011"/>
                    <a:pt x="62978" y="74011"/>
                  </a:cubicBezTo>
                  <a:cubicBezTo>
                    <a:pt x="63829" y="75449"/>
                    <a:pt x="63829" y="75449"/>
                    <a:pt x="63829" y="75449"/>
                  </a:cubicBezTo>
                  <a:cubicBezTo>
                    <a:pt x="63829" y="76886"/>
                    <a:pt x="63829" y="76886"/>
                    <a:pt x="63829" y="76886"/>
                  </a:cubicBezTo>
                  <a:close/>
                  <a:moveTo>
                    <a:pt x="68085" y="112814"/>
                  </a:moveTo>
                  <a:cubicBezTo>
                    <a:pt x="68085" y="112814"/>
                    <a:pt x="68085" y="112814"/>
                    <a:pt x="68085" y="112814"/>
                  </a:cubicBezTo>
                  <a:cubicBezTo>
                    <a:pt x="68936" y="114970"/>
                    <a:pt x="68936" y="114970"/>
                    <a:pt x="68936" y="114970"/>
                  </a:cubicBezTo>
                  <a:cubicBezTo>
                    <a:pt x="69787" y="116407"/>
                    <a:pt x="69787" y="116407"/>
                    <a:pt x="69787" y="116407"/>
                  </a:cubicBezTo>
                  <a:cubicBezTo>
                    <a:pt x="69787" y="116407"/>
                    <a:pt x="71489" y="117125"/>
                    <a:pt x="71489" y="116407"/>
                  </a:cubicBezTo>
                  <a:cubicBezTo>
                    <a:pt x="71489" y="115688"/>
                    <a:pt x="70638" y="114970"/>
                    <a:pt x="71489" y="114251"/>
                  </a:cubicBezTo>
                  <a:cubicBezTo>
                    <a:pt x="71489" y="113532"/>
                    <a:pt x="72340" y="112095"/>
                    <a:pt x="72340" y="111377"/>
                  </a:cubicBezTo>
                  <a:cubicBezTo>
                    <a:pt x="72340" y="110658"/>
                    <a:pt x="73191" y="109940"/>
                    <a:pt x="73191" y="109221"/>
                  </a:cubicBezTo>
                  <a:cubicBezTo>
                    <a:pt x="74042" y="108502"/>
                    <a:pt x="74893" y="107065"/>
                    <a:pt x="74893" y="106347"/>
                  </a:cubicBezTo>
                  <a:cubicBezTo>
                    <a:pt x="74893" y="106347"/>
                    <a:pt x="75744" y="104910"/>
                    <a:pt x="75744" y="104191"/>
                  </a:cubicBezTo>
                  <a:cubicBezTo>
                    <a:pt x="75744" y="104191"/>
                    <a:pt x="75744" y="102035"/>
                    <a:pt x="75744" y="102035"/>
                  </a:cubicBezTo>
                  <a:cubicBezTo>
                    <a:pt x="75744" y="102035"/>
                    <a:pt x="74893" y="99880"/>
                    <a:pt x="74893" y="99880"/>
                  </a:cubicBezTo>
                  <a:cubicBezTo>
                    <a:pt x="74042" y="101317"/>
                    <a:pt x="74042" y="101317"/>
                    <a:pt x="74042" y="101317"/>
                  </a:cubicBezTo>
                  <a:cubicBezTo>
                    <a:pt x="74042" y="102754"/>
                    <a:pt x="74042" y="102754"/>
                    <a:pt x="74042" y="102754"/>
                  </a:cubicBezTo>
                  <a:cubicBezTo>
                    <a:pt x="72340" y="105628"/>
                    <a:pt x="72340" y="105628"/>
                    <a:pt x="72340" y="105628"/>
                  </a:cubicBezTo>
                  <a:cubicBezTo>
                    <a:pt x="71489" y="107065"/>
                    <a:pt x="71489" y="107065"/>
                    <a:pt x="71489" y="107065"/>
                  </a:cubicBezTo>
                  <a:cubicBezTo>
                    <a:pt x="69787" y="108502"/>
                    <a:pt x="69787" y="108502"/>
                    <a:pt x="69787" y="108502"/>
                  </a:cubicBezTo>
                  <a:cubicBezTo>
                    <a:pt x="69787" y="109221"/>
                    <a:pt x="69787" y="109221"/>
                    <a:pt x="69787" y="109221"/>
                  </a:cubicBezTo>
                  <a:cubicBezTo>
                    <a:pt x="69787" y="110658"/>
                    <a:pt x="69787" y="110658"/>
                    <a:pt x="69787" y="110658"/>
                  </a:cubicBezTo>
                  <a:cubicBezTo>
                    <a:pt x="68936" y="111377"/>
                    <a:pt x="68936" y="111377"/>
                    <a:pt x="68936" y="111377"/>
                  </a:cubicBezTo>
                  <a:cubicBezTo>
                    <a:pt x="68936" y="112095"/>
                    <a:pt x="68936" y="112095"/>
                    <a:pt x="68936" y="112095"/>
                  </a:cubicBezTo>
                  <a:cubicBezTo>
                    <a:pt x="68085" y="112814"/>
                    <a:pt x="68085" y="112814"/>
                    <a:pt x="68085" y="112814"/>
                  </a:cubicBezTo>
                  <a:close/>
                  <a:moveTo>
                    <a:pt x="63829" y="106347"/>
                  </a:moveTo>
                  <a:cubicBezTo>
                    <a:pt x="63829" y="106347"/>
                    <a:pt x="63829" y="106347"/>
                    <a:pt x="63829" y="106347"/>
                  </a:cubicBezTo>
                  <a:cubicBezTo>
                    <a:pt x="64680" y="107065"/>
                    <a:pt x="64680" y="107065"/>
                    <a:pt x="64680" y="107065"/>
                  </a:cubicBezTo>
                  <a:cubicBezTo>
                    <a:pt x="64680" y="107065"/>
                    <a:pt x="65531" y="109221"/>
                    <a:pt x="66382" y="109221"/>
                  </a:cubicBezTo>
                  <a:cubicBezTo>
                    <a:pt x="66382" y="109221"/>
                    <a:pt x="68936" y="107065"/>
                    <a:pt x="68936" y="107065"/>
                  </a:cubicBezTo>
                  <a:cubicBezTo>
                    <a:pt x="68936" y="105628"/>
                    <a:pt x="68936" y="105628"/>
                    <a:pt x="68936" y="105628"/>
                  </a:cubicBezTo>
                  <a:cubicBezTo>
                    <a:pt x="69787" y="104191"/>
                    <a:pt x="69787" y="104191"/>
                    <a:pt x="69787" y="104191"/>
                  </a:cubicBezTo>
                  <a:cubicBezTo>
                    <a:pt x="67234" y="104910"/>
                    <a:pt x="67234" y="104910"/>
                    <a:pt x="67234" y="104910"/>
                  </a:cubicBezTo>
                  <a:cubicBezTo>
                    <a:pt x="65531" y="106347"/>
                    <a:pt x="65531" y="106347"/>
                    <a:pt x="65531" y="106347"/>
                  </a:cubicBezTo>
                  <a:cubicBezTo>
                    <a:pt x="63829" y="106347"/>
                    <a:pt x="63829" y="106347"/>
                    <a:pt x="63829" y="106347"/>
                  </a:cubicBezTo>
                  <a:close/>
                  <a:moveTo>
                    <a:pt x="56170" y="107784"/>
                  </a:moveTo>
                  <a:cubicBezTo>
                    <a:pt x="56170" y="107784"/>
                    <a:pt x="56170" y="107784"/>
                    <a:pt x="56170" y="107784"/>
                  </a:cubicBezTo>
                  <a:cubicBezTo>
                    <a:pt x="56170" y="107784"/>
                    <a:pt x="57021" y="109940"/>
                    <a:pt x="57021" y="109940"/>
                  </a:cubicBezTo>
                  <a:cubicBezTo>
                    <a:pt x="57872" y="109940"/>
                    <a:pt x="58723" y="110658"/>
                    <a:pt x="58723" y="110658"/>
                  </a:cubicBezTo>
                  <a:cubicBezTo>
                    <a:pt x="60425" y="112095"/>
                    <a:pt x="60425" y="112095"/>
                    <a:pt x="60425" y="112095"/>
                  </a:cubicBezTo>
                  <a:cubicBezTo>
                    <a:pt x="60425" y="112095"/>
                    <a:pt x="60425" y="112814"/>
                    <a:pt x="61276" y="112814"/>
                  </a:cubicBezTo>
                  <a:cubicBezTo>
                    <a:pt x="61276" y="112814"/>
                    <a:pt x="62978" y="112095"/>
                    <a:pt x="62978" y="112095"/>
                  </a:cubicBezTo>
                  <a:cubicBezTo>
                    <a:pt x="63829" y="110658"/>
                    <a:pt x="63829" y="110658"/>
                    <a:pt x="63829" y="110658"/>
                  </a:cubicBezTo>
                  <a:cubicBezTo>
                    <a:pt x="63829" y="110658"/>
                    <a:pt x="62127" y="110658"/>
                    <a:pt x="62127" y="110658"/>
                  </a:cubicBezTo>
                  <a:cubicBezTo>
                    <a:pt x="61276" y="110658"/>
                    <a:pt x="60425" y="109221"/>
                    <a:pt x="60425" y="109221"/>
                  </a:cubicBezTo>
                  <a:cubicBezTo>
                    <a:pt x="60425" y="109221"/>
                    <a:pt x="59574" y="109221"/>
                    <a:pt x="59574" y="109221"/>
                  </a:cubicBezTo>
                  <a:cubicBezTo>
                    <a:pt x="58723" y="109221"/>
                    <a:pt x="57021" y="107784"/>
                    <a:pt x="57021" y="107784"/>
                  </a:cubicBezTo>
                  <a:cubicBezTo>
                    <a:pt x="56170" y="107784"/>
                    <a:pt x="56170" y="107784"/>
                    <a:pt x="56170" y="107784"/>
                  </a:cubicBezTo>
                  <a:close/>
                  <a:moveTo>
                    <a:pt x="42553" y="105628"/>
                  </a:moveTo>
                  <a:cubicBezTo>
                    <a:pt x="42553" y="105628"/>
                    <a:pt x="42553" y="105628"/>
                    <a:pt x="42553" y="105628"/>
                  </a:cubicBezTo>
                  <a:cubicBezTo>
                    <a:pt x="44255" y="106347"/>
                    <a:pt x="44255" y="106347"/>
                    <a:pt x="44255" y="106347"/>
                  </a:cubicBezTo>
                  <a:cubicBezTo>
                    <a:pt x="45106" y="107065"/>
                    <a:pt x="45106" y="107065"/>
                    <a:pt x="45106" y="107065"/>
                  </a:cubicBezTo>
                  <a:cubicBezTo>
                    <a:pt x="46808" y="107784"/>
                    <a:pt x="46808" y="107784"/>
                    <a:pt x="46808" y="107784"/>
                  </a:cubicBezTo>
                  <a:cubicBezTo>
                    <a:pt x="45106" y="109221"/>
                    <a:pt x="45106" y="109221"/>
                    <a:pt x="45106" y="109221"/>
                  </a:cubicBezTo>
                  <a:cubicBezTo>
                    <a:pt x="45106" y="109221"/>
                    <a:pt x="45957" y="110658"/>
                    <a:pt x="46808" y="109940"/>
                  </a:cubicBezTo>
                  <a:cubicBezTo>
                    <a:pt x="47659" y="109940"/>
                    <a:pt x="47659" y="109940"/>
                    <a:pt x="47659" y="109940"/>
                  </a:cubicBezTo>
                  <a:cubicBezTo>
                    <a:pt x="47659" y="109940"/>
                    <a:pt x="49361" y="110658"/>
                    <a:pt x="49361" y="110658"/>
                  </a:cubicBezTo>
                  <a:cubicBezTo>
                    <a:pt x="50212" y="111377"/>
                    <a:pt x="51063" y="111377"/>
                    <a:pt x="51914" y="111377"/>
                  </a:cubicBezTo>
                  <a:cubicBezTo>
                    <a:pt x="52765" y="111377"/>
                    <a:pt x="52765" y="110658"/>
                    <a:pt x="52765" y="110658"/>
                  </a:cubicBezTo>
                  <a:cubicBezTo>
                    <a:pt x="52765" y="109940"/>
                    <a:pt x="52765" y="109221"/>
                    <a:pt x="52765" y="109221"/>
                  </a:cubicBezTo>
                  <a:cubicBezTo>
                    <a:pt x="51914" y="107784"/>
                    <a:pt x="51914" y="107784"/>
                    <a:pt x="51914" y="107784"/>
                  </a:cubicBezTo>
                  <a:cubicBezTo>
                    <a:pt x="51063" y="106347"/>
                    <a:pt x="51063" y="106347"/>
                    <a:pt x="51063" y="106347"/>
                  </a:cubicBezTo>
                  <a:cubicBezTo>
                    <a:pt x="47659" y="105628"/>
                    <a:pt x="47659" y="105628"/>
                    <a:pt x="47659" y="105628"/>
                  </a:cubicBezTo>
                  <a:cubicBezTo>
                    <a:pt x="45957" y="104191"/>
                    <a:pt x="45957" y="104191"/>
                    <a:pt x="45957" y="104191"/>
                  </a:cubicBezTo>
                  <a:cubicBezTo>
                    <a:pt x="43404" y="103473"/>
                    <a:pt x="43404" y="103473"/>
                    <a:pt x="43404" y="103473"/>
                  </a:cubicBezTo>
                  <a:cubicBezTo>
                    <a:pt x="42553" y="103473"/>
                    <a:pt x="42553" y="103473"/>
                    <a:pt x="42553" y="103473"/>
                  </a:cubicBezTo>
                  <a:cubicBezTo>
                    <a:pt x="42553" y="105628"/>
                    <a:pt x="42553" y="105628"/>
                    <a:pt x="42553" y="105628"/>
                  </a:cubicBezTo>
                  <a:close/>
                  <a:moveTo>
                    <a:pt x="70638" y="17964"/>
                  </a:moveTo>
                  <a:cubicBezTo>
                    <a:pt x="70638" y="17964"/>
                    <a:pt x="70638" y="17964"/>
                    <a:pt x="70638" y="17964"/>
                  </a:cubicBezTo>
                  <a:cubicBezTo>
                    <a:pt x="70638" y="18682"/>
                    <a:pt x="70638" y="18682"/>
                    <a:pt x="70638" y="18682"/>
                  </a:cubicBezTo>
                  <a:cubicBezTo>
                    <a:pt x="70638" y="18682"/>
                    <a:pt x="71489" y="18682"/>
                    <a:pt x="71489" y="18682"/>
                  </a:cubicBezTo>
                  <a:cubicBezTo>
                    <a:pt x="71489" y="18682"/>
                    <a:pt x="72340" y="18682"/>
                    <a:pt x="72340" y="18682"/>
                  </a:cubicBezTo>
                  <a:cubicBezTo>
                    <a:pt x="72340" y="18682"/>
                    <a:pt x="74042" y="19401"/>
                    <a:pt x="74042" y="19401"/>
                  </a:cubicBezTo>
                  <a:cubicBezTo>
                    <a:pt x="74042" y="20119"/>
                    <a:pt x="74893" y="19401"/>
                    <a:pt x="74893" y="19401"/>
                  </a:cubicBezTo>
                  <a:cubicBezTo>
                    <a:pt x="75744" y="19401"/>
                    <a:pt x="75744" y="18682"/>
                    <a:pt x="75744" y="17964"/>
                  </a:cubicBezTo>
                  <a:cubicBezTo>
                    <a:pt x="75744" y="17964"/>
                    <a:pt x="76595" y="17245"/>
                    <a:pt x="76595" y="17245"/>
                  </a:cubicBezTo>
                  <a:cubicBezTo>
                    <a:pt x="76595" y="17245"/>
                    <a:pt x="79148" y="15808"/>
                    <a:pt x="79148" y="15808"/>
                  </a:cubicBezTo>
                  <a:cubicBezTo>
                    <a:pt x="79148" y="15089"/>
                    <a:pt x="77446" y="15089"/>
                    <a:pt x="77446" y="15089"/>
                  </a:cubicBezTo>
                  <a:cubicBezTo>
                    <a:pt x="77446" y="15089"/>
                    <a:pt x="74893" y="15808"/>
                    <a:pt x="74893" y="15808"/>
                  </a:cubicBezTo>
                  <a:cubicBezTo>
                    <a:pt x="74893" y="15808"/>
                    <a:pt x="72340" y="16526"/>
                    <a:pt x="72340" y="16526"/>
                  </a:cubicBezTo>
                  <a:lnTo>
                    <a:pt x="70638" y="17964"/>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1" name="Shape 2028">
              <a:extLst>
                <a:ext uri="{FF2B5EF4-FFF2-40B4-BE49-F238E27FC236}">
                  <a16:creationId xmlns:a16="http://schemas.microsoft.com/office/drawing/2014/main" id="{FFC5CAAB-55B1-481C-D65C-98E55698698E}"/>
                </a:ext>
              </a:extLst>
            </p:cNvPr>
            <p:cNvSpPr/>
            <p:nvPr/>
          </p:nvSpPr>
          <p:spPr>
            <a:xfrm>
              <a:off x="4518028" y="2422185"/>
              <a:ext cx="310038" cy="351588"/>
            </a:xfrm>
            <a:custGeom>
              <a:avLst/>
              <a:gdLst/>
              <a:ahLst/>
              <a:cxnLst/>
              <a:rect l="0" t="0" r="0" b="0"/>
              <a:pathLst>
                <a:path w="120000" h="120000" extrusionOk="0">
                  <a:moveTo>
                    <a:pt x="63529" y="26415"/>
                  </a:moveTo>
                  <a:cubicBezTo>
                    <a:pt x="62647" y="24905"/>
                    <a:pt x="62647" y="24905"/>
                    <a:pt x="62647" y="24905"/>
                  </a:cubicBezTo>
                  <a:cubicBezTo>
                    <a:pt x="60882" y="24905"/>
                    <a:pt x="60882" y="24905"/>
                    <a:pt x="60882" y="24905"/>
                  </a:cubicBezTo>
                  <a:cubicBezTo>
                    <a:pt x="58235" y="26415"/>
                    <a:pt x="58235" y="26415"/>
                    <a:pt x="58235" y="26415"/>
                  </a:cubicBezTo>
                  <a:cubicBezTo>
                    <a:pt x="58235" y="24905"/>
                    <a:pt x="58235" y="24905"/>
                    <a:pt x="58235" y="24905"/>
                  </a:cubicBezTo>
                  <a:cubicBezTo>
                    <a:pt x="61764" y="23396"/>
                    <a:pt x="61764" y="23396"/>
                    <a:pt x="61764" y="23396"/>
                  </a:cubicBezTo>
                  <a:cubicBezTo>
                    <a:pt x="63529" y="22641"/>
                    <a:pt x="63529" y="22641"/>
                    <a:pt x="63529" y="22641"/>
                  </a:cubicBezTo>
                  <a:cubicBezTo>
                    <a:pt x="64411" y="21132"/>
                    <a:pt x="64411" y="21132"/>
                    <a:pt x="64411" y="21132"/>
                  </a:cubicBezTo>
                  <a:cubicBezTo>
                    <a:pt x="66176" y="18867"/>
                    <a:pt x="66176" y="18867"/>
                    <a:pt x="66176" y="18867"/>
                  </a:cubicBezTo>
                  <a:cubicBezTo>
                    <a:pt x="66176" y="18867"/>
                    <a:pt x="67941" y="17358"/>
                    <a:pt x="68823" y="16603"/>
                  </a:cubicBezTo>
                  <a:cubicBezTo>
                    <a:pt x="69705" y="16603"/>
                    <a:pt x="73235" y="15094"/>
                    <a:pt x="73235" y="15094"/>
                  </a:cubicBezTo>
                  <a:cubicBezTo>
                    <a:pt x="73235" y="15094"/>
                    <a:pt x="76764" y="13584"/>
                    <a:pt x="77647" y="13584"/>
                  </a:cubicBezTo>
                  <a:cubicBezTo>
                    <a:pt x="78529" y="13584"/>
                    <a:pt x="84705" y="12830"/>
                    <a:pt x="84705" y="12830"/>
                  </a:cubicBezTo>
                  <a:cubicBezTo>
                    <a:pt x="90882" y="14339"/>
                    <a:pt x="90882" y="14339"/>
                    <a:pt x="90882" y="14339"/>
                  </a:cubicBezTo>
                  <a:cubicBezTo>
                    <a:pt x="90882" y="14339"/>
                    <a:pt x="92647" y="12830"/>
                    <a:pt x="94411" y="12830"/>
                  </a:cubicBezTo>
                  <a:cubicBezTo>
                    <a:pt x="94411" y="12830"/>
                    <a:pt x="96176" y="13584"/>
                    <a:pt x="97058" y="13584"/>
                  </a:cubicBezTo>
                  <a:cubicBezTo>
                    <a:pt x="97941" y="13584"/>
                    <a:pt x="99705" y="12830"/>
                    <a:pt x="99705" y="12830"/>
                  </a:cubicBezTo>
                  <a:cubicBezTo>
                    <a:pt x="103235" y="12830"/>
                    <a:pt x="103235" y="12830"/>
                    <a:pt x="103235" y="12830"/>
                  </a:cubicBezTo>
                  <a:cubicBezTo>
                    <a:pt x="105882" y="15849"/>
                    <a:pt x="105882" y="15849"/>
                    <a:pt x="105882" y="15849"/>
                  </a:cubicBezTo>
                  <a:cubicBezTo>
                    <a:pt x="106764" y="18867"/>
                    <a:pt x="106764" y="18867"/>
                    <a:pt x="106764" y="18867"/>
                  </a:cubicBezTo>
                  <a:cubicBezTo>
                    <a:pt x="111176" y="19622"/>
                    <a:pt x="111176" y="19622"/>
                    <a:pt x="111176" y="19622"/>
                  </a:cubicBezTo>
                  <a:cubicBezTo>
                    <a:pt x="111176" y="19622"/>
                    <a:pt x="110294" y="21132"/>
                    <a:pt x="110294" y="21886"/>
                  </a:cubicBezTo>
                  <a:cubicBezTo>
                    <a:pt x="111176" y="21886"/>
                    <a:pt x="113823" y="22641"/>
                    <a:pt x="113823" y="22641"/>
                  </a:cubicBezTo>
                  <a:cubicBezTo>
                    <a:pt x="113823" y="23396"/>
                    <a:pt x="113823" y="23396"/>
                    <a:pt x="113823" y="23396"/>
                  </a:cubicBezTo>
                  <a:cubicBezTo>
                    <a:pt x="113823" y="23396"/>
                    <a:pt x="113823" y="26415"/>
                    <a:pt x="113823" y="27169"/>
                  </a:cubicBezTo>
                  <a:cubicBezTo>
                    <a:pt x="113823" y="27924"/>
                    <a:pt x="113823" y="32452"/>
                    <a:pt x="113823" y="32452"/>
                  </a:cubicBezTo>
                  <a:cubicBezTo>
                    <a:pt x="113823" y="32452"/>
                    <a:pt x="111176" y="36981"/>
                    <a:pt x="110294" y="36981"/>
                  </a:cubicBezTo>
                  <a:cubicBezTo>
                    <a:pt x="109411" y="37735"/>
                    <a:pt x="110294" y="40754"/>
                    <a:pt x="110294" y="40754"/>
                  </a:cubicBezTo>
                  <a:cubicBezTo>
                    <a:pt x="109411" y="44528"/>
                    <a:pt x="109411" y="44528"/>
                    <a:pt x="109411" y="44528"/>
                  </a:cubicBezTo>
                  <a:cubicBezTo>
                    <a:pt x="109411" y="44528"/>
                    <a:pt x="109411" y="47547"/>
                    <a:pt x="108529" y="46792"/>
                  </a:cubicBezTo>
                  <a:cubicBezTo>
                    <a:pt x="107647" y="46792"/>
                    <a:pt x="103235" y="45283"/>
                    <a:pt x="103235" y="45283"/>
                  </a:cubicBezTo>
                  <a:cubicBezTo>
                    <a:pt x="99705" y="46037"/>
                    <a:pt x="99705" y="46037"/>
                    <a:pt x="99705" y="46037"/>
                  </a:cubicBezTo>
                  <a:cubicBezTo>
                    <a:pt x="99705" y="48301"/>
                    <a:pt x="99705" y="48301"/>
                    <a:pt x="99705" y="48301"/>
                  </a:cubicBezTo>
                  <a:cubicBezTo>
                    <a:pt x="101470" y="49056"/>
                    <a:pt x="101470" y="49056"/>
                    <a:pt x="101470" y="49056"/>
                  </a:cubicBezTo>
                  <a:cubicBezTo>
                    <a:pt x="98823" y="49056"/>
                    <a:pt x="98823" y="49056"/>
                    <a:pt x="98823" y="49056"/>
                  </a:cubicBezTo>
                  <a:cubicBezTo>
                    <a:pt x="98823" y="50566"/>
                    <a:pt x="98823" y="50566"/>
                    <a:pt x="98823" y="50566"/>
                  </a:cubicBezTo>
                  <a:cubicBezTo>
                    <a:pt x="98823" y="50566"/>
                    <a:pt x="99705" y="52075"/>
                    <a:pt x="100588" y="52830"/>
                  </a:cubicBezTo>
                  <a:cubicBezTo>
                    <a:pt x="100588" y="53584"/>
                    <a:pt x="103235" y="53584"/>
                    <a:pt x="103235" y="53584"/>
                  </a:cubicBezTo>
                  <a:cubicBezTo>
                    <a:pt x="105000" y="55094"/>
                    <a:pt x="105000" y="55094"/>
                    <a:pt x="105000" y="55094"/>
                  </a:cubicBezTo>
                  <a:cubicBezTo>
                    <a:pt x="107647" y="54339"/>
                    <a:pt x="107647" y="54339"/>
                    <a:pt x="107647" y="54339"/>
                  </a:cubicBezTo>
                  <a:cubicBezTo>
                    <a:pt x="109411" y="57358"/>
                    <a:pt x="109411" y="57358"/>
                    <a:pt x="109411" y="57358"/>
                  </a:cubicBezTo>
                  <a:cubicBezTo>
                    <a:pt x="108529" y="58867"/>
                    <a:pt x="108529" y="58867"/>
                    <a:pt x="108529" y="58867"/>
                  </a:cubicBezTo>
                  <a:cubicBezTo>
                    <a:pt x="108529" y="58867"/>
                    <a:pt x="108529" y="60377"/>
                    <a:pt x="108529" y="61132"/>
                  </a:cubicBezTo>
                  <a:cubicBezTo>
                    <a:pt x="108529" y="61886"/>
                    <a:pt x="109411" y="62641"/>
                    <a:pt x="108529" y="62641"/>
                  </a:cubicBezTo>
                  <a:cubicBezTo>
                    <a:pt x="108529" y="62641"/>
                    <a:pt x="106764" y="63396"/>
                    <a:pt x="106764" y="63396"/>
                  </a:cubicBezTo>
                  <a:cubicBezTo>
                    <a:pt x="105882" y="64905"/>
                    <a:pt x="105882" y="64905"/>
                    <a:pt x="105882" y="64905"/>
                  </a:cubicBezTo>
                  <a:cubicBezTo>
                    <a:pt x="105882" y="64905"/>
                    <a:pt x="104117" y="65660"/>
                    <a:pt x="103235" y="65660"/>
                  </a:cubicBezTo>
                  <a:cubicBezTo>
                    <a:pt x="102352" y="66415"/>
                    <a:pt x="102352" y="66415"/>
                    <a:pt x="102352" y="67169"/>
                  </a:cubicBezTo>
                  <a:cubicBezTo>
                    <a:pt x="102352" y="67169"/>
                    <a:pt x="98823" y="66415"/>
                    <a:pt x="98823" y="66415"/>
                  </a:cubicBezTo>
                  <a:cubicBezTo>
                    <a:pt x="98823" y="68679"/>
                    <a:pt x="98823" y="68679"/>
                    <a:pt x="98823" y="68679"/>
                  </a:cubicBezTo>
                  <a:cubicBezTo>
                    <a:pt x="97058" y="68679"/>
                    <a:pt x="97058" y="68679"/>
                    <a:pt x="97058" y="68679"/>
                  </a:cubicBezTo>
                  <a:cubicBezTo>
                    <a:pt x="98823" y="70943"/>
                    <a:pt x="98823" y="70943"/>
                    <a:pt x="98823" y="70943"/>
                  </a:cubicBezTo>
                  <a:cubicBezTo>
                    <a:pt x="101470" y="72452"/>
                    <a:pt x="101470" y="72452"/>
                    <a:pt x="101470" y="72452"/>
                  </a:cubicBezTo>
                  <a:cubicBezTo>
                    <a:pt x="100588" y="73207"/>
                    <a:pt x="100588" y="73207"/>
                    <a:pt x="100588" y="73207"/>
                  </a:cubicBezTo>
                  <a:cubicBezTo>
                    <a:pt x="98823" y="73962"/>
                    <a:pt x="98823" y="73962"/>
                    <a:pt x="98823" y="73962"/>
                  </a:cubicBezTo>
                  <a:cubicBezTo>
                    <a:pt x="97941" y="75471"/>
                    <a:pt x="97941" y="75471"/>
                    <a:pt x="97941" y="75471"/>
                  </a:cubicBezTo>
                  <a:cubicBezTo>
                    <a:pt x="95294" y="75471"/>
                    <a:pt x="95294" y="75471"/>
                    <a:pt x="95294" y="75471"/>
                  </a:cubicBezTo>
                  <a:cubicBezTo>
                    <a:pt x="92647" y="76226"/>
                    <a:pt x="92647" y="76226"/>
                    <a:pt x="92647" y="76226"/>
                  </a:cubicBezTo>
                  <a:cubicBezTo>
                    <a:pt x="91764" y="76226"/>
                    <a:pt x="91764" y="76226"/>
                    <a:pt x="91764" y="76226"/>
                  </a:cubicBezTo>
                  <a:cubicBezTo>
                    <a:pt x="89117" y="76226"/>
                    <a:pt x="89117" y="76226"/>
                    <a:pt x="89117" y="76226"/>
                  </a:cubicBezTo>
                  <a:cubicBezTo>
                    <a:pt x="88235" y="77735"/>
                    <a:pt x="88235" y="77735"/>
                    <a:pt x="88235" y="77735"/>
                  </a:cubicBezTo>
                  <a:cubicBezTo>
                    <a:pt x="87352" y="76226"/>
                    <a:pt x="87352" y="76226"/>
                    <a:pt x="87352" y="76226"/>
                  </a:cubicBezTo>
                  <a:cubicBezTo>
                    <a:pt x="84705" y="75471"/>
                    <a:pt x="84705" y="75471"/>
                    <a:pt x="84705" y="75471"/>
                  </a:cubicBezTo>
                  <a:cubicBezTo>
                    <a:pt x="82941" y="73962"/>
                    <a:pt x="82941" y="73962"/>
                    <a:pt x="82941" y="73962"/>
                  </a:cubicBezTo>
                  <a:cubicBezTo>
                    <a:pt x="80294" y="74716"/>
                    <a:pt x="80294" y="74716"/>
                    <a:pt x="80294" y="74716"/>
                  </a:cubicBezTo>
                  <a:cubicBezTo>
                    <a:pt x="82941" y="76226"/>
                    <a:pt x="82941" y="76226"/>
                    <a:pt x="82941" y="76226"/>
                  </a:cubicBezTo>
                  <a:cubicBezTo>
                    <a:pt x="81176" y="76226"/>
                    <a:pt x="81176" y="76226"/>
                    <a:pt x="81176" y="76226"/>
                  </a:cubicBezTo>
                  <a:cubicBezTo>
                    <a:pt x="76764" y="75471"/>
                    <a:pt x="76764" y="75471"/>
                    <a:pt x="76764" y="75471"/>
                  </a:cubicBezTo>
                  <a:cubicBezTo>
                    <a:pt x="76764" y="77735"/>
                    <a:pt x="76764" y="77735"/>
                    <a:pt x="76764" y="77735"/>
                  </a:cubicBezTo>
                  <a:cubicBezTo>
                    <a:pt x="76764" y="79245"/>
                    <a:pt x="76764" y="79245"/>
                    <a:pt x="76764" y="79245"/>
                  </a:cubicBezTo>
                  <a:cubicBezTo>
                    <a:pt x="76764" y="79245"/>
                    <a:pt x="75882" y="80000"/>
                    <a:pt x="76764" y="80000"/>
                  </a:cubicBezTo>
                  <a:cubicBezTo>
                    <a:pt x="77647" y="80000"/>
                    <a:pt x="79411" y="81509"/>
                    <a:pt x="79411" y="81509"/>
                  </a:cubicBezTo>
                  <a:cubicBezTo>
                    <a:pt x="79411" y="83018"/>
                    <a:pt x="79411" y="83018"/>
                    <a:pt x="79411" y="83018"/>
                  </a:cubicBezTo>
                  <a:cubicBezTo>
                    <a:pt x="80294" y="84528"/>
                    <a:pt x="80294" y="84528"/>
                    <a:pt x="80294" y="84528"/>
                  </a:cubicBezTo>
                  <a:cubicBezTo>
                    <a:pt x="80294" y="85283"/>
                    <a:pt x="80294" y="85283"/>
                    <a:pt x="80294" y="85283"/>
                  </a:cubicBezTo>
                  <a:cubicBezTo>
                    <a:pt x="82058" y="87547"/>
                    <a:pt x="82058" y="87547"/>
                    <a:pt x="82058" y="87547"/>
                  </a:cubicBezTo>
                  <a:cubicBezTo>
                    <a:pt x="82058" y="89811"/>
                    <a:pt x="82058" y="89811"/>
                    <a:pt x="82058" y="89811"/>
                  </a:cubicBezTo>
                  <a:cubicBezTo>
                    <a:pt x="83823" y="92075"/>
                    <a:pt x="83823" y="92075"/>
                    <a:pt x="83823" y="92075"/>
                  </a:cubicBezTo>
                  <a:cubicBezTo>
                    <a:pt x="82941" y="94339"/>
                    <a:pt x="82941" y="94339"/>
                    <a:pt x="82941" y="94339"/>
                  </a:cubicBezTo>
                  <a:cubicBezTo>
                    <a:pt x="82941" y="94339"/>
                    <a:pt x="83823" y="95849"/>
                    <a:pt x="82941" y="96603"/>
                  </a:cubicBezTo>
                  <a:cubicBezTo>
                    <a:pt x="82941" y="96603"/>
                    <a:pt x="81176" y="98113"/>
                    <a:pt x="81176" y="98113"/>
                  </a:cubicBezTo>
                  <a:cubicBezTo>
                    <a:pt x="80294" y="99622"/>
                    <a:pt x="80294" y="99622"/>
                    <a:pt x="80294" y="99622"/>
                  </a:cubicBezTo>
                  <a:cubicBezTo>
                    <a:pt x="78529" y="100377"/>
                    <a:pt x="78529" y="100377"/>
                    <a:pt x="78529" y="100377"/>
                  </a:cubicBezTo>
                  <a:cubicBezTo>
                    <a:pt x="78529" y="101886"/>
                    <a:pt x="78529" y="101886"/>
                    <a:pt x="78529" y="101886"/>
                  </a:cubicBezTo>
                  <a:cubicBezTo>
                    <a:pt x="78529" y="101886"/>
                    <a:pt x="78529" y="104150"/>
                    <a:pt x="79411" y="104150"/>
                  </a:cubicBezTo>
                  <a:cubicBezTo>
                    <a:pt x="79411" y="104150"/>
                    <a:pt x="81176" y="102641"/>
                    <a:pt x="81176" y="102641"/>
                  </a:cubicBezTo>
                  <a:cubicBezTo>
                    <a:pt x="81176" y="102641"/>
                    <a:pt x="82941" y="104150"/>
                    <a:pt x="82058" y="104905"/>
                  </a:cubicBezTo>
                  <a:cubicBezTo>
                    <a:pt x="82058" y="104905"/>
                    <a:pt x="78529" y="104905"/>
                    <a:pt x="78529" y="104905"/>
                  </a:cubicBezTo>
                  <a:cubicBezTo>
                    <a:pt x="76764" y="104905"/>
                    <a:pt x="76764" y="104905"/>
                    <a:pt x="76764" y="104905"/>
                  </a:cubicBezTo>
                  <a:cubicBezTo>
                    <a:pt x="76764" y="104905"/>
                    <a:pt x="75882" y="106415"/>
                    <a:pt x="75000" y="106415"/>
                  </a:cubicBezTo>
                  <a:cubicBezTo>
                    <a:pt x="75000" y="107169"/>
                    <a:pt x="75000" y="107924"/>
                    <a:pt x="75000" y="107924"/>
                  </a:cubicBezTo>
                  <a:cubicBezTo>
                    <a:pt x="73235" y="106415"/>
                    <a:pt x="73235" y="106415"/>
                    <a:pt x="73235" y="106415"/>
                  </a:cubicBezTo>
                  <a:cubicBezTo>
                    <a:pt x="72352" y="107169"/>
                    <a:pt x="72352" y="107169"/>
                    <a:pt x="72352" y="107169"/>
                  </a:cubicBezTo>
                  <a:cubicBezTo>
                    <a:pt x="73235" y="108679"/>
                    <a:pt x="73235" y="108679"/>
                    <a:pt x="73235" y="108679"/>
                  </a:cubicBezTo>
                  <a:cubicBezTo>
                    <a:pt x="73235" y="110188"/>
                    <a:pt x="73235" y="110188"/>
                    <a:pt x="73235" y="110188"/>
                  </a:cubicBezTo>
                  <a:cubicBezTo>
                    <a:pt x="73235" y="110188"/>
                    <a:pt x="75000" y="110188"/>
                    <a:pt x="75000" y="110188"/>
                  </a:cubicBezTo>
                  <a:cubicBezTo>
                    <a:pt x="75000" y="110188"/>
                    <a:pt x="76764" y="110943"/>
                    <a:pt x="76764" y="110943"/>
                  </a:cubicBezTo>
                  <a:cubicBezTo>
                    <a:pt x="76764" y="110943"/>
                    <a:pt x="75882" y="111698"/>
                    <a:pt x="76764" y="111698"/>
                  </a:cubicBezTo>
                  <a:cubicBezTo>
                    <a:pt x="76764" y="112452"/>
                    <a:pt x="76764" y="112452"/>
                    <a:pt x="77647" y="112452"/>
                  </a:cubicBezTo>
                  <a:cubicBezTo>
                    <a:pt x="78529" y="113207"/>
                    <a:pt x="78529" y="113207"/>
                    <a:pt x="78529" y="113207"/>
                  </a:cubicBezTo>
                  <a:cubicBezTo>
                    <a:pt x="78529" y="113207"/>
                    <a:pt x="78529" y="114716"/>
                    <a:pt x="78529" y="115471"/>
                  </a:cubicBezTo>
                  <a:cubicBezTo>
                    <a:pt x="77647" y="115471"/>
                    <a:pt x="77647" y="116226"/>
                    <a:pt x="77647" y="116226"/>
                  </a:cubicBezTo>
                  <a:cubicBezTo>
                    <a:pt x="76764" y="116226"/>
                    <a:pt x="76764" y="116226"/>
                    <a:pt x="76764" y="116226"/>
                  </a:cubicBezTo>
                  <a:cubicBezTo>
                    <a:pt x="75882" y="116981"/>
                    <a:pt x="75882" y="117735"/>
                    <a:pt x="75882" y="117735"/>
                  </a:cubicBezTo>
                  <a:cubicBezTo>
                    <a:pt x="75882" y="117735"/>
                    <a:pt x="75000" y="117735"/>
                    <a:pt x="75000" y="117735"/>
                  </a:cubicBezTo>
                  <a:cubicBezTo>
                    <a:pt x="75000" y="118490"/>
                    <a:pt x="75882" y="119245"/>
                    <a:pt x="75882" y="120000"/>
                  </a:cubicBezTo>
                  <a:cubicBezTo>
                    <a:pt x="75882" y="120000"/>
                    <a:pt x="75882" y="120000"/>
                    <a:pt x="75000" y="120000"/>
                  </a:cubicBezTo>
                  <a:cubicBezTo>
                    <a:pt x="75000" y="120000"/>
                    <a:pt x="75000" y="120000"/>
                    <a:pt x="75000" y="120000"/>
                  </a:cubicBezTo>
                  <a:cubicBezTo>
                    <a:pt x="75000" y="120000"/>
                    <a:pt x="73235" y="118490"/>
                    <a:pt x="73235" y="118490"/>
                  </a:cubicBezTo>
                  <a:cubicBezTo>
                    <a:pt x="72352" y="118490"/>
                    <a:pt x="71470" y="119245"/>
                    <a:pt x="69705" y="119245"/>
                  </a:cubicBezTo>
                  <a:cubicBezTo>
                    <a:pt x="68823" y="118490"/>
                    <a:pt x="68823" y="118490"/>
                    <a:pt x="68823" y="118490"/>
                  </a:cubicBezTo>
                  <a:cubicBezTo>
                    <a:pt x="65294" y="119245"/>
                    <a:pt x="65294" y="119245"/>
                    <a:pt x="65294" y="119245"/>
                  </a:cubicBezTo>
                  <a:cubicBezTo>
                    <a:pt x="65294" y="117735"/>
                    <a:pt x="65294" y="117735"/>
                    <a:pt x="65294" y="117735"/>
                  </a:cubicBezTo>
                  <a:cubicBezTo>
                    <a:pt x="64411" y="116226"/>
                    <a:pt x="64411" y="116226"/>
                    <a:pt x="64411" y="116226"/>
                  </a:cubicBezTo>
                  <a:cubicBezTo>
                    <a:pt x="64411" y="116226"/>
                    <a:pt x="64411" y="114716"/>
                    <a:pt x="64411" y="113962"/>
                  </a:cubicBezTo>
                  <a:cubicBezTo>
                    <a:pt x="64411" y="113962"/>
                    <a:pt x="65294" y="113207"/>
                    <a:pt x="65294" y="113207"/>
                  </a:cubicBezTo>
                  <a:cubicBezTo>
                    <a:pt x="66176" y="113207"/>
                    <a:pt x="67058" y="111698"/>
                    <a:pt x="67058" y="111698"/>
                  </a:cubicBezTo>
                  <a:cubicBezTo>
                    <a:pt x="67058" y="111698"/>
                    <a:pt x="67941" y="110188"/>
                    <a:pt x="68823" y="109433"/>
                  </a:cubicBezTo>
                  <a:cubicBezTo>
                    <a:pt x="68823" y="109433"/>
                    <a:pt x="69705" y="107169"/>
                    <a:pt x="69705" y="107169"/>
                  </a:cubicBezTo>
                  <a:cubicBezTo>
                    <a:pt x="69705" y="106415"/>
                    <a:pt x="70588" y="105660"/>
                    <a:pt x="70588" y="105660"/>
                  </a:cubicBezTo>
                  <a:cubicBezTo>
                    <a:pt x="70588" y="105660"/>
                    <a:pt x="72352" y="104150"/>
                    <a:pt x="72352" y="103396"/>
                  </a:cubicBezTo>
                  <a:cubicBezTo>
                    <a:pt x="72352" y="102641"/>
                    <a:pt x="71470" y="102641"/>
                    <a:pt x="70588" y="102641"/>
                  </a:cubicBezTo>
                  <a:cubicBezTo>
                    <a:pt x="70588" y="102641"/>
                    <a:pt x="67941" y="101886"/>
                    <a:pt x="67058" y="101132"/>
                  </a:cubicBezTo>
                  <a:cubicBezTo>
                    <a:pt x="66176" y="101132"/>
                    <a:pt x="64411" y="100377"/>
                    <a:pt x="62647" y="100377"/>
                  </a:cubicBezTo>
                  <a:cubicBezTo>
                    <a:pt x="60882" y="99622"/>
                    <a:pt x="61764" y="99622"/>
                    <a:pt x="62647" y="98113"/>
                  </a:cubicBezTo>
                  <a:cubicBezTo>
                    <a:pt x="62647" y="97358"/>
                    <a:pt x="60882" y="97358"/>
                    <a:pt x="60882" y="96603"/>
                  </a:cubicBezTo>
                  <a:cubicBezTo>
                    <a:pt x="60882" y="96603"/>
                    <a:pt x="60000" y="97358"/>
                    <a:pt x="59117" y="98113"/>
                  </a:cubicBezTo>
                  <a:cubicBezTo>
                    <a:pt x="58235" y="98113"/>
                    <a:pt x="57352" y="97358"/>
                    <a:pt x="56470" y="97358"/>
                  </a:cubicBezTo>
                  <a:cubicBezTo>
                    <a:pt x="56470" y="97358"/>
                    <a:pt x="53823" y="97358"/>
                    <a:pt x="53823" y="97358"/>
                  </a:cubicBezTo>
                  <a:cubicBezTo>
                    <a:pt x="53823" y="97358"/>
                    <a:pt x="53823" y="96603"/>
                    <a:pt x="53823" y="95849"/>
                  </a:cubicBezTo>
                  <a:cubicBezTo>
                    <a:pt x="53823" y="95094"/>
                    <a:pt x="52941" y="95094"/>
                    <a:pt x="52941" y="95094"/>
                  </a:cubicBezTo>
                  <a:cubicBezTo>
                    <a:pt x="52941" y="95094"/>
                    <a:pt x="51176" y="95094"/>
                    <a:pt x="51176" y="94339"/>
                  </a:cubicBezTo>
                  <a:cubicBezTo>
                    <a:pt x="50294" y="94339"/>
                    <a:pt x="51176" y="94339"/>
                    <a:pt x="51176" y="93584"/>
                  </a:cubicBezTo>
                  <a:cubicBezTo>
                    <a:pt x="51176" y="92830"/>
                    <a:pt x="51176" y="93584"/>
                    <a:pt x="50294" y="93584"/>
                  </a:cubicBezTo>
                  <a:cubicBezTo>
                    <a:pt x="49411" y="93584"/>
                    <a:pt x="49411" y="91320"/>
                    <a:pt x="49411" y="91320"/>
                  </a:cubicBezTo>
                  <a:cubicBezTo>
                    <a:pt x="49411" y="91320"/>
                    <a:pt x="48529" y="89811"/>
                    <a:pt x="48529" y="89056"/>
                  </a:cubicBezTo>
                  <a:cubicBezTo>
                    <a:pt x="47647" y="87547"/>
                    <a:pt x="47647" y="89056"/>
                    <a:pt x="47647" y="89056"/>
                  </a:cubicBezTo>
                  <a:cubicBezTo>
                    <a:pt x="45882" y="91320"/>
                    <a:pt x="45882" y="91320"/>
                    <a:pt x="45882" y="91320"/>
                  </a:cubicBezTo>
                  <a:cubicBezTo>
                    <a:pt x="45882" y="91320"/>
                    <a:pt x="45000" y="91320"/>
                    <a:pt x="42352" y="90566"/>
                  </a:cubicBezTo>
                  <a:cubicBezTo>
                    <a:pt x="40588" y="89811"/>
                    <a:pt x="41470" y="89811"/>
                    <a:pt x="41470" y="89811"/>
                  </a:cubicBezTo>
                  <a:cubicBezTo>
                    <a:pt x="43235" y="88301"/>
                    <a:pt x="43235" y="88301"/>
                    <a:pt x="43235" y="88301"/>
                  </a:cubicBezTo>
                  <a:cubicBezTo>
                    <a:pt x="43235" y="88301"/>
                    <a:pt x="41470" y="87547"/>
                    <a:pt x="40588" y="87547"/>
                  </a:cubicBezTo>
                  <a:cubicBezTo>
                    <a:pt x="39705" y="86792"/>
                    <a:pt x="39705" y="86792"/>
                    <a:pt x="38823" y="88301"/>
                  </a:cubicBezTo>
                  <a:cubicBezTo>
                    <a:pt x="37941" y="89056"/>
                    <a:pt x="37941" y="89056"/>
                    <a:pt x="37058" y="89811"/>
                  </a:cubicBezTo>
                  <a:cubicBezTo>
                    <a:pt x="36176" y="90566"/>
                    <a:pt x="36176" y="90566"/>
                    <a:pt x="34411" y="90566"/>
                  </a:cubicBezTo>
                  <a:cubicBezTo>
                    <a:pt x="33529" y="90566"/>
                    <a:pt x="33529" y="89811"/>
                    <a:pt x="32647" y="89811"/>
                  </a:cubicBezTo>
                  <a:cubicBezTo>
                    <a:pt x="32647" y="89056"/>
                    <a:pt x="32647" y="89056"/>
                    <a:pt x="31764" y="88301"/>
                  </a:cubicBezTo>
                  <a:cubicBezTo>
                    <a:pt x="31764" y="87547"/>
                    <a:pt x="30882" y="87547"/>
                    <a:pt x="30882" y="87547"/>
                  </a:cubicBezTo>
                  <a:cubicBezTo>
                    <a:pt x="30882" y="87547"/>
                    <a:pt x="29117" y="88301"/>
                    <a:pt x="29117" y="89056"/>
                  </a:cubicBezTo>
                  <a:cubicBezTo>
                    <a:pt x="28235" y="89056"/>
                    <a:pt x="29117" y="89811"/>
                    <a:pt x="29117" y="90566"/>
                  </a:cubicBezTo>
                  <a:cubicBezTo>
                    <a:pt x="30000" y="91320"/>
                    <a:pt x="29117" y="92075"/>
                    <a:pt x="29117" y="92075"/>
                  </a:cubicBezTo>
                  <a:cubicBezTo>
                    <a:pt x="29117" y="92075"/>
                    <a:pt x="27352" y="92075"/>
                    <a:pt x="26470" y="92075"/>
                  </a:cubicBezTo>
                  <a:cubicBezTo>
                    <a:pt x="25588" y="92075"/>
                    <a:pt x="24705" y="92075"/>
                    <a:pt x="23823" y="91320"/>
                  </a:cubicBezTo>
                  <a:cubicBezTo>
                    <a:pt x="22058" y="90566"/>
                    <a:pt x="22941" y="92075"/>
                    <a:pt x="22941" y="92830"/>
                  </a:cubicBezTo>
                  <a:cubicBezTo>
                    <a:pt x="22941" y="92830"/>
                    <a:pt x="21176" y="94339"/>
                    <a:pt x="21176" y="94339"/>
                  </a:cubicBezTo>
                  <a:cubicBezTo>
                    <a:pt x="21176" y="94339"/>
                    <a:pt x="21176" y="94339"/>
                    <a:pt x="21176" y="94339"/>
                  </a:cubicBezTo>
                  <a:cubicBezTo>
                    <a:pt x="19411" y="94339"/>
                    <a:pt x="17647" y="93584"/>
                    <a:pt x="17647" y="93584"/>
                  </a:cubicBezTo>
                  <a:cubicBezTo>
                    <a:pt x="16764" y="94339"/>
                    <a:pt x="16764" y="94339"/>
                    <a:pt x="16764" y="94339"/>
                  </a:cubicBezTo>
                  <a:cubicBezTo>
                    <a:pt x="14117" y="93584"/>
                    <a:pt x="14117" y="93584"/>
                    <a:pt x="14117" y="93584"/>
                  </a:cubicBezTo>
                  <a:cubicBezTo>
                    <a:pt x="13235" y="93584"/>
                    <a:pt x="13235" y="93584"/>
                    <a:pt x="13235" y="93584"/>
                  </a:cubicBezTo>
                  <a:cubicBezTo>
                    <a:pt x="12352" y="91320"/>
                    <a:pt x="12352" y="91320"/>
                    <a:pt x="12352" y="91320"/>
                  </a:cubicBezTo>
                  <a:cubicBezTo>
                    <a:pt x="11470" y="91320"/>
                    <a:pt x="11470" y="91320"/>
                    <a:pt x="11470" y="91320"/>
                  </a:cubicBezTo>
                  <a:cubicBezTo>
                    <a:pt x="7941" y="89811"/>
                    <a:pt x="7941" y="89811"/>
                    <a:pt x="7941" y="89811"/>
                  </a:cubicBezTo>
                  <a:cubicBezTo>
                    <a:pt x="7058" y="89056"/>
                    <a:pt x="7058" y="89056"/>
                    <a:pt x="7058" y="89056"/>
                  </a:cubicBezTo>
                  <a:cubicBezTo>
                    <a:pt x="5294" y="89811"/>
                    <a:pt x="5294" y="89811"/>
                    <a:pt x="5294" y="89811"/>
                  </a:cubicBezTo>
                  <a:cubicBezTo>
                    <a:pt x="4411" y="90566"/>
                    <a:pt x="4411" y="90566"/>
                    <a:pt x="4411" y="90566"/>
                  </a:cubicBezTo>
                  <a:cubicBezTo>
                    <a:pt x="4411" y="90566"/>
                    <a:pt x="2647" y="91320"/>
                    <a:pt x="1764" y="91320"/>
                  </a:cubicBezTo>
                  <a:cubicBezTo>
                    <a:pt x="1764" y="90566"/>
                    <a:pt x="0" y="87547"/>
                    <a:pt x="0" y="87547"/>
                  </a:cubicBezTo>
                  <a:cubicBezTo>
                    <a:pt x="882" y="85283"/>
                    <a:pt x="882" y="85283"/>
                    <a:pt x="882" y="85283"/>
                  </a:cubicBezTo>
                  <a:cubicBezTo>
                    <a:pt x="882" y="85283"/>
                    <a:pt x="3529" y="84528"/>
                    <a:pt x="3529" y="84528"/>
                  </a:cubicBezTo>
                  <a:cubicBezTo>
                    <a:pt x="3529" y="84528"/>
                    <a:pt x="5294" y="84528"/>
                    <a:pt x="5294" y="84528"/>
                  </a:cubicBezTo>
                  <a:cubicBezTo>
                    <a:pt x="5294" y="84528"/>
                    <a:pt x="6176" y="84528"/>
                    <a:pt x="6176" y="85283"/>
                  </a:cubicBezTo>
                  <a:cubicBezTo>
                    <a:pt x="7058" y="85283"/>
                    <a:pt x="8823" y="86792"/>
                    <a:pt x="9705" y="86792"/>
                  </a:cubicBezTo>
                  <a:cubicBezTo>
                    <a:pt x="9705" y="86792"/>
                    <a:pt x="11470" y="87547"/>
                    <a:pt x="11470" y="87547"/>
                  </a:cubicBezTo>
                  <a:cubicBezTo>
                    <a:pt x="12352" y="87547"/>
                    <a:pt x="14117" y="88301"/>
                    <a:pt x="14117" y="88301"/>
                  </a:cubicBezTo>
                  <a:cubicBezTo>
                    <a:pt x="14117" y="88301"/>
                    <a:pt x="15882" y="88301"/>
                    <a:pt x="15882" y="88301"/>
                  </a:cubicBezTo>
                  <a:cubicBezTo>
                    <a:pt x="15882" y="88301"/>
                    <a:pt x="17647" y="87547"/>
                    <a:pt x="17647" y="87547"/>
                  </a:cubicBezTo>
                  <a:cubicBezTo>
                    <a:pt x="17647" y="87547"/>
                    <a:pt x="17647" y="87547"/>
                    <a:pt x="17647" y="87547"/>
                  </a:cubicBezTo>
                  <a:cubicBezTo>
                    <a:pt x="18529" y="86792"/>
                    <a:pt x="18529" y="86037"/>
                    <a:pt x="18529" y="86037"/>
                  </a:cubicBezTo>
                  <a:cubicBezTo>
                    <a:pt x="18529" y="86037"/>
                    <a:pt x="19411" y="86037"/>
                    <a:pt x="19411" y="86037"/>
                  </a:cubicBezTo>
                  <a:cubicBezTo>
                    <a:pt x="19411" y="86792"/>
                    <a:pt x="20294" y="87547"/>
                    <a:pt x="20294" y="87547"/>
                  </a:cubicBezTo>
                  <a:cubicBezTo>
                    <a:pt x="20294" y="87547"/>
                    <a:pt x="21176" y="88301"/>
                    <a:pt x="21176" y="88301"/>
                  </a:cubicBezTo>
                  <a:cubicBezTo>
                    <a:pt x="22058" y="89056"/>
                    <a:pt x="22941" y="89056"/>
                    <a:pt x="22941" y="89056"/>
                  </a:cubicBezTo>
                  <a:cubicBezTo>
                    <a:pt x="22941" y="89056"/>
                    <a:pt x="23823" y="88301"/>
                    <a:pt x="23823" y="88301"/>
                  </a:cubicBezTo>
                  <a:cubicBezTo>
                    <a:pt x="23823" y="88301"/>
                    <a:pt x="24705" y="89056"/>
                    <a:pt x="24705" y="88301"/>
                  </a:cubicBezTo>
                  <a:cubicBezTo>
                    <a:pt x="24705" y="88301"/>
                    <a:pt x="25588" y="88301"/>
                    <a:pt x="25588" y="88301"/>
                  </a:cubicBezTo>
                  <a:cubicBezTo>
                    <a:pt x="25588" y="88301"/>
                    <a:pt x="26470" y="87547"/>
                    <a:pt x="25588" y="87547"/>
                  </a:cubicBezTo>
                  <a:cubicBezTo>
                    <a:pt x="25588" y="87547"/>
                    <a:pt x="25588" y="86792"/>
                    <a:pt x="25588" y="87547"/>
                  </a:cubicBezTo>
                  <a:cubicBezTo>
                    <a:pt x="24705" y="87547"/>
                    <a:pt x="24705" y="87547"/>
                    <a:pt x="23823" y="87547"/>
                  </a:cubicBezTo>
                  <a:cubicBezTo>
                    <a:pt x="22941" y="87547"/>
                    <a:pt x="21176" y="86792"/>
                    <a:pt x="21176" y="86792"/>
                  </a:cubicBezTo>
                  <a:cubicBezTo>
                    <a:pt x="21176" y="86037"/>
                    <a:pt x="20294" y="86037"/>
                    <a:pt x="20294" y="85283"/>
                  </a:cubicBezTo>
                  <a:cubicBezTo>
                    <a:pt x="19411" y="85283"/>
                    <a:pt x="19411" y="84528"/>
                    <a:pt x="18529" y="84528"/>
                  </a:cubicBezTo>
                  <a:cubicBezTo>
                    <a:pt x="17647" y="84528"/>
                    <a:pt x="17647" y="84528"/>
                    <a:pt x="17647" y="84528"/>
                  </a:cubicBezTo>
                  <a:cubicBezTo>
                    <a:pt x="17647" y="84528"/>
                    <a:pt x="16764" y="85283"/>
                    <a:pt x="16764" y="86037"/>
                  </a:cubicBezTo>
                  <a:cubicBezTo>
                    <a:pt x="16764" y="86037"/>
                    <a:pt x="17647" y="86792"/>
                    <a:pt x="15882" y="86037"/>
                  </a:cubicBezTo>
                  <a:cubicBezTo>
                    <a:pt x="14117" y="86037"/>
                    <a:pt x="12352" y="86037"/>
                    <a:pt x="12352" y="86037"/>
                  </a:cubicBezTo>
                  <a:cubicBezTo>
                    <a:pt x="9705" y="83773"/>
                    <a:pt x="9705" y="83773"/>
                    <a:pt x="9705" y="83773"/>
                  </a:cubicBezTo>
                  <a:cubicBezTo>
                    <a:pt x="9705" y="83773"/>
                    <a:pt x="8823" y="83773"/>
                    <a:pt x="7941" y="83773"/>
                  </a:cubicBezTo>
                  <a:cubicBezTo>
                    <a:pt x="7941" y="83773"/>
                    <a:pt x="6176" y="83018"/>
                    <a:pt x="6176" y="82264"/>
                  </a:cubicBezTo>
                  <a:cubicBezTo>
                    <a:pt x="6176" y="82264"/>
                    <a:pt x="5294" y="81509"/>
                    <a:pt x="5294" y="80754"/>
                  </a:cubicBezTo>
                  <a:cubicBezTo>
                    <a:pt x="5294" y="80754"/>
                    <a:pt x="4411" y="80754"/>
                    <a:pt x="4411" y="80000"/>
                  </a:cubicBezTo>
                  <a:cubicBezTo>
                    <a:pt x="4411" y="80000"/>
                    <a:pt x="3529" y="79245"/>
                    <a:pt x="3529" y="79245"/>
                  </a:cubicBezTo>
                  <a:cubicBezTo>
                    <a:pt x="3529" y="79245"/>
                    <a:pt x="3529" y="78490"/>
                    <a:pt x="4411" y="77735"/>
                  </a:cubicBezTo>
                  <a:cubicBezTo>
                    <a:pt x="6176" y="77735"/>
                    <a:pt x="6176" y="77735"/>
                    <a:pt x="7058" y="77735"/>
                  </a:cubicBezTo>
                  <a:cubicBezTo>
                    <a:pt x="7941" y="77735"/>
                    <a:pt x="7058" y="77735"/>
                    <a:pt x="8823" y="77735"/>
                  </a:cubicBezTo>
                  <a:cubicBezTo>
                    <a:pt x="10588" y="77735"/>
                    <a:pt x="9705" y="77735"/>
                    <a:pt x="10588" y="77735"/>
                  </a:cubicBezTo>
                  <a:cubicBezTo>
                    <a:pt x="11470" y="77735"/>
                    <a:pt x="13235" y="77735"/>
                    <a:pt x="13235" y="77735"/>
                  </a:cubicBezTo>
                  <a:cubicBezTo>
                    <a:pt x="13235" y="77735"/>
                    <a:pt x="11470" y="76981"/>
                    <a:pt x="14117" y="77735"/>
                  </a:cubicBezTo>
                  <a:cubicBezTo>
                    <a:pt x="14117" y="77735"/>
                    <a:pt x="17647" y="78490"/>
                    <a:pt x="16764" y="80000"/>
                  </a:cubicBezTo>
                  <a:cubicBezTo>
                    <a:pt x="16764" y="80000"/>
                    <a:pt x="15882" y="80754"/>
                    <a:pt x="15882" y="80754"/>
                  </a:cubicBezTo>
                  <a:cubicBezTo>
                    <a:pt x="15882" y="80754"/>
                    <a:pt x="17647" y="81509"/>
                    <a:pt x="17647" y="81509"/>
                  </a:cubicBezTo>
                  <a:cubicBezTo>
                    <a:pt x="17647" y="81509"/>
                    <a:pt x="18529" y="80754"/>
                    <a:pt x="18529" y="80754"/>
                  </a:cubicBezTo>
                  <a:cubicBezTo>
                    <a:pt x="19411" y="81509"/>
                    <a:pt x="19411" y="81509"/>
                    <a:pt x="19411" y="81509"/>
                  </a:cubicBezTo>
                  <a:cubicBezTo>
                    <a:pt x="21176" y="83018"/>
                    <a:pt x="21176" y="83018"/>
                    <a:pt x="21176" y="83018"/>
                  </a:cubicBezTo>
                  <a:cubicBezTo>
                    <a:pt x="21176" y="83018"/>
                    <a:pt x="22941" y="83018"/>
                    <a:pt x="22941" y="83018"/>
                  </a:cubicBezTo>
                  <a:cubicBezTo>
                    <a:pt x="22058" y="83773"/>
                    <a:pt x="21176" y="82264"/>
                    <a:pt x="22058" y="83773"/>
                  </a:cubicBezTo>
                  <a:cubicBezTo>
                    <a:pt x="22941" y="85283"/>
                    <a:pt x="23823" y="86037"/>
                    <a:pt x="23823" y="86037"/>
                  </a:cubicBezTo>
                  <a:cubicBezTo>
                    <a:pt x="24705" y="86037"/>
                    <a:pt x="24705" y="86037"/>
                    <a:pt x="24705" y="86037"/>
                  </a:cubicBezTo>
                  <a:cubicBezTo>
                    <a:pt x="24705" y="86037"/>
                    <a:pt x="24705" y="85283"/>
                    <a:pt x="25588" y="85283"/>
                  </a:cubicBezTo>
                  <a:cubicBezTo>
                    <a:pt x="25588" y="86037"/>
                    <a:pt x="27352" y="86037"/>
                    <a:pt x="28235" y="86037"/>
                  </a:cubicBezTo>
                  <a:cubicBezTo>
                    <a:pt x="28235" y="86037"/>
                    <a:pt x="28235" y="85283"/>
                    <a:pt x="27352" y="83773"/>
                  </a:cubicBezTo>
                  <a:cubicBezTo>
                    <a:pt x="26470" y="83018"/>
                    <a:pt x="25588" y="82264"/>
                    <a:pt x="25588" y="82264"/>
                  </a:cubicBezTo>
                  <a:cubicBezTo>
                    <a:pt x="24705" y="82264"/>
                    <a:pt x="25588" y="83018"/>
                    <a:pt x="23823" y="82264"/>
                  </a:cubicBezTo>
                  <a:cubicBezTo>
                    <a:pt x="22058" y="81509"/>
                    <a:pt x="22058" y="82264"/>
                    <a:pt x="21176" y="81509"/>
                  </a:cubicBezTo>
                  <a:cubicBezTo>
                    <a:pt x="20294" y="80000"/>
                    <a:pt x="19411" y="80000"/>
                    <a:pt x="19411" y="79245"/>
                  </a:cubicBezTo>
                  <a:cubicBezTo>
                    <a:pt x="19411" y="79245"/>
                    <a:pt x="20294" y="79245"/>
                    <a:pt x="21176" y="78490"/>
                  </a:cubicBezTo>
                  <a:cubicBezTo>
                    <a:pt x="22058" y="78490"/>
                    <a:pt x="20294" y="77735"/>
                    <a:pt x="22058" y="78490"/>
                  </a:cubicBezTo>
                  <a:cubicBezTo>
                    <a:pt x="24705" y="79245"/>
                    <a:pt x="24705" y="79245"/>
                    <a:pt x="25588" y="79245"/>
                  </a:cubicBezTo>
                  <a:cubicBezTo>
                    <a:pt x="25588" y="79245"/>
                    <a:pt x="27352" y="79245"/>
                    <a:pt x="25588" y="78490"/>
                  </a:cubicBezTo>
                  <a:cubicBezTo>
                    <a:pt x="23823" y="78490"/>
                    <a:pt x="22941" y="77735"/>
                    <a:pt x="22941" y="77735"/>
                  </a:cubicBezTo>
                  <a:cubicBezTo>
                    <a:pt x="21176" y="77735"/>
                    <a:pt x="21176" y="77735"/>
                    <a:pt x="21176" y="77735"/>
                  </a:cubicBezTo>
                  <a:cubicBezTo>
                    <a:pt x="21176" y="77735"/>
                    <a:pt x="21176" y="77735"/>
                    <a:pt x="20294" y="77735"/>
                  </a:cubicBezTo>
                  <a:cubicBezTo>
                    <a:pt x="19411" y="77735"/>
                    <a:pt x="19411" y="78490"/>
                    <a:pt x="19411" y="77735"/>
                  </a:cubicBezTo>
                  <a:cubicBezTo>
                    <a:pt x="18529" y="77735"/>
                    <a:pt x="17647" y="77735"/>
                    <a:pt x="17647" y="76981"/>
                  </a:cubicBezTo>
                  <a:cubicBezTo>
                    <a:pt x="16764" y="76981"/>
                    <a:pt x="15882" y="76226"/>
                    <a:pt x="15882" y="76226"/>
                  </a:cubicBezTo>
                  <a:cubicBezTo>
                    <a:pt x="15882" y="75471"/>
                    <a:pt x="15000" y="74716"/>
                    <a:pt x="15000" y="74716"/>
                  </a:cubicBezTo>
                  <a:cubicBezTo>
                    <a:pt x="15000" y="74716"/>
                    <a:pt x="15000" y="74716"/>
                    <a:pt x="15000" y="74716"/>
                  </a:cubicBezTo>
                  <a:cubicBezTo>
                    <a:pt x="14117" y="74716"/>
                    <a:pt x="13235" y="74716"/>
                    <a:pt x="12352" y="74716"/>
                  </a:cubicBezTo>
                  <a:cubicBezTo>
                    <a:pt x="12352" y="74716"/>
                    <a:pt x="11470" y="74716"/>
                    <a:pt x="11470" y="74716"/>
                  </a:cubicBezTo>
                  <a:cubicBezTo>
                    <a:pt x="11470" y="73962"/>
                    <a:pt x="11470" y="73962"/>
                    <a:pt x="11470" y="73207"/>
                  </a:cubicBezTo>
                  <a:cubicBezTo>
                    <a:pt x="11470" y="73207"/>
                    <a:pt x="11470" y="72452"/>
                    <a:pt x="12352" y="72452"/>
                  </a:cubicBezTo>
                  <a:cubicBezTo>
                    <a:pt x="13235" y="72452"/>
                    <a:pt x="14117" y="72452"/>
                    <a:pt x="15000" y="72452"/>
                  </a:cubicBezTo>
                  <a:cubicBezTo>
                    <a:pt x="15882" y="72452"/>
                    <a:pt x="16764" y="72452"/>
                    <a:pt x="17647" y="72452"/>
                  </a:cubicBezTo>
                  <a:cubicBezTo>
                    <a:pt x="17647" y="72452"/>
                    <a:pt x="18529" y="73207"/>
                    <a:pt x="18529" y="73207"/>
                  </a:cubicBezTo>
                  <a:cubicBezTo>
                    <a:pt x="19411" y="73962"/>
                    <a:pt x="20294" y="73962"/>
                    <a:pt x="20294" y="73962"/>
                  </a:cubicBezTo>
                  <a:cubicBezTo>
                    <a:pt x="20294" y="74716"/>
                    <a:pt x="20294" y="74716"/>
                    <a:pt x="21176" y="74716"/>
                  </a:cubicBezTo>
                  <a:cubicBezTo>
                    <a:pt x="21176" y="75471"/>
                    <a:pt x="22058" y="75471"/>
                    <a:pt x="22058" y="75471"/>
                  </a:cubicBezTo>
                  <a:cubicBezTo>
                    <a:pt x="22941" y="76981"/>
                    <a:pt x="22941" y="76981"/>
                    <a:pt x="22941" y="76981"/>
                  </a:cubicBezTo>
                  <a:cubicBezTo>
                    <a:pt x="22941" y="76981"/>
                    <a:pt x="22941" y="76981"/>
                    <a:pt x="22941" y="76981"/>
                  </a:cubicBezTo>
                  <a:cubicBezTo>
                    <a:pt x="24705" y="77735"/>
                    <a:pt x="24705" y="77735"/>
                    <a:pt x="24705" y="77735"/>
                  </a:cubicBezTo>
                  <a:cubicBezTo>
                    <a:pt x="24705" y="77735"/>
                    <a:pt x="27352" y="78490"/>
                    <a:pt x="27352" y="78490"/>
                  </a:cubicBezTo>
                  <a:cubicBezTo>
                    <a:pt x="27352" y="78490"/>
                    <a:pt x="27352" y="78490"/>
                    <a:pt x="28235" y="78490"/>
                  </a:cubicBezTo>
                  <a:cubicBezTo>
                    <a:pt x="29117" y="78490"/>
                    <a:pt x="29117" y="77735"/>
                    <a:pt x="29117" y="77735"/>
                  </a:cubicBezTo>
                  <a:cubicBezTo>
                    <a:pt x="29117" y="77735"/>
                    <a:pt x="30000" y="77735"/>
                    <a:pt x="30000" y="77735"/>
                  </a:cubicBezTo>
                  <a:cubicBezTo>
                    <a:pt x="30000" y="77735"/>
                    <a:pt x="32647" y="76226"/>
                    <a:pt x="32647" y="76226"/>
                  </a:cubicBezTo>
                  <a:cubicBezTo>
                    <a:pt x="32647" y="76981"/>
                    <a:pt x="33529" y="76981"/>
                    <a:pt x="34411" y="76981"/>
                  </a:cubicBezTo>
                  <a:cubicBezTo>
                    <a:pt x="34411" y="76981"/>
                    <a:pt x="37058" y="78490"/>
                    <a:pt x="37058" y="78490"/>
                  </a:cubicBezTo>
                  <a:cubicBezTo>
                    <a:pt x="37058" y="77735"/>
                    <a:pt x="37058" y="76981"/>
                    <a:pt x="37058" y="76981"/>
                  </a:cubicBezTo>
                  <a:cubicBezTo>
                    <a:pt x="37058" y="76981"/>
                    <a:pt x="37941" y="76226"/>
                    <a:pt x="37941" y="76226"/>
                  </a:cubicBezTo>
                  <a:cubicBezTo>
                    <a:pt x="41470" y="76226"/>
                    <a:pt x="41470" y="76226"/>
                    <a:pt x="41470" y="76226"/>
                  </a:cubicBezTo>
                  <a:cubicBezTo>
                    <a:pt x="41470" y="76226"/>
                    <a:pt x="42352" y="75471"/>
                    <a:pt x="42352" y="75471"/>
                  </a:cubicBezTo>
                  <a:cubicBezTo>
                    <a:pt x="41470" y="75471"/>
                    <a:pt x="40588" y="75471"/>
                    <a:pt x="40588" y="75471"/>
                  </a:cubicBezTo>
                  <a:cubicBezTo>
                    <a:pt x="38823" y="76226"/>
                    <a:pt x="38823" y="76226"/>
                    <a:pt x="38823" y="76226"/>
                  </a:cubicBezTo>
                  <a:cubicBezTo>
                    <a:pt x="37058" y="76226"/>
                    <a:pt x="37058" y="76226"/>
                    <a:pt x="37058" y="76226"/>
                  </a:cubicBezTo>
                  <a:cubicBezTo>
                    <a:pt x="37058" y="76226"/>
                    <a:pt x="36176" y="76981"/>
                    <a:pt x="36176" y="76981"/>
                  </a:cubicBezTo>
                  <a:cubicBezTo>
                    <a:pt x="35294" y="76981"/>
                    <a:pt x="34411" y="76226"/>
                    <a:pt x="34411" y="76226"/>
                  </a:cubicBezTo>
                  <a:cubicBezTo>
                    <a:pt x="33529" y="75471"/>
                    <a:pt x="31764" y="74716"/>
                    <a:pt x="31764" y="74716"/>
                  </a:cubicBezTo>
                  <a:cubicBezTo>
                    <a:pt x="30882" y="74716"/>
                    <a:pt x="31764" y="74716"/>
                    <a:pt x="30000" y="73962"/>
                  </a:cubicBezTo>
                  <a:cubicBezTo>
                    <a:pt x="28235" y="73207"/>
                    <a:pt x="27352" y="72452"/>
                    <a:pt x="27352" y="72452"/>
                  </a:cubicBezTo>
                  <a:cubicBezTo>
                    <a:pt x="26470" y="71698"/>
                    <a:pt x="26470" y="71698"/>
                    <a:pt x="26470" y="71698"/>
                  </a:cubicBezTo>
                  <a:cubicBezTo>
                    <a:pt x="26470" y="71698"/>
                    <a:pt x="26470" y="70943"/>
                    <a:pt x="25588" y="70943"/>
                  </a:cubicBezTo>
                  <a:cubicBezTo>
                    <a:pt x="24705" y="70188"/>
                    <a:pt x="22058" y="69433"/>
                    <a:pt x="22058" y="69433"/>
                  </a:cubicBezTo>
                  <a:cubicBezTo>
                    <a:pt x="22058" y="69433"/>
                    <a:pt x="22058" y="68679"/>
                    <a:pt x="22058" y="68679"/>
                  </a:cubicBezTo>
                  <a:cubicBezTo>
                    <a:pt x="22058" y="68679"/>
                    <a:pt x="22058" y="66415"/>
                    <a:pt x="22058" y="66415"/>
                  </a:cubicBezTo>
                  <a:cubicBezTo>
                    <a:pt x="22058" y="65660"/>
                    <a:pt x="21176" y="64150"/>
                    <a:pt x="21176" y="64150"/>
                  </a:cubicBezTo>
                  <a:cubicBezTo>
                    <a:pt x="21176" y="64150"/>
                    <a:pt x="22941" y="63396"/>
                    <a:pt x="22941" y="63396"/>
                  </a:cubicBezTo>
                  <a:cubicBezTo>
                    <a:pt x="23823" y="63396"/>
                    <a:pt x="24705" y="64150"/>
                    <a:pt x="24705" y="64150"/>
                  </a:cubicBezTo>
                  <a:cubicBezTo>
                    <a:pt x="25588" y="63396"/>
                    <a:pt x="25588" y="63396"/>
                    <a:pt x="25588" y="63396"/>
                  </a:cubicBezTo>
                  <a:cubicBezTo>
                    <a:pt x="32647" y="55094"/>
                    <a:pt x="32647" y="55094"/>
                    <a:pt x="32647" y="55094"/>
                  </a:cubicBezTo>
                  <a:cubicBezTo>
                    <a:pt x="38823" y="47547"/>
                    <a:pt x="38823" y="47547"/>
                    <a:pt x="38823" y="47547"/>
                  </a:cubicBezTo>
                  <a:cubicBezTo>
                    <a:pt x="41470" y="36226"/>
                    <a:pt x="41470" y="36226"/>
                    <a:pt x="41470" y="36226"/>
                  </a:cubicBezTo>
                  <a:cubicBezTo>
                    <a:pt x="43235" y="30943"/>
                    <a:pt x="43235" y="30943"/>
                    <a:pt x="43235" y="30943"/>
                  </a:cubicBezTo>
                  <a:cubicBezTo>
                    <a:pt x="45000" y="26415"/>
                    <a:pt x="45000" y="26415"/>
                    <a:pt x="45000" y="26415"/>
                  </a:cubicBezTo>
                  <a:cubicBezTo>
                    <a:pt x="45000" y="26415"/>
                    <a:pt x="45000" y="25660"/>
                    <a:pt x="45882" y="26415"/>
                  </a:cubicBezTo>
                  <a:cubicBezTo>
                    <a:pt x="45882" y="26415"/>
                    <a:pt x="46764" y="27924"/>
                    <a:pt x="46764" y="27924"/>
                  </a:cubicBezTo>
                  <a:cubicBezTo>
                    <a:pt x="47647" y="28679"/>
                    <a:pt x="47647" y="28679"/>
                    <a:pt x="47647" y="28679"/>
                  </a:cubicBezTo>
                  <a:cubicBezTo>
                    <a:pt x="48529" y="28679"/>
                    <a:pt x="48529" y="28679"/>
                    <a:pt x="48529" y="28679"/>
                  </a:cubicBezTo>
                  <a:cubicBezTo>
                    <a:pt x="48529" y="28679"/>
                    <a:pt x="50294" y="27924"/>
                    <a:pt x="51176" y="27924"/>
                  </a:cubicBezTo>
                  <a:cubicBezTo>
                    <a:pt x="51176" y="27924"/>
                    <a:pt x="54705" y="29433"/>
                    <a:pt x="54705" y="29433"/>
                  </a:cubicBezTo>
                  <a:cubicBezTo>
                    <a:pt x="54705" y="29433"/>
                    <a:pt x="54705" y="30943"/>
                    <a:pt x="54705" y="31698"/>
                  </a:cubicBezTo>
                  <a:cubicBezTo>
                    <a:pt x="54705" y="31698"/>
                    <a:pt x="56470" y="33207"/>
                    <a:pt x="55588" y="33962"/>
                  </a:cubicBezTo>
                  <a:cubicBezTo>
                    <a:pt x="55588" y="33962"/>
                    <a:pt x="54705" y="35471"/>
                    <a:pt x="54705" y="35471"/>
                  </a:cubicBezTo>
                  <a:cubicBezTo>
                    <a:pt x="54705" y="35471"/>
                    <a:pt x="55588" y="36226"/>
                    <a:pt x="55588" y="36226"/>
                  </a:cubicBezTo>
                  <a:cubicBezTo>
                    <a:pt x="56470" y="36226"/>
                    <a:pt x="56470" y="36226"/>
                    <a:pt x="57352" y="36226"/>
                  </a:cubicBezTo>
                  <a:cubicBezTo>
                    <a:pt x="58235" y="36226"/>
                    <a:pt x="59117" y="36981"/>
                    <a:pt x="59117" y="36981"/>
                  </a:cubicBezTo>
                  <a:cubicBezTo>
                    <a:pt x="59117" y="36981"/>
                    <a:pt x="59117" y="37735"/>
                    <a:pt x="59117" y="37735"/>
                  </a:cubicBezTo>
                  <a:cubicBezTo>
                    <a:pt x="59117" y="37735"/>
                    <a:pt x="59117" y="39245"/>
                    <a:pt x="59117" y="39245"/>
                  </a:cubicBezTo>
                  <a:cubicBezTo>
                    <a:pt x="59117" y="40000"/>
                    <a:pt x="57352" y="40000"/>
                    <a:pt x="57352" y="40000"/>
                  </a:cubicBezTo>
                  <a:cubicBezTo>
                    <a:pt x="57352" y="40000"/>
                    <a:pt x="57352" y="40754"/>
                    <a:pt x="57352" y="40754"/>
                  </a:cubicBezTo>
                  <a:cubicBezTo>
                    <a:pt x="56470" y="41509"/>
                    <a:pt x="55588" y="42264"/>
                    <a:pt x="54705" y="42264"/>
                  </a:cubicBezTo>
                  <a:cubicBezTo>
                    <a:pt x="54705" y="42264"/>
                    <a:pt x="52941" y="40754"/>
                    <a:pt x="52941" y="40754"/>
                  </a:cubicBezTo>
                  <a:cubicBezTo>
                    <a:pt x="52941" y="40754"/>
                    <a:pt x="52058" y="41509"/>
                    <a:pt x="52058" y="41509"/>
                  </a:cubicBezTo>
                  <a:cubicBezTo>
                    <a:pt x="52941" y="43018"/>
                    <a:pt x="52941" y="43018"/>
                    <a:pt x="52941" y="43018"/>
                  </a:cubicBezTo>
                  <a:cubicBezTo>
                    <a:pt x="53823" y="45283"/>
                    <a:pt x="53823" y="45283"/>
                    <a:pt x="53823" y="45283"/>
                  </a:cubicBezTo>
                  <a:cubicBezTo>
                    <a:pt x="52941" y="46037"/>
                    <a:pt x="52941" y="46037"/>
                    <a:pt x="52941" y="46037"/>
                  </a:cubicBezTo>
                  <a:cubicBezTo>
                    <a:pt x="53823" y="48301"/>
                    <a:pt x="53823" y="48301"/>
                    <a:pt x="53823" y="48301"/>
                  </a:cubicBezTo>
                  <a:cubicBezTo>
                    <a:pt x="53823" y="49811"/>
                    <a:pt x="53823" y="49811"/>
                    <a:pt x="53823" y="49811"/>
                  </a:cubicBezTo>
                  <a:cubicBezTo>
                    <a:pt x="52058" y="50566"/>
                    <a:pt x="52058" y="50566"/>
                    <a:pt x="52058" y="50566"/>
                  </a:cubicBezTo>
                  <a:cubicBezTo>
                    <a:pt x="52058" y="50566"/>
                    <a:pt x="51176" y="51320"/>
                    <a:pt x="50294" y="51320"/>
                  </a:cubicBezTo>
                  <a:cubicBezTo>
                    <a:pt x="50294" y="51320"/>
                    <a:pt x="49411" y="50566"/>
                    <a:pt x="49411" y="51320"/>
                  </a:cubicBezTo>
                  <a:cubicBezTo>
                    <a:pt x="50294" y="52075"/>
                    <a:pt x="50294" y="52830"/>
                    <a:pt x="51176" y="52830"/>
                  </a:cubicBezTo>
                  <a:cubicBezTo>
                    <a:pt x="52058" y="52830"/>
                    <a:pt x="53823" y="52830"/>
                    <a:pt x="53823" y="52830"/>
                  </a:cubicBezTo>
                  <a:cubicBezTo>
                    <a:pt x="55588" y="55094"/>
                    <a:pt x="55588" y="55094"/>
                    <a:pt x="55588" y="55094"/>
                  </a:cubicBezTo>
                  <a:cubicBezTo>
                    <a:pt x="55588" y="55094"/>
                    <a:pt x="56470" y="55094"/>
                    <a:pt x="57352" y="55094"/>
                  </a:cubicBezTo>
                  <a:cubicBezTo>
                    <a:pt x="57352" y="55094"/>
                    <a:pt x="59117" y="55849"/>
                    <a:pt x="59117" y="55849"/>
                  </a:cubicBezTo>
                  <a:cubicBezTo>
                    <a:pt x="59117" y="55849"/>
                    <a:pt x="59117" y="55849"/>
                    <a:pt x="60000" y="56603"/>
                  </a:cubicBezTo>
                  <a:cubicBezTo>
                    <a:pt x="60882" y="56603"/>
                    <a:pt x="62647" y="57358"/>
                    <a:pt x="62647" y="57358"/>
                  </a:cubicBezTo>
                  <a:cubicBezTo>
                    <a:pt x="62647" y="57358"/>
                    <a:pt x="62647" y="56603"/>
                    <a:pt x="61764" y="56603"/>
                  </a:cubicBezTo>
                  <a:cubicBezTo>
                    <a:pt x="61764" y="56603"/>
                    <a:pt x="60882" y="54339"/>
                    <a:pt x="59117" y="54339"/>
                  </a:cubicBezTo>
                  <a:cubicBezTo>
                    <a:pt x="58235" y="53584"/>
                    <a:pt x="57352" y="53584"/>
                    <a:pt x="56470" y="53584"/>
                  </a:cubicBezTo>
                  <a:cubicBezTo>
                    <a:pt x="55588" y="53584"/>
                    <a:pt x="53823" y="52830"/>
                    <a:pt x="53823" y="52830"/>
                  </a:cubicBezTo>
                  <a:cubicBezTo>
                    <a:pt x="53823" y="52075"/>
                    <a:pt x="52941" y="51320"/>
                    <a:pt x="53823" y="51320"/>
                  </a:cubicBezTo>
                  <a:cubicBezTo>
                    <a:pt x="53823" y="50566"/>
                    <a:pt x="53823" y="49811"/>
                    <a:pt x="55588" y="49811"/>
                  </a:cubicBezTo>
                  <a:cubicBezTo>
                    <a:pt x="56470" y="49811"/>
                    <a:pt x="57352" y="50566"/>
                    <a:pt x="58235" y="49811"/>
                  </a:cubicBezTo>
                  <a:cubicBezTo>
                    <a:pt x="59117" y="49811"/>
                    <a:pt x="60882" y="47547"/>
                    <a:pt x="60882" y="47547"/>
                  </a:cubicBezTo>
                  <a:cubicBezTo>
                    <a:pt x="62647" y="46037"/>
                    <a:pt x="62647" y="46037"/>
                    <a:pt x="62647" y="46037"/>
                  </a:cubicBezTo>
                  <a:cubicBezTo>
                    <a:pt x="65294" y="45283"/>
                    <a:pt x="65294" y="45283"/>
                    <a:pt x="65294" y="45283"/>
                  </a:cubicBezTo>
                  <a:cubicBezTo>
                    <a:pt x="65294" y="45283"/>
                    <a:pt x="68823" y="43773"/>
                    <a:pt x="68823" y="43773"/>
                  </a:cubicBezTo>
                  <a:cubicBezTo>
                    <a:pt x="68823" y="43773"/>
                    <a:pt x="69705" y="43773"/>
                    <a:pt x="70588" y="44528"/>
                  </a:cubicBezTo>
                  <a:cubicBezTo>
                    <a:pt x="71470" y="45283"/>
                    <a:pt x="71470" y="45283"/>
                    <a:pt x="71470" y="45283"/>
                  </a:cubicBezTo>
                  <a:cubicBezTo>
                    <a:pt x="72352" y="45283"/>
                    <a:pt x="74117" y="46037"/>
                    <a:pt x="74117" y="46037"/>
                  </a:cubicBezTo>
                  <a:cubicBezTo>
                    <a:pt x="74117" y="46037"/>
                    <a:pt x="74117" y="46037"/>
                    <a:pt x="75000" y="46792"/>
                  </a:cubicBezTo>
                  <a:cubicBezTo>
                    <a:pt x="75000" y="46792"/>
                    <a:pt x="75882" y="47547"/>
                    <a:pt x="75000" y="49056"/>
                  </a:cubicBezTo>
                  <a:cubicBezTo>
                    <a:pt x="75000" y="49811"/>
                    <a:pt x="75000" y="50566"/>
                    <a:pt x="75000" y="50566"/>
                  </a:cubicBezTo>
                  <a:cubicBezTo>
                    <a:pt x="75000" y="50566"/>
                    <a:pt x="75882" y="49811"/>
                    <a:pt x="75882" y="49056"/>
                  </a:cubicBezTo>
                  <a:cubicBezTo>
                    <a:pt x="75882" y="47547"/>
                    <a:pt x="75882" y="46792"/>
                    <a:pt x="75882" y="46037"/>
                  </a:cubicBezTo>
                  <a:cubicBezTo>
                    <a:pt x="75882" y="45283"/>
                    <a:pt x="75000" y="44528"/>
                    <a:pt x="75000" y="44528"/>
                  </a:cubicBezTo>
                  <a:cubicBezTo>
                    <a:pt x="75000" y="44528"/>
                    <a:pt x="73235" y="45283"/>
                    <a:pt x="71470" y="44528"/>
                  </a:cubicBezTo>
                  <a:cubicBezTo>
                    <a:pt x="70588" y="43773"/>
                    <a:pt x="70588" y="43018"/>
                    <a:pt x="69705" y="43018"/>
                  </a:cubicBezTo>
                  <a:cubicBezTo>
                    <a:pt x="69705" y="43018"/>
                    <a:pt x="68823" y="42264"/>
                    <a:pt x="67941" y="42264"/>
                  </a:cubicBezTo>
                  <a:cubicBezTo>
                    <a:pt x="67941" y="42264"/>
                    <a:pt x="67941" y="41509"/>
                    <a:pt x="67941" y="40754"/>
                  </a:cubicBezTo>
                  <a:cubicBezTo>
                    <a:pt x="67941" y="40000"/>
                    <a:pt x="67941" y="39245"/>
                    <a:pt x="67941" y="38490"/>
                  </a:cubicBezTo>
                  <a:cubicBezTo>
                    <a:pt x="67941" y="38490"/>
                    <a:pt x="67058" y="37735"/>
                    <a:pt x="67941" y="36981"/>
                  </a:cubicBezTo>
                  <a:cubicBezTo>
                    <a:pt x="68823" y="36226"/>
                    <a:pt x="68823" y="36226"/>
                    <a:pt x="69705" y="36226"/>
                  </a:cubicBezTo>
                  <a:cubicBezTo>
                    <a:pt x="69705" y="35471"/>
                    <a:pt x="71470" y="34716"/>
                    <a:pt x="70588" y="34716"/>
                  </a:cubicBezTo>
                  <a:cubicBezTo>
                    <a:pt x="70588" y="33962"/>
                    <a:pt x="69705" y="33962"/>
                    <a:pt x="68823" y="33962"/>
                  </a:cubicBezTo>
                  <a:cubicBezTo>
                    <a:pt x="67941" y="33962"/>
                    <a:pt x="68823" y="34716"/>
                    <a:pt x="67941" y="34716"/>
                  </a:cubicBezTo>
                  <a:cubicBezTo>
                    <a:pt x="66176" y="34716"/>
                    <a:pt x="66176" y="33962"/>
                    <a:pt x="65294" y="33207"/>
                  </a:cubicBezTo>
                  <a:cubicBezTo>
                    <a:pt x="65294" y="32452"/>
                    <a:pt x="65294" y="32452"/>
                    <a:pt x="64411" y="33207"/>
                  </a:cubicBezTo>
                  <a:cubicBezTo>
                    <a:pt x="63529" y="33207"/>
                    <a:pt x="62647" y="32452"/>
                    <a:pt x="62647" y="32452"/>
                  </a:cubicBezTo>
                  <a:cubicBezTo>
                    <a:pt x="62647" y="32452"/>
                    <a:pt x="61764" y="31698"/>
                    <a:pt x="62647" y="30943"/>
                  </a:cubicBezTo>
                  <a:cubicBezTo>
                    <a:pt x="62647" y="30943"/>
                    <a:pt x="63529" y="29433"/>
                    <a:pt x="63529" y="29433"/>
                  </a:cubicBezTo>
                  <a:cubicBezTo>
                    <a:pt x="63529" y="29433"/>
                    <a:pt x="63529" y="27169"/>
                    <a:pt x="63529" y="27169"/>
                  </a:cubicBezTo>
                  <a:cubicBezTo>
                    <a:pt x="63529" y="26415"/>
                    <a:pt x="63529" y="26415"/>
                    <a:pt x="63529" y="26415"/>
                  </a:cubicBezTo>
                  <a:close/>
                  <a:moveTo>
                    <a:pt x="112058" y="754"/>
                  </a:moveTo>
                  <a:cubicBezTo>
                    <a:pt x="112058" y="754"/>
                    <a:pt x="112058" y="754"/>
                    <a:pt x="112058" y="754"/>
                  </a:cubicBezTo>
                  <a:cubicBezTo>
                    <a:pt x="112058" y="754"/>
                    <a:pt x="112058" y="0"/>
                    <a:pt x="112941" y="0"/>
                  </a:cubicBezTo>
                  <a:cubicBezTo>
                    <a:pt x="113823" y="0"/>
                    <a:pt x="113823" y="0"/>
                    <a:pt x="114705" y="0"/>
                  </a:cubicBezTo>
                  <a:cubicBezTo>
                    <a:pt x="114705" y="0"/>
                    <a:pt x="116470" y="0"/>
                    <a:pt x="116470" y="0"/>
                  </a:cubicBezTo>
                  <a:cubicBezTo>
                    <a:pt x="116470" y="0"/>
                    <a:pt x="117352" y="0"/>
                    <a:pt x="118235" y="0"/>
                  </a:cubicBezTo>
                  <a:cubicBezTo>
                    <a:pt x="118235" y="0"/>
                    <a:pt x="119117" y="0"/>
                    <a:pt x="119117" y="0"/>
                  </a:cubicBezTo>
                  <a:cubicBezTo>
                    <a:pt x="120000" y="0"/>
                    <a:pt x="119117" y="754"/>
                    <a:pt x="119117" y="754"/>
                  </a:cubicBezTo>
                  <a:cubicBezTo>
                    <a:pt x="117352" y="754"/>
                    <a:pt x="117352" y="754"/>
                    <a:pt x="117352" y="754"/>
                  </a:cubicBezTo>
                  <a:cubicBezTo>
                    <a:pt x="117352" y="754"/>
                    <a:pt x="116470" y="754"/>
                    <a:pt x="115588" y="754"/>
                  </a:cubicBezTo>
                  <a:cubicBezTo>
                    <a:pt x="115588" y="1509"/>
                    <a:pt x="114705" y="1509"/>
                    <a:pt x="114705" y="1509"/>
                  </a:cubicBezTo>
                  <a:cubicBezTo>
                    <a:pt x="114705" y="1509"/>
                    <a:pt x="113823" y="1509"/>
                    <a:pt x="113823" y="1509"/>
                  </a:cubicBezTo>
                  <a:cubicBezTo>
                    <a:pt x="112941" y="1509"/>
                    <a:pt x="112941" y="754"/>
                    <a:pt x="112941" y="1509"/>
                  </a:cubicBezTo>
                  <a:cubicBezTo>
                    <a:pt x="112058" y="1509"/>
                    <a:pt x="112058" y="754"/>
                    <a:pt x="112058" y="754"/>
                  </a:cubicBezTo>
                  <a:close/>
                  <a:moveTo>
                    <a:pt x="104117" y="4528"/>
                  </a:moveTo>
                  <a:cubicBezTo>
                    <a:pt x="104117" y="4528"/>
                    <a:pt x="104117" y="4528"/>
                    <a:pt x="104117" y="4528"/>
                  </a:cubicBezTo>
                  <a:cubicBezTo>
                    <a:pt x="104117" y="4528"/>
                    <a:pt x="104117" y="3773"/>
                    <a:pt x="105000" y="3773"/>
                  </a:cubicBezTo>
                  <a:cubicBezTo>
                    <a:pt x="105000" y="3773"/>
                    <a:pt x="105000" y="3018"/>
                    <a:pt x="105882" y="3773"/>
                  </a:cubicBezTo>
                  <a:cubicBezTo>
                    <a:pt x="105882" y="3773"/>
                    <a:pt x="105882" y="5283"/>
                    <a:pt x="105882" y="5283"/>
                  </a:cubicBezTo>
                  <a:cubicBezTo>
                    <a:pt x="105000" y="5283"/>
                    <a:pt x="105000" y="5283"/>
                    <a:pt x="104117" y="5283"/>
                  </a:cubicBezTo>
                  <a:cubicBezTo>
                    <a:pt x="104117" y="5283"/>
                    <a:pt x="104117" y="4528"/>
                    <a:pt x="104117" y="4528"/>
                  </a:cubicBezTo>
                  <a:close/>
                  <a:moveTo>
                    <a:pt x="98823" y="6792"/>
                  </a:moveTo>
                  <a:cubicBezTo>
                    <a:pt x="98823" y="6792"/>
                    <a:pt x="98823" y="6792"/>
                    <a:pt x="98823" y="6792"/>
                  </a:cubicBezTo>
                  <a:cubicBezTo>
                    <a:pt x="98823" y="6792"/>
                    <a:pt x="97941" y="6037"/>
                    <a:pt x="97941" y="6037"/>
                  </a:cubicBezTo>
                  <a:cubicBezTo>
                    <a:pt x="97941" y="6037"/>
                    <a:pt x="97941" y="5283"/>
                    <a:pt x="98823" y="5283"/>
                  </a:cubicBezTo>
                  <a:cubicBezTo>
                    <a:pt x="98823" y="5283"/>
                    <a:pt x="99705" y="5283"/>
                    <a:pt x="99705" y="5283"/>
                  </a:cubicBezTo>
                  <a:cubicBezTo>
                    <a:pt x="100588" y="5283"/>
                    <a:pt x="100588" y="5283"/>
                    <a:pt x="100588" y="5283"/>
                  </a:cubicBezTo>
                  <a:cubicBezTo>
                    <a:pt x="100588" y="5283"/>
                    <a:pt x="101470" y="4528"/>
                    <a:pt x="101470" y="4528"/>
                  </a:cubicBezTo>
                  <a:cubicBezTo>
                    <a:pt x="101470" y="4528"/>
                    <a:pt x="102352" y="6037"/>
                    <a:pt x="102352" y="6037"/>
                  </a:cubicBezTo>
                  <a:cubicBezTo>
                    <a:pt x="102352" y="6037"/>
                    <a:pt x="102352" y="6037"/>
                    <a:pt x="101470" y="6037"/>
                  </a:cubicBezTo>
                  <a:cubicBezTo>
                    <a:pt x="101470" y="6037"/>
                    <a:pt x="100588" y="6792"/>
                    <a:pt x="100588" y="6792"/>
                  </a:cubicBezTo>
                  <a:cubicBezTo>
                    <a:pt x="99705" y="7547"/>
                    <a:pt x="99705" y="7547"/>
                    <a:pt x="99705" y="7547"/>
                  </a:cubicBezTo>
                  <a:cubicBezTo>
                    <a:pt x="98823" y="6792"/>
                    <a:pt x="98823" y="6792"/>
                    <a:pt x="98823" y="6792"/>
                  </a:cubicBezTo>
                  <a:close/>
                  <a:moveTo>
                    <a:pt x="95294" y="9056"/>
                  </a:moveTo>
                  <a:cubicBezTo>
                    <a:pt x="95294" y="9056"/>
                    <a:pt x="95294" y="9056"/>
                    <a:pt x="95294" y="9056"/>
                  </a:cubicBezTo>
                  <a:cubicBezTo>
                    <a:pt x="95294" y="8301"/>
                    <a:pt x="94411" y="8301"/>
                    <a:pt x="94411" y="8301"/>
                  </a:cubicBezTo>
                  <a:cubicBezTo>
                    <a:pt x="94411" y="8301"/>
                    <a:pt x="93529" y="7547"/>
                    <a:pt x="93529" y="7547"/>
                  </a:cubicBezTo>
                  <a:cubicBezTo>
                    <a:pt x="93529" y="7547"/>
                    <a:pt x="93529" y="6792"/>
                    <a:pt x="94411" y="6792"/>
                  </a:cubicBezTo>
                  <a:cubicBezTo>
                    <a:pt x="94411" y="6792"/>
                    <a:pt x="94411" y="6792"/>
                    <a:pt x="94411" y="7547"/>
                  </a:cubicBezTo>
                  <a:cubicBezTo>
                    <a:pt x="95294" y="7547"/>
                    <a:pt x="95294" y="8301"/>
                    <a:pt x="95294" y="8301"/>
                  </a:cubicBezTo>
                  <a:cubicBezTo>
                    <a:pt x="95294" y="9056"/>
                    <a:pt x="95294" y="9056"/>
                    <a:pt x="95294" y="9056"/>
                  </a:cubicBezTo>
                  <a:close/>
                  <a:moveTo>
                    <a:pt x="84705" y="9056"/>
                  </a:moveTo>
                  <a:cubicBezTo>
                    <a:pt x="84705" y="9056"/>
                    <a:pt x="84705" y="9056"/>
                    <a:pt x="84705" y="9056"/>
                  </a:cubicBezTo>
                  <a:cubicBezTo>
                    <a:pt x="84705" y="9056"/>
                    <a:pt x="84705" y="9056"/>
                    <a:pt x="85588" y="9056"/>
                  </a:cubicBezTo>
                  <a:cubicBezTo>
                    <a:pt x="86470" y="8301"/>
                    <a:pt x="86470" y="7547"/>
                    <a:pt x="87352" y="8301"/>
                  </a:cubicBezTo>
                  <a:cubicBezTo>
                    <a:pt x="88235" y="8301"/>
                    <a:pt x="90000" y="9056"/>
                    <a:pt x="90000" y="9056"/>
                  </a:cubicBezTo>
                  <a:cubicBezTo>
                    <a:pt x="90000" y="9056"/>
                    <a:pt x="90000" y="8301"/>
                    <a:pt x="90000" y="8301"/>
                  </a:cubicBezTo>
                  <a:cubicBezTo>
                    <a:pt x="90882" y="8301"/>
                    <a:pt x="90882" y="9056"/>
                    <a:pt x="90882" y="9056"/>
                  </a:cubicBezTo>
                  <a:cubicBezTo>
                    <a:pt x="90882" y="9056"/>
                    <a:pt x="90000" y="9056"/>
                    <a:pt x="90000" y="9056"/>
                  </a:cubicBezTo>
                  <a:cubicBezTo>
                    <a:pt x="89117" y="9811"/>
                    <a:pt x="89117" y="9811"/>
                    <a:pt x="88235" y="9811"/>
                  </a:cubicBezTo>
                  <a:cubicBezTo>
                    <a:pt x="87352" y="9811"/>
                    <a:pt x="87352" y="9056"/>
                    <a:pt x="86470" y="9811"/>
                  </a:cubicBezTo>
                  <a:cubicBezTo>
                    <a:pt x="86470" y="9811"/>
                    <a:pt x="86470" y="10566"/>
                    <a:pt x="85588" y="10566"/>
                  </a:cubicBezTo>
                  <a:cubicBezTo>
                    <a:pt x="85588" y="10566"/>
                    <a:pt x="84705" y="10566"/>
                    <a:pt x="84705" y="10566"/>
                  </a:cubicBezTo>
                  <a:cubicBezTo>
                    <a:pt x="84705" y="9811"/>
                    <a:pt x="84705" y="9056"/>
                    <a:pt x="84705" y="9056"/>
                  </a:cubicBezTo>
                  <a:close/>
                  <a:moveTo>
                    <a:pt x="82058" y="9811"/>
                  </a:moveTo>
                  <a:cubicBezTo>
                    <a:pt x="82058" y="9811"/>
                    <a:pt x="82058" y="9811"/>
                    <a:pt x="82058" y="9811"/>
                  </a:cubicBezTo>
                  <a:cubicBezTo>
                    <a:pt x="82058" y="9811"/>
                    <a:pt x="82058" y="9056"/>
                    <a:pt x="82941" y="9811"/>
                  </a:cubicBezTo>
                  <a:cubicBezTo>
                    <a:pt x="82941" y="9811"/>
                    <a:pt x="82941" y="9056"/>
                    <a:pt x="82941" y="9811"/>
                  </a:cubicBezTo>
                  <a:cubicBezTo>
                    <a:pt x="83823" y="10566"/>
                    <a:pt x="83823" y="11320"/>
                    <a:pt x="82941" y="11320"/>
                  </a:cubicBezTo>
                  <a:cubicBezTo>
                    <a:pt x="82058" y="10566"/>
                    <a:pt x="82058" y="9811"/>
                    <a:pt x="82058" y="9811"/>
                  </a:cubicBezTo>
                  <a:close/>
                  <a:moveTo>
                    <a:pt x="71470" y="9811"/>
                  </a:moveTo>
                  <a:cubicBezTo>
                    <a:pt x="71470" y="9811"/>
                    <a:pt x="71470" y="9811"/>
                    <a:pt x="71470" y="9811"/>
                  </a:cubicBezTo>
                  <a:cubicBezTo>
                    <a:pt x="71470" y="9811"/>
                    <a:pt x="71470" y="9056"/>
                    <a:pt x="72352" y="9056"/>
                  </a:cubicBezTo>
                  <a:cubicBezTo>
                    <a:pt x="72352" y="9056"/>
                    <a:pt x="72352" y="9056"/>
                    <a:pt x="73235" y="9056"/>
                  </a:cubicBezTo>
                  <a:cubicBezTo>
                    <a:pt x="73235" y="9811"/>
                    <a:pt x="74117" y="9811"/>
                    <a:pt x="74117" y="9811"/>
                  </a:cubicBezTo>
                  <a:cubicBezTo>
                    <a:pt x="75000" y="9811"/>
                    <a:pt x="75000" y="9811"/>
                    <a:pt x="75000" y="9811"/>
                  </a:cubicBezTo>
                  <a:cubicBezTo>
                    <a:pt x="75882" y="9811"/>
                    <a:pt x="75882" y="9056"/>
                    <a:pt x="76764" y="9811"/>
                  </a:cubicBezTo>
                  <a:cubicBezTo>
                    <a:pt x="77647" y="9811"/>
                    <a:pt x="77647" y="9811"/>
                    <a:pt x="78529" y="9811"/>
                  </a:cubicBezTo>
                  <a:cubicBezTo>
                    <a:pt x="78529" y="9811"/>
                    <a:pt x="80294" y="9811"/>
                    <a:pt x="80294" y="9811"/>
                  </a:cubicBezTo>
                  <a:cubicBezTo>
                    <a:pt x="80294" y="9811"/>
                    <a:pt x="80294" y="10566"/>
                    <a:pt x="80294" y="10566"/>
                  </a:cubicBezTo>
                  <a:cubicBezTo>
                    <a:pt x="79411" y="10566"/>
                    <a:pt x="79411" y="10566"/>
                    <a:pt x="78529" y="10566"/>
                  </a:cubicBezTo>
                  <a:cubicBezTo>
                    <a:pt x="78529" y="10566"/>
                    <a:pt x="79411" y="10566"/>
                    <a:pt x="77647" y="10566"/>
                  </a:cubicBezTo>
                  <a:cubicBezTo>
                    <a:pt x="76764" y="10566"/>
                    <a:pt x="76764" y="10566"/>
                    <a:pt x="75882" y="10566"/>
                  </a:cubicBezTo>
                  <a:cubicBezTo>
                    <a:pt x="75882" y="10566"/>
                    <a:pt x="75882" y="10566"/>
                    <a:pt x="75000" y="10566"/>
                  </a:cubicBezTo>
                  <a:cubicBezTo>
                    <a:pt x="75000" y="10566"/>
                    <a:pt x="75000" y="10566"/>
                    <a:pt x="75000" y="10566"/>
                  </a:cubicBezTo>
                  <a:cubicBezTo>
                    <a:pt x="74117" y="10566"/>
                    <a:pt x="76764" y="9811"/>
                    <a:pt x="74117" y="10566"/>
                  </a:cubicBezTo>
                  <a:cubicBezTo>
                    <a:pt x="71470" y="11320"/>
                    <a:pt x="71470" y="11320"/>
                    <a:pt x="71470" y="11320"/>
                  </a:cubicBezTo>
                  <a:cubicBezTo>
                    <a:pt x="71470" y="11320"/>
                    <a:pt x="71470" y="10566"/>
                    <a:pt x="71470" y="10566"/>
                  </a:cubicBezTo>
                  <a:cubicBezTo>
                    <a:pt x="71470" y="10566"/>
                    <a:pt x="71470" y="9811"/>
                    <a:pt x="71470" y="9811"/>
                  </a:cubicBezTo>
                  <a:close/>
                  <a:moveTo>
                    <a:pt x="60000" y="12075"/>
                  </a:moveTo>
                  <a:cubicBezTo>
                    <a:pt x="60000" y="12075"/>
                    <a:pt x="60000" y="12075"/>
                    <a:pt x="60000" y="12075"/>
                  </a:cubicBezTo>
                  <a:cubicBezTo>
                    <a:pt x="60882" y="12075"/>
                    <a:pt x="60882" y="12075"/>
                    <a:pt x="60882" y="12075"/>
                  </a:cubicBezTo>
                  <a:cubicBezTo>
                    <a:pt x="60882" y="12075"/>
                    <a:pt x="62647" y="12075"/>
                    <a:pt x="62647" y="11320"/>
                  </a:cubicBezTo>
                  <a:cubicBezTo>
                    <a:pt x="63529" y="11320"/>
                    <a:pt x="63529" y="11320"/>
                    <a:pt x="63529" y="11320"/>
                  </a:cubicBezTo>
                  <a:cubicBezTo>
                    <a:pt x="63529" y="11320"/>
                    <a:pt x="65294" y="10566"/>
                    <a:pt x="65294" y="10566"/>
                  </a:cubicBezTo>
                  <a:cubicBezTo>
                    <a:pt x="66176" y="10566"/>
                    <a:pt x="67058" y="9811"/>
                    <a:pt x="67058" y="9811"/>
                  </a:cubicBezTo>
                  <a:cubicBezTo>
                    <a:pt x="67058" y="9811"/>
                    <a:pt x="68823" y="10566"/>
                    <a:pt x="68823" y="10566"/>
                  </a:cubicBezTo>
                  <a:cubicBezTo>
                    <a:pt x="69705" y="10566"/>
                    <a:pt x="69705" y="9811"/>
                    <a:pt x="69705" y="9811"/>
                  </a:cubicBezTo>
                  <a:cubicBezTo>
                    <a:pt x="67941" y="9056"/>
                    <a:pt x="67941" y="9056"/>
                    <a:pt x="67941" y="9056"/>
                  </a:cubicBezTo>
                  <a:cubicBezTo>
                    <a:pt x="64411" y="9811"/>
                    <a:pt x="64411" y="9811"/>
                    <a:pt x="64411" y="9811"/>
                  </a:cubicBezTo>
                  <a:cubicBezTo>
                    <a:pt x="64411" y="9811"/>
                    <a:pt x="61764" y="10566"/>
                    <a:pt x="60882" y="10566"/>
                  </a:cubicBezTo>
                  <a:cubicBezTo>
                    <a:pt x="60000" y="9811"/>
                    <a:pt x="59117" y="10566"/>
                    <a:pt x="59117" y="10566"/>
                  </a:cubicBezTo>
                  <a:cubicBezTo>
                    <a:pt x="58235" y="11320"/>
                    <a:pt x="58235" y="11320"/>
                    <a:pt x="58235" y="11320"/>
                  </a:cubicBezTo>
                  <a:cubicBezTo>
                    <a:pt x="58235" y="11320"/>
                    <a:pt x="59117" y="12075"/>
                    <a:pt x="59117" y="12075"/>
                  </a:cubicBezTo>
                  <a:cubicBezTo>
                    <a:pt x="59117" y="12830"/>
                    <a:pt x="60000" y="12075"/>
                    <a:pt x="60000" y="12075"/>
                  </a:cubicBezTo>
                  <a:close/>
                  <a:moveTo>
                    <a:pt x="49411" y="16603"/>
                  </a:moveTo>
                  <a:cubicBezTo>
                    <a:pt x="49411" y="16603"/>
                    <a:pt x="49411" y="16603"/>
                    <a:pt x="49411" y="16603"/>
                  </a:cubicBezTo>
                  <a:cubicBezTo>
                    <a:pt x="49411" y="16603"/>
                    <a:pt x="49411" y="16603"/>
                    <a:pt x="49411" y="16603"/>
                  </a:cubicBezTo>
                  <a:cubicBezTo>
                    <a:pt x="50294" y="17358"/>
                    <a:pt x="50294" y="17358"/>
                    <a:pt x="50294" y="17358"/>
                  </a:cubicBezTo>
                  <a:cubicBezTo>
                    <a:pt x="50294" y="17358"/>
                    <a:pt x="51176" y="16603"/>
                    <a:pt x="51176" y="16603"/>
                  </a:cubicBezTo>
                  <a:cubicBezTo>
                    <a:pt x="51176" y="15849"/>
                    <a:pt x="52058" y="15849"/>
                    <a:pt x="52058" y="15849"/>
                  </a:cubicBezTo>
                  <a:cubicBezTo>
                    <a:pt x="52058" y="15849"/>
                    <a:pt x="52941" y="15094"/>
                    <a:pt x="53823" y="15094"/>
                  </a:cubicBezTo>
                  <a:cubicBezTo>
                    <a:pt x="53823" y="15094"/>
                    <a:pt x="55588" y="14339"/>
                    <a:pt x="55588" y="14339"/>
                  </a:cubicBezTo>
                  <a:cubicBezTo>
                    <a:pt x="55588" y="13584"/>
                    <a:pt x="55588" y="13584"/>
                    <a:pt x="55588" y="13584"/>
                  </a:cubicBezTo>
                  <a:cubicBezTo>
                    <a:pt x="55588" y="13584"/>
                    <a:pt x="52941" y="13584"/>
                    <a:pt x="52941" y="13584"/>
                  </a:cubicBezTo>
                  <a:cubicBezTo>
                    <a:pt x="52941" y="13584"/>
                    <a:pt x="51176" y="15094"/>
                    <a:pt x="51176" y="15094"/>
                  </a:cubicBezTo>
                  <a:cubicBezTo>
                    <a:pt x="51176" y="15094"/>
                    <a:pt x="49411" y="16603"/>
                    <a:pt x="49411" y="16603"/>
                  </a:cubicBezTo>
                  <a:close/>
                  <a:moveTo>
                    <a:pt x="48529" y="24150"/>
                  </a:moveTo>
                  <a:cubicBezTo>
                    <a:pt x="48529" y="24150"/>
                    <a:pt x="48529" y="24150"/>
                    <a:pt x="48529" y="24150"/>
                  </a:cubicBezTo>
                  <a:cubicBezTo>
                    <a:pt x="48529" y="24150"/>
                    <a:pt x="50294" y="22641"/>
                    <a:pt x="50294" y="21886"/>
                  </a:cubicBezTo>
                  <a:cubicBezTo>
                    <a:pt x="50294" y="21886"/>
                    <a:pt x="50294" y="20377"/>
                    <a:pt x="50294" y="20377"/>
                  </a:cubicBezTo>
                  <a:cubicBezTo>
                    <a:pt x="50294" y="18867"/>
                    <a:pt x="50294" y="18867"/>
                    <a:pt x="50294" y="18867"/>
                  </a:cubicBezTo>
                  <a:cubicBezTo>
                    <a:pt x="48529" y="17358"/>
                    <a:pt x="48529" y="17358"/>
                    <a:pt x="48529" y="17358"/>
                  </a:cubicBezTo>
                  <a:cubicBezTo>
                    <a:pt x="48529" y="17358"/>
                    <a:pt x="47647" y="18867"/>
                    <a:pt x="47647" y="18867"/>
                  </a:cubicBezTo>
                  <a:cubicBezTo>
                    <a:pt x="47647" y="19622"/>
                    <a:pt x="46764" y="19622"/>
                    <a:pt x="45882" y="20377"/>
                  </a:cubicBezTo>
                  <a:cubicBezTo>
                    <a:pt x="45000" y="21132"/>
                    <a:pt x="45000" y="21886"/>
                    <a:pt x="45000" y="22641"/>
                  </a:cubicBezTo>
                  <a:cubicBezTo>
                    <a:pt x="45000" y="22641"/>
                    <a:pt x="44117" y="23396"/>
                    <a:pt x="44117" y="24150"/>
                  </a:cubicBezTo>
                  <a:cubicBezTo>
                    <a:pt x="44117" y="24905"/>
                    <a:pt x="45000" y="24905"/>
                    <a:pt x="45882" y="24905"/>
                  </a:cubicBezTo>
                  <a:cubicBezTo>
                    <a:pt x="46764" y="24905"/>
                    <a:pt x="45882" y="24905"/>
                    <a:pt x="45882" y="24905"/>
                  </a:cubicBezTo>
                  <a:cubicBezTo>
                    <a:pt x="48529" y="24150"/>
                    <a:pt x="48529" y="24150"/>
                    <a:pt x="48529" y="24150"/>
                  </a:cubicBezTo>
                  <a:close/>
                  <a:moveTo>
                    <a:pt x="18529" y="70943"/>
                  </a:moveTo>
                  <a:cubicBezTo>
                    <a:pt x="18529" y="70943"/>
                    <a:pt x="18529" y="70943"/>
                    <a:pt x="18529" y="70943"/>
                  </a:cubicBezTo>
                  <a:cubicBezTo>
                    <a:pt x="18529" y="70943"/>
                    <a:pt x="18529" y="70943"/>
                    <a:pt x="19411" y="70943"/>
                  </a:cubicBezTo>
                  <a:cubicBezTo>
                    <a:pt x="19411" y="70943"/>
                    <a:pt x="19411" y="70188"/>
                    <a:pt x="19411" y="70188"/>
                  </a:cubicBezTo>
                  <a:cubicBezTo>
                    <a:pt x="20294" y="70188"/>
                    <a:pt x="20294" y="70943"/>
                    <a:pt x="20294" y="70943"/>
                  </a:cubicBezTo>
                  <a:cubicBezTo>
                    <a:pt x="21176" y="70943"/>
                    <a:pt x="21176" y="71698"/>
                    <a:pt x="21176" y="71698"/>
                  </a:cubicBezTo>
                  <a:cubicBezTo>
                    <a:pt x="22058" y="73207"/>
                    <a:pt x="22058" y="73207"/>
                    <a:pt x="22058" y="73207"/>
                  </a:cubicBezTo>
                  <a:cubicBezTo>
                    <a:pt x="22058" y="73207"/>
                    <a:pt x="22058" y="73962"/>
                    <a:pt x="22058" y="73962"/>
                  </a:cubicBezTo>
                  <a:cubicBezTo>
                    <a:pt x="22058" y="74716"/>
                    <a:pt x="22058" y="74716"/>
                    <a:pt x="22058" y="74716"/>
                  </a:cubicBezTo>
                  <a:cubicBezTo>
                    <a:pt x="22058" y="74716"/>
                    <a:pt x="22941" y="74716"/>
                    <a:pt x="23823" y="74716"/>
                  </a:cubicBezTo>
                  <a:cubicBezTo>
                    <a:pt x="23823" y="74716"/>
                    <a:pt x="23823" y="75471"/>
                    <a:pt x="24705" y="75471"/>
                  </a:cubicBezTo>
                  <a:cubicBezTo>
                    <a:pt x="25588" y="76226"/>
                    <a:pt x="25588" y="76226"/>
                    <a:pt x="25588" y="76226"/>
                  </a:cubicBezTo>
                  <a:cubicBezTo>
                    <a:pt x="26470" y="76981"/>
                    <a:pt x="26470" y="76981"/>
                    <a:pt x="27352" y="77735"/>
                  </a:cubicBezTo>
                  <a:cubicBezTo>
                    <a:pt x="28235" y="77735"/>
                    <a:pt x="28235" y="77735"/>
                    <a:pt x="29117" y="77735"/>
                  </a:cubicBezTo>
                  <a:cubicBezTo>
                    <a:pt x="29117" y="76981"/>
                    <a:pt x="29117" y="76981"/>
                    <a:pt x="30000" y="76981"/>
                  </a:cubicBezTo>
                  <a:cubicBezTo>
                    <a:pt x="30000" y="76981"/>
                    <a:pt x="30000" y="76981"/>
                    <a:pt x="30882" y="76981"/>
                  </a:cubicBezTo>
                  <a:cubicBezTo>
                    <a:pt x="30882" y="76226"/>
                    <a:pt x="30000" y="76226"/>
                    <a:pt x="30000" y="76226"/>
                  </a:cubicBezTo>
                  <a:cubicBezTo>
                    <a:pt x="30000" y="76226"/>
                    <a:pt x="29117" y="75471"/>
                    <a:pt x="28235" y="74716"/>
                  </a:cubicBezTo>
                  <a:cubicBezTo>
                    <a:pt x="28235" y="74716"/>
                    <a:pt x="28235" y="74716"/>
                    <a:pt x="28235" y="73962"/>
                  </a:cubicBezTo>
                  <a:cubicBezTo>
                    <a:pt x="28235" y="73962"/>
                    <a:pt x="28235" y="73962"/>
                    <a:pt x="27352" y="73207"/>
                  </a:cubicBezTo>
                  <a:cubicBezTo>
                    <a:pt x="26470" y="73207"/>
                    <a:pt x="26470" y="73207"/>
                    <a:pt x="26470" y="73207"/>
                  </a:cubicBezTo>
                  <a:cubicBezTo>
                    <a:pt x="25588" y="72452"/>
                    <a:pt x="25588" y="71698"/>
                    <a:pt x="25588" y="71698"/>
                  </a:cubicBezTo>
                  <a:cubicBezTo>
                    <a:pt x="25588" y="71698"/>
                    <a:pt x="23823" y="71698"/>
                    <a:pt x="23823" y="70943"/>
                  </a:cubicBezTo>
                  <a:cubicBezTo>
                    <a:pt x="23823" y="70943"/>
                    <a:pt x="22941" y="70943"/>
                    <a:pt x="22941" y="70943"/>
                  </a:cubicBezTo>
                  <a:cubicBezTo>
                    <a:pt x="22941" y="70943"/>
                    <a:pt x="21176" y="70188"/>
                    <a:pt x="21176" y="69433"/>
                  </a:cubicBezTo>
                  <a:cubicBezTo>
                    <a:pt x="21176" y="69433"/>
                    <a:pt x="21176" y="68679"/>
                    <a:pt x="21176" y="68679"/>
                  </a:cubicBezTo>
                  <a:cubicBezTo>
                    <a:pt x="21176" y="68679"/>
                    <a:pt x="20294" y="68679"/>
                    <a:pt x="19411" y="68679"/>
                  </a:cubicBezTo>
                  <a:cubicBezTo>
                    <a:pt x="18529" y="69433"/>
                    <a:pt x="17647" y="69433"/>
                    <a:pt x="17647" y="69433"/>
                  </a:cubicBezTo>
                  <a:cubicBezTo>
                    <a:pt x="16764" y="69433"/>
                    <a:pt x="16764" y="70188"/>
                    <a:pt x="16764" y="70188"/>
                  </a:cubicBezTo>
                  <a:cubicBezTo>
                    <a:pt x="16764" y="70188"/>
                    <a:pt x="16764" y="70943"/>
                    <a:pt x="17647" y="70943"/>
                  </a:cubicBezTo>
                  <a:cubicBezTo>
                    <a:pt x="17647" y="71698"/>
                    <a:pt x="18529" y="70943"/>
                    <a:pt x="18529" y="70943"/>
                  </a:cubicBezTo>
                  <a:close/>
                  <a:moveTo>
                    <a:pt x="62647" y="56603"/>
                  </a:moveTo>
                  <a:cubicBezTo>
                    <a:pt x="62647" y="56603"/>
                    <a:pt x="62647" y="56603"/>
                    <a:pt x="62647" y="56603"/>
                  </a:cubicBezTo>
                  <a:cubicBezTo>
                    <a:pt x="62647" y="57358"/>
                    <a:pt x="62647" y="57358"/>
                    <a:pt x="62647" y="57358"/>
                  </a:cubicBezTo>
                  <a:cubicBezTo>
                    <a:pt x="62647" y="57358"/>
                    <a:pt x="62647" y="57358"/>
                    <a:pt x="63529" y="57358"/>
                  </a:cubicBezTo>
                  <a:cubicBezTo>
                    <a:pt x="63529" y="56603"/>
                    <a:pt x="63529" y="57358"/>
                    <a:pt x="64411" y="57358"/>
                  </a:cubicBezTo>
                  <a:cubicBezTo>
                    <a:pt x="64411" y="57358"/>
                    <a:pt x="64411" y="57358"/>
                    <a:pt x="64411" y="57358"/>
                  </a:cubicBezTo>
                  <a:cubicBezTo>
                    <a:pt x="65294" y="57358"/>
                    <a:pt x="66176" y="55849"/>
                    <a:pt x="66176" y="55849"/>
                  </a:cubicBezTo>
                  <a:cubicBezTo>
                    <a:pt x="66176" y="55849"/>
                    <a:pt x="66176" y="55849"/>
                    <a:pt x="67058" y="55849"/>
                  </a:cubicBezTo>
                  <a:cubicBezTo>
                    <a:pt x="67058" y="55849"/>
                    <a:pt x="67941" y="55849"/>
                    <a:pt x="67941" y="55094"/>
                  </a:cubicBezTo>
                  <a:cubicBezTo>
                    <a:pt x="67941" y="55094"/>
                    <a:pt x="67941" y="55094"/>
                    <a:pt x="68823" y="55094"/>
                  </a:cubicBezTo>
                  <a:cubicBezTo>
                    <a:pt x="68823" y="54339"/>
                    <a:pt x="68823" y="54339"/>
                    <a:pt x="68823" y="54339"/>
                  </a:cubicBezTo>
                  <a:cubicBezTo>
                    <a:pt x="69705" y="53584"/>
                    <a:pt x="70588" y="53584"/>
                    <a:pt x="70588" y="53584"/>
                  </a:cubicBezTo>
                  <a:cubicBezTo>
                    <a:pt x="71470" y="52830"/>
                    <a:pt x="71470" y="52830"/>
                    <a:pt x="71470" y="52075"/>
                  </a:cubicBezTo>
                  <a:cubicBezTo>
                    <a:pt x="71470" y="52075"/>
                    <a:pt x="70588" y="52075"/>
                    <a:pt x="70588" y="52830"/>
                  </a:cubicBezTo>
                  <a:cubicBezTo>
                    <a:pt x="69705" y="52830"/>
                    <a:pt x="68823" y="52830"/>
                    <a:pt x="68823" y="52830"/>
                  </a:cubicBezTo>
                  <a:cubicBezTo>
                    <a:pt x="68823" y="53584"/>
                    <a:pt x="67941" y="53584"/>
                    <a:pt x="67941" y="53584"/>
                  </a:cubicBezTo>
                  <a:cubicBezTo>
                    <a:pt x="67058" y="53584"/>
                    <a:pt x="66176" y="54339"/>
                    <a:pt x="65294" y="54339"/>
                  </a:cubicBezTo>
                  <a:cubicBezTo>
                    <a:pt x="65294" y="54339"/>
                    <a:pt x="65294" y="55094"/>
                    <a:pt x="64411" y="55849"/>
                  </a:cubicBezTo>
                  <a:cubicBezTo>
                    <a:pt x="64411" y="55849"/>
                    <a:pt x="64411" y="55849"/>
                    <a:pt x="64411" y="56603"/>
                  </a:cubicBezTo>
                  <a:cubicBezTo>
                    <a:pt x="63529" y="56603"/>
                    <a:pt x="62647" y="56603"/>
                    <a:pt x="62647" y="56603"/>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2" name="Shape 2029">
              <a:extLst>
                <a:ext uri="{FF2B5EF4-FFF2-40B4-BE49-F238E27FC236}">
                  <a16:creationId xmlns:a16="http://schemas.microsoft.com/office/drawing/2014/main" id="{3EE52253-30AC-2542-FE30-FDA74E75E7B6}"/>
                </a:ext>
              </a:extLst>
            </p:cNvPr>
            <p:cNvSpPr/>
            <p:nvPr/>
          </p:nvSpPr>
          <p:spPr>
            <a:xfrm>
              <a:off x="8054896" y="3267063"/>
              <a:ext cx="384801" cy="263158"/>
            </a:xfrm>
            <a:custGeom>
              <a:avLst/>
              <a:gdLst/>
              <a:ahLst/>
              <a:cxnLst/>
              <a:rect l="0" t="0" r="0" b="0"/>
              <a:pathLst>
                <a:path w="120000" h="120000" extrusionOk="0">
                  <a:moveTo>
                    <a:pt x="1420" y="33277"/>
                  </a:moveTo>
                  <a:cubicBezTo>
                    <a:pt x="0" y="31260"/>
                    <a:pt x="0" y="31260"/>
                    <a:pt x="0" y="31260"/>
                  </a:cubicBezTo>
                  <a:cubicBezTo>
                    <a:pt x="2840" y="28235"/>
                    <a:pt x="2840" y="28235"/>
                    <a:pt x="2840" y="28235"/>
                  </a:cubicBezTo>
                  <a:cubicBezTo>
                    <a:pt x="2840" y="28235"/>
                    <a:pt x="4260" y="28235"/>
                    <a:pt x="4970" y="27226"/>
                  </a:cubicBezTo>
                  <a:cubicBezTo>
                    <a:pt x="6390" y="27226"/>
                    <a:pt x="10650" y="25210"/>
                    <a:pt x="10650" y="25210"/>
                  </a:cubicBezTo>
                  <a:cubicBezTo>
                    <a:pt x="12071" y="23193"/>
                    <a:pt x="12071" y="23193"/>
                    <a:pt x="12071" y="23193"/>
                  </a:cubicBezTo>
                  <a:cubicBezTo>
                    <a:pt x="12071" y="23193"/>
                    <a:pt x="13491" y="21176"/>
                    <a:pt x="13491" y="21176"/>
                  </a:cubicBezTo>
                  <a:cubicBezTo>
                    <a:pt x="14201" y="21176"/>
                    <a:pt x="15621" y="21176"/>
                    <a:pt x="16331" y="20168"/>
                  </a:cubicBezTo>
                  <a:cubicBezTo>
                    <a:pt x="16331" y="20168"/>
                    <a:pt x="17041" y="19159"/>
                    <a:pt x="17041" y="19159"/>
                  </a:cubicBezTo>
                  <a:cubicBezTo>
                    <a:pt x="17041" y="19159"/>
                    <a:pt x="17041" y="18151"/>
                    <a:pt x="17751" y="18151"/>
                  </a:cubicBezTo>
                  <a:cubicBezTo>
                    <a:pt x="17751" y="18151"/>
                    <a:pt x="18461" y="18151"/>
                    <a:pt x="19171" y="17142"/>
                  </a:cubicBezTo>
                  <a:cubicBezTo>
                    <a:pt x="19881" y="17142"/>
                    <a:pt x="19881" y="17142"/>
                    <a:pt x="20591" y="16134"/>
                  </a:cubicBezTo>
                  <a:cubicBezTo>
                    <a:pt x="20591" y="16134"/>
                    <a:pt x="21301" y="13109"/>
                    <a:pt x="21301" y="13109"/>
                  </a:cubicBezTo>
                  <a:cubicBezTo>
                    <a:pt x="21301" y="13109"/>
                    <a:pt x="21301" y="13109"/>
                    <a:pt x="21301" y="13109"/>
                  </a:cubicBezTo>
                  <a:cubicBezTo>
                    <a:pt x="22011" y="13109"/>
                    <a:pt x="22721" y="14117"/>
                    <a:pt x="22721" y="14117"/>
                  </a:cubicBezTo>
                  <a:cubicBezTo>
                    <a:pt x="22721" y="14117"/>
                    <a:pt x="24142" y="14117"/>
                    <a:pt x="24852" y="14117"/>
                  </a:cubicBezTo>
                  <a:cubicBezTo>
                    <a:pt x="24852" y="14117"/>
                    <a:pt x="26272" y="13109"/>
                    <a:pt x="26272" y="13109"/>
                  </a:cubicBezTo>
                  <a:cubicBezTo>
                    <a:pt x="26272" y="13109"/>
                    <a:pt x="26272" y="12100"/>
                    <a:pt x="26982" y="12100"/>
                  </a:cubicBezTo>
                  <a:cubicBezTo>
                    <a:pt x="27692" y="12100"/>
                    <a:pt x="28402" y="12100"/>
                    <a:pt x="29112" y="12100"/>
                  </a:cubicBezTo>
                  <a:cubicBezTo>
                    <a:pt x="29112" y="12100"/>
                    <a:pt x="30532" y="12100"/>
                    <a:pt x="30532" y="12100"/>
                  </a:cubicBezTo>
                  <a:cubicBezTo>
                    <a:pt x="31242" y="11092"/>
                    <a:pt x="31242" y="11092"/>
                    <a:pt x="31242" y="11092"/>
                  </a:cubicBezTo>
                  <a:cubicBezTo>
                    <a:pt x="31952" y="11092"/>
                    <a:pt x="31242" y="10084"/>
                    <a:pt x="31952" y="11092"/>
                  </a:cubicBezTo>
                  <a:cubicBezTo>
                    <a:pt x="32662" y="11092"/>
                    <a:pt x="31952" y="12100"/>
                    <a:pt x="32662" y="11092"/>
                  </a:cubicBezTo>
                  <a:cubicBezTo>
                    <a:pt x="33372" y="10084"/>
                    <a:pt x="34082" y="8067"/>
                    <a:pt x="34082" y="8067"/>
                  </a:cubicBezTo>
                  <a:cubicBezTo>
                    <a:pt x="34082" y="8067"/>
                    <a:pt x="33372" y="8067"/>
                    <a:pt x="34792" y="8067"/>
                  </a:cubicBezTo>
                  <a:cubicBezTo>
                    <a:pt x="36213" y="8067"/>
                    <a:pt x="36213" y="8067"/>
                    <a:pt x="37633" y="8067"/>
                  </a:cubicBezTo>
                  <a:cubicBezTo>
                    <a:pt x="38343" y="8067"/>
                    <a:pt x="39763" y="7058"/>
                    <a:pt x="39763" y="7058"/>
                  </a:cubicBezTo>
                  <a:cubicBezTo>
                    <a:pt x="40473" y="7058"/>
                    <a:pt x="41183" y="6050"/>
                    <a:pt x="41183" y="6050"/>
                  </a:cubicBezTo>
                  <a:cubicBezTo>
                    <a:pt x="41183" y="5042"/>
                    <a:pt x="38343" y="3025"/>
                    <a:pt x="38343" y="3025"/>
                  </a:cubicBezTo>
                  <a:cubicBezTo>
                    <a:pt x="38343" y="3025"/>
                    <a:pt x="36923" y="2016"/>
                    <a:pt x="39053" y="2016"/>
                  </a:cubicBezTo>
                  <a:cubicBezTo>
                    <a:pt x="41183" y="3025"/>
                    <a:pt x="41893" y="3025"/>
                    <a:pt x="41893" y="3025"/>
                  </a:cubicBezTo>
                  <a:cubicBezTo>
                    <a:pt x="42603" y="3025"/>
                    <a:pt x="42603" y="2016"/>
                    <a:pt x="43313" y="2016"/>
                  </a:cubicBezTo>
                  <a:cubicBezTo>
                    <a:pt x="44023" y="1008"/>
                    <a:pt x="44733" y="0"/>
                    <a:pt x="44733" y="0"/>
                  </a:cubicBezTo>
                  <a:cubicBezTo>
                    <a:pt x="45443" y="0"/>
                    <a:pt x="46863" y="2016"/>
                    <a:pt x="46863" y="2016"/>
                  </a:cubicBezTo>
                  <a:cubicBezTo>
                    <a:pt x="46863" y="4033"/>
                    <a:pt x="46863" y="4033"/>
                    <a:pt x="46863" y="4033"/>
                  </a:cubicBezTo>
                  <a:cubicBezTo>
                    <a:pt x="48994" y="4033"/>
                    <a:pt x="48994" y="4033"/>
                    <a:pt x="48994" y="4033"/>
                  </a:cubicBezTo>
                  <a:cubicBezTo>
                    <a:pt x="48994" y="4033"/>
                    <a:pt x="49704" y="3025"/>
                    <a:pt x="50414" y="4033"/>
                  </a:cubicBezTo>
                  <a:cubicBezTo>
                    <a:pt x="51124" y="4033"/>
                    <a:pt x="52544" y="6050"/>
                    <a:pt x="52544" y="6050"/>
                  </a:cubicBezTo>
                  <a:cubicBezTo>
                    <a:pt x="51834" y="8067"/>
                    <a:pt x="51834" y="8067"/>
                    <a:pt x="51834" y="8067"/>
                  </a:cubicBezTo>
                  <a:cubicBezTo>
                    <a:pt x="48994" y="9075"/>
                    <a:pt x="48994" y="9075"/>
                    <a:pt x="48994" y="9075"/>
                  </a:cubicBezTo>
                  <a:cubicBezTo>
                    <a:pt x="48994" y="9075"/>
                    <a:pt x="48994" y="11092"/>
                    <a:pt x="49704" y="11092"/>
                  </a:cubicBezTo>
                  <a:cubicBezTo>
                    <a:pt x="49704" y="11092"/>
                    <a:pt x="50414" y="12100"/>
                    <a:pt x="51124" y="11092"/>
                  </a:cubicBezTo>
                  <a:cubicBezTo>
                    <a:pt x="51834" y="11092"/>
                    <a:pt x="51834" y="10084"/>
                    <a:pt x="51834" y="10084"/>
                  </a:cubicBezTo>
                  <a:cubicBezTo>
                    <a:pt x="51834" y="10084"/>
                    <a:pt x="53964" y="10084"/>
                    <a:pt x="53964" y="11092"/>
                  </a:cubicBezTo>
                  <a:cubicBezTo>
                    <a:pt x="53964" y="11092"/>
                    <a:pt x="55384" y="12100"/>
                    <a:pt x="55384" y="12100"/>
                  </a:cubicBezTo>
                  <a:cubicBezTo>
                    <a:pt x="56094" y="11092"/>
                    <a:pt x="56804" y="11092"/>
                    <a:pt x="57514" y="11092"/>
                  </a:cubicBezTo>
                  <a:cubicBezTo>
                    <a:pt x="57514" y="11092"/>
                    <a:pt x="58224" y="12100"/>
                    <a:pt x="58934" y="12100"/>
                  </a:cubicBezTo>
                  <a:cubicBezTo>
                    <a:pt x="59644" y="12100"/>
                    <a:pt x="60355" y="10084"/>
                    <a:pt x="60355" y="10084"/>
                  </a:cubicBezTo>
                  <a:cubicBezTo>
                    <a:pt x="60355" y="10084"/>
                    <a:pt x="61065" y="10084"/>
                    <a:pt x="61065" y="11092"/>
                  </a:cubicBezTo>
                  <a:cubicBezTo>
                    <a:pt x="61775" y="11092"/>
                    <a:pt x="61065" y="11092"/>
                    <a:pt x="61775" y="12100"/>
                  </a:cubicBezTo>
                  <a:cubicBezTo>
                    <a:pt x="61775" y="13109"/>
                    <a:pt x="61775" y="13109"/>
                    <a:pt x="62485" y="13109"/>
                  </a:cubicBezTo>
                  <a:cubicBezTo>
                    <a:pt x="63195" y="14117"/>
                    <a:pt x="64615" y="14117"/>
                    <a:pt x="64615" y="15126"/>
                  </a:cubicBezTo>
                  <a:cubicBezTo>
                    <a:pt x="64615" y="15126"/>
                    <a:pt x="65325" y="17142"/>
                    <a:pt x="66035" y="17142"/>
                  </a:cubicBezTo>
                  <a:cubicBezTo>
                    <a:pt x="66745" y="16134"/>
                    <a:pt x="66745" y="16134"/>
                    <a:pt x="67455" y="16134"/>
                  </a:cubicBezTo>
                  <a:cubicBezTo>
                    <a:pt x="68165" y="17142"/>
                    <a:pt x="69585" y="16134"/>
                    <a:pt x="69585" y="17142"/>
                  </a:cubicBezTo>
                  <a:cubicBezTo>
                    <a:pt x="68875" y="18151"/>
                    <a:pt x="68875" y="19159"/>
                    <a:pt x="68875" y="20168"/>
                  </a:cubicBezTo>
                  <a:cubicBezTo>
                    <a:pt x="68875" y="20168"/>
                    <a:pt x="68165" y="21176"/>
                    <a:pt x="67455" y="21176"/>
                  </a:cubicBezTo>
                  <a:cubicBezTo>
                    <a:pt x="66745" y="21176"/>
                    <a:pt x="66035" y="22184"/>
                    <a:pt x="66035" y="22184"/>
                  </a:cubicBezTo>
                  <a:cubicBezTo>
                    <a:pt x="66035" y="23193"/>
                    <a:pt x="65325" y="24201"/>
                    <a:pt x="65325" y="25210"/>
                  </a:cubicBezTo>
                  <a:cubicBezTo>
                    <a:pt x="64615" y="26218"/>
                    <a:pt x="64615" y="27226"/>
                    <a:pt x="64615" y="27226"/>
                  </a:cubicBezTo>
                  <a:cubicBezTo>
                    <a:pt x="63905" y="28235"/>
                    <a:pt x="63905" y="28235"/>
                    <a:pt x="63905" y="28235"/>
                  </a:cubicBezTo>
                  <a:cubicBezTo>
                    <a:pt x="63905" y="29243"/>
                    <a:pt x="66035" y="33277"/>
                    <a:pt x="66035" y="33277"/>
                  </a:cubicBezTo>
                  <a:cubicBezTo>
                    <a:pt x="67455" y="34285"/>
                    <a:pt x="67455" y="34285"/>
                    <a:pt x="67455" y="34285"/>
                  </a:cubicBezTo>
                  <a:cubicBezTo>
                    <a:pt x="68165" y="36302"/>
                    <a:pt x="68165" y="36302"/>
                    <a:pt x="68165" y="36302"/>
                  </a:cubicBezTo>
                  <a:cubicBezTo>
                    <a:pt x="72426" y="40336"/>
                    <a:pt x="72426" y="40336"/>
                    <a:pt x="72426" y="40336"/>
                  </a:cubicBezTo>
                  <a:cubicBezTo>
                    <a:pt x="72426" y="40336"/>
                    <a:pt x="73846" y="41344"/>
                    <a:pt x="75266" y="41344"/>
                  </a:cubicBezTo>
                  <a:cubicBezTo>
                    <a:pt x="76686" y="42352"/>
                    <a:pt x="78106" y="42352"/>
                    <a:pt x="78106" y="42352"/>
                  </a:cubicBezTo>
                  <a:cubicBezTo>
                    <a:pt x="80236" y="45378"/>
                    <a:pt x="80236" y="45378"/>
                    <a:pt x="80236" y="45378"/>
                  </a:cubicBezTo>
                  <a:cubicBezTo>
                    <a:pt x="80236" y="45378"/>
                    <a:pt x="81656" y="45378"/>
                    <a:pt x="82366" y="45378"/>
                  </a:cubicBezTo>
                  <a:cubicBezTo>
                    <a:pt x="82366" y="46386"/>
                    <a:pt x="84497" y="46386"/>
                    <a:pt x="84497" y="46386"/>
                  </a:cubicBezTo>
                  <a:cubicBezTo>
                    <a:pt x="85917" y="46386"/>
                    <a:pt x="85917" y="46386"/>
                    <a:pt x="85917" y="46386"/>
                  </a:cubicBezTo>
                  <a:cubicBezTo>
                    <a:pt x="85917" y="46386"/>
                    <a:pt x="86627" y="45378"/>
                    <a:pt x="87337" y="47394"/>
                  </a:cubicBezTo>
                  <a:cubicBezTo>
                    <a:pt x="87337" y="48403"/>
                    <a:pt x="88047" y="50420"/>
                    <a:pt x="88047" y="50420"/>
                  </a:cubicBezTo>
                  <a:cubicBezTo>
                    <a:pt x="88047" y="50420"/>
                    <a:pt x="88047" y="51428"/>
                    <a:pt x="88047" y="52436"/>
                  </a:cubicBezTo>
                  <a:cubicBezTo>
                    <a:pt x="87337" y="52436"/>
                    <a:pt x="87337" y="52436"/>
                    <a:pt x="87337" y="53445"/>
                  </a:cubicBezTo>
                  <a:cubicBezTo>
                    <a:pt x="87337" y="53445"/>
                    <a:pt x="87337" y="57478"/>
                    <a:pt x="87337" y="57478"/>
                  </a:cubicBezTo>
                  <a:cubicBezTo>
                    <a:pt x="87337" y="57478"/>
                    <a:pt x="87337" y="58487"/>
                    <a:pt x="86627" y="58487"/>
                  </a:cubicBezTo>
                  <a:cubicBezTo>
                    <a:pt x="85207" y="59495"/>
                    <a:pt x="85207" y="59495"/>
                    <a:pt x="84497" y="59495"/>
                  </a:cubicBezTo>
                  <a:cubicBezTo>
                    <a:pt x="83076" y="59495"/>
                    <a:pt x="80946" y="60504"/>
                    <a:pt x="80236" y="61512"/>
                  </a:cubicBezTo>
                  <a:cubicBezTo>
                    <a:pt x="80236" y="61512"/>
                    <a:pt x="78816" y="61512"/>
                    <a:pt x="78816" y="61512"/>
                  </a:cubicBezTo>
                  <a:cubicBezTo>
                    <a:pt x="78816" y="62521"/>
                    <a:pt x="78106" y="64537"/>
                    <a:pt x="78106" y="64537"/>
                  </a:cubicBezTo>
                  <a:cubicBezTo>
                    <a:pt x="78106" y="64537"/>
                    <a:pt x="78106" y="66554"/>
                    <a:pt x="79526" y="66554"/>
                  </a:cubicBezTo>
                  <a:cubicBezTo>
                    <a:pt x="81656" y="66554"/>
                    <a:pt x="81656" y="66554"/>
                    <a:pt x="82366" y="66554"/>
                  </a:cubicBezTo>
                  <a:cubicBezTo>
                    <a:pt x="83076" y="66554"/>
                    <a:pt x="83076" y="65546"/>
                    <a:pt x="84497" y="66554"/>
                  </a:cubicBezTo>
                  <a:cubicBezTo>
                    <a:pt x="85207" y="66554"/>
                    <a:pt x="85917" y="68571"/>
                    <a:pt x="85917" y="68571"/>
                  </a:cubicBezTo>
                  <a:cubicBezTo>
                    <a:pt x="87337" y="70588"/>
                    <a:pt x="87337" y="70588"/>
                    <a:pt x="87337" y="70588"/>
                  </a:cubicBezTo>
                  <a:cubicBezTo>
                    <a:pt x="88757" y="71596"/>
                    <a:pt x="88757" y="71596"/>
                    <a:pt x="88757" y="71596"/>
                  </a:cubicBezTo>
                  <a:cubicBezTo>
                    <a:pt x="93017" y="71596"/>
                    <a:pt x="93017" y="71596"/>
                    <a:pt x="93017" y="71596"/>
                  </a:cubicBezTo>
                  <a:cubicBezTo>
                    <a:pt x="95857" y="75630"/>
                    <a:pt x="95857" y="75630"/>
                    <a:pt x="95857" y="75630"/>
                  </a:cubicBezTo>
                  <a:cubicBezTo>
                    <a:pt x="99408" y="76638"/>
                    <a:pt x="99408" y="76638"/>
                    <a:pt x="99408" y="76638"/>
                  </a:cubicBezTo>
                  <a:cubicBezTo>
                    <a:pt x="99408" y="76638"/>
                    <a:pt x="99408" y="79663"/>
                    <a:pt x="100118" y="79663"/>
                  </a:cubicBezTo>
                  <a:cubicBezTo>
                    <a:pt x="101538" y="79663"/>
                    <a:pt x="102248" y="78655"/>
                    <a:pt x="102248" y="78655"/>
                  </a:cubicBezTo>
                  <a:cubicBezTo>
                    <a:pt x="102248" y="78655"/>
                    <a:pt x="103668" y="76638"/>
                    <a:pt x="104378" y="76638"/>
                  </a:cubicBezTo>
                  <a:cubicBezTo>
                    <a:pt x="105798" y="75630"/>
                    <a:pt x="105088" y="74621"/>
                    <a:pt x="106508" y="75630"/>
                  </a:cubicBezTo>
                  <a:cubicBezTo>
                    <a:pt x="107928" y="77647"/>
                    <a:pt x="110769" y="75630"/>
                    <a:pt x="110769" y="75630"/>
                  </a:cubicBezTo>
                  <a:cubicBezTo>
                    <a:pt x="112189" y="75630"/>
                    <a:pt x="112189" y="75630"/>
                    <a:pt x="112189" y="75630"/>
                  </a:cubicBezTo>
                  <a:cubicBezTo>
                    <a:pt x="112189" y="78655"/>
                    <a:pt x="112189" y="78655"/>
                    <a:pt x="112189" y="78655"/>
                  </a:cubicBezTo>
                  <a:cubicBezTo>
                    <a:pt x="112189" y="81680"/>
                    <a:pt x="112189" y="81680"/>
                    <a:pt x="112189" y="81680"/>
                  </a:cubicBezTo>
                  <a:cubicBezTo>
                    <a:pt x="110059" y="83697"/>
                    <a:pt x="110059" y="83697"/>
                    <a:pt x="110059" y="83697"/>
                  </a:cubicBezTo>
                  <a:cubicBezTo>
                    <a:pt x="109349" y="84705"/>
                    <a:pt x="109349" y="84705"/>
                    <a:pt x="109349" y="84705"/>
                  </a:cubicBezTo>
                  <a:cubicBezTo>
                    <a:pt x="109349" y="84705"/>
                    <a:pt x="109349" y="85714"/>
                    <a:pt x="109349" y="86722"/>
                  </a:cubicBezTo>
                  <a:cubicBezTo>
                    <a:pt x="110059" y="86722"/>
                    <a:pt x="110769" y="87731"/>
                    <a:pt x="110769" y="87731"/>
                  </a:cubicBezTo>
                  <a:cubicBezTo>
                    <a:pt x="113609" y="88739"/>
                    <a:pt x="113609" y="88739"/>
                    <a:pt x="113609" y="88739"/>
                  </a:cubicBezTo>
                  <a:cubicBezTo>
                    <a:pt x="115739" y="90756"/>
                    <a:pt x="115739" y="90756"/>
                    <a:pt x="115739" y="90756"/>
                  </a:cubicBezTo>
                  <a:cubicBezTo>
                    <a:pt x="115739" y="90756"/>
                    <a:pt x="115739" y="93781"/>
                    <a:pt x="116449" y="93781"/>
                  </a:cubicBezTo>
                  <a:cubicBezTo>
                    <a:pt x="117159" y="93781"/>
                    <a:pt x="118579" y="94789"/>
                    <a:pt x="118579" y="94789"/>
                  </a:cubicBezTo>
                  <a:cubicBezTo>
                    <a:pt x="118579" y="94789"/>
                    <a:pt x="115739" y="97815"/>
                    <a:pt x="115029" y="97815"/>
                  </a:cubicBezTo>
                  <a:cubicBezTo>
                    <a:pt x="114319" y="97815"/>
                    <a:pt x="112189" y="96806"/>
                    <a:pt x="112189" y="96806"/>
                  </a:cubicBezTo>
                  <a:cubicBezTo>
                    <a:pt x="112899" y="100840"/>
                    <a:pt x="112899" y="100840"/>
                    <a:pt x="112899" y="100840"/>
                  </a:cubicBezTo>
                  <a:cubicBezTo>
                    <a:pt x="115739" y="100840"/>
                    <a:pt x="115739" y="100840"/>
                    <a:pt x="115739" y="100840"/>
                  </a:cubicBezTo>
                  <a:cubicBezTo>
                    <a:pt x="115739" y="100840"/>
                    <a:pt x="115739" y="100840"/>
                    <a:pt x="116449" y="101848"/>
                  </a:cubicBezTo>
                  <a:cubicBezTo>
                    <a:pt x="116449" y="102857"/>
                    <a:pt x="117159" y="103865"/>
                    <a:pt x="117159" y="103865"/>
                  </a:cubicBezTo>
                  <a:cubicBezTo>
                    <a:pt x="117159" y="103865"/>
                    <a:pt x="120000" y="102857"/>
                    <a:pt x="120000" y="106890"/>
                  </a:cubicBezTo>
                  <a:cubicBezTo>
                    <a:pt x="119289" y="107899"/>
                    <a:pt x="118579" y="110924"/>
                    <a:pt x="118579" y="111932"/>
                  </a:cubicBezTo>
                  <a:cubicBezTo>
                    <a:pt x="119289" y="111932"/>
                    <a:pt x="119289" y="112941"/>
                    <a:pt x="119289" y="112941"/>
                  </a:cubicBezTo>
                  <a:cubicBezTo>
                    <a:pt x="117869" y="114957"/>
                    <a:pt x="117869" y="114957"/>
                    <a:pt x="117869" y="114957"/>
                  </a:cubicBezTo>
                  <a:cubicBezTo>
                    <a:pt x="115029" y="114957"/>
                    <a:pt x="115029" y="114957"/>
                    <a:pt x="115029" y="114957"/>
                  </a:cubicBezTo>
                  <a:cubicBezTo>
                    <a:pt x="112189" y="116974"/>
                    <a:pt x="112189" y="116974"/>
                    <a:pt x="112189" y="116974"/>
                  </a:cubicBezTo>
                  <a:cubicBezTo>
                    <a:pt x="110769" y="118991"/>
                    <a:pt x="110769" y="118991"/>
                    <a:pt x="110769" y="118991"/>
                  </a:cubicBezTo>
                  <a:cubicBezTo>
                    <a:pt x="109349" y="120000"/>
                    <a:pt x="109349" y="120000"/>
                    <a:pt x="109349" y="120000"/>
                  </a:cubicBezTo>
                  <a:cubicBezTo>
                    <a:pt x="107218" y="115966"/>
                    <a:pt x="107218" y="115966"/>
                    <a:pt x="107218" y="115966"/>
                  </a:cubicBezTo>
                  <a:cubicBezTo>
                    <a:pt x="102958" y="110924"/>
                    <a:pt x="102958" y="110924"/>
                    <a:pt x="102958" y="110924"/>
                  </a:cubicBezTo>
                  <a:cubicBezTo>
                    <a:pt x="100828" y="107899"/>
                    <a:pt x="100828" y="107899"/>
                    <a:pt x="100828" y="107899"/>
                  </a:cubicBezTo>
                  <a:cubicBezTo>
                    <a:pt x="99408" y="103865"/>
                    <a:pt x="99408" y="103865"/>
                    <a:pt x="99408" y="103865"/>
                  </a:cubicBezTo>
                  <a:cubicBezTo>
                    <a:pt x="99408" y="100840"/>
                    <a:pt x="99408" y="100840"/>
                    <a:pt x="99408" y="100840"/>
                  </a:cubicBezTo>
                  <a:cubicBezTo>
                    <a:pt x="97988" y="98823"/>
                    <a:pt x="97988" y="98823"/>
                    <a:pt x="97988" y="98823"/>
                  </a:cubicBezTo>
                  <a:cubicBezTo>
                    <a:pt x="97988" y="98823"/>
                    <a:pt x="97278" y="98823"/>
                    <a:pt x="95857" y="98823"/>
                  </a:cubicBezTo>
                  <a:cubicBezTo>
                    <a:pt x="95147" y="98823"/>
                    <a:pt x="93017" y="97815"/>
                    <a:pt x="93017" y="97815"/>
                  </a:cubicBezTo>
                  <a:cubicBezTo>
                    <a:pt x="91597" y="97815"/>
                    <a:pt x="91597" y="97815"/>
                    <a:pt x="91597" y="97815"/>
                  </a:cubicBezTo>
                  <a:cubicBezTo>
                    <a:pt x="91597" y="92773"/>
                    <a:pt x="91597" y="92773"/>
                    <a:pt x="91597" y="92773"/>
                  </a:cubicBezTo>
                  <a:cubicBezTo>
                    <a:pt x="91597" y="92773"/>
                    <a:pt x="90887" y="88739"/>
                    <a:pt x="90177" y="88739"/>
                  </a:cubicBezTo>
                  <a:cubicBezTo>
                    <a:pt x="90177" y="87731"/>
                    <a:pt x="89467" y="85714"/>
                    <a:pt x="89467" y="85714"/>
                  </a:cubicBezTo>
                  <a:cubicBezTo>
                    <a:pt x="89467" y="85714"/>
                    <a:pt x="87337" y="86722"/>
                    <a:pt x="85917" y="86722"/>
                  </a:cubicBezTo>
                  <a:cubicBezTo>
                    <a:pt x="85207" y="87731"/>
                    <a:pt x="83786" y="88739"/>
                    <a:pt x="83076" y="89747"/>
                  </a:cubicBezTo>
                  <a:cubicBezTo>
                    <a:pt x="82366" y="90756"/>
                    <a:pt x="80946" y="91764"/>
                    <a:pt x="80946" y="91764"/>
                  </a:cubicBezTo>
                  <a:cubicBezTo>
                    <a:pt x="77396" y="93781"/>
                    <a:pt x="77396" y="93781"/>
                    <a:pt x="77396" y="93781"/>
                  </a:cubicBezTo>
                  <a:cubicBezTo>
                    <a:pt x="75266" y="91764"/>
                    <a:pt x="75266" y="91764"/>
                    <a:pt x="75266" y="91764"/>
                  </a:cubicBezTo>
                  <a:cubicBezTo>
                    <a:pt x="71715" y="90756"/>
                    <a:pt x="71715" y="90756"/>
                    <a:pt x="71715" y="90756"/>
                  </a:cubicBezTo>
                  <a:cubicBezTo>
                    <a:pt x="70295" y="94789"/>
                    <a:pt x="70295" y="94789"/>
                    <a:pt x="70295" y="94789"/>
                  </a:cubicBezTo>
                  <a:cubicBezTo>
                    <a:pt x="70295" y="94789"/>
                    <a:pt x="69585" y="92773"/>
                    <a:pt x="68875" y="91764"/>
                  </a:cubicBezTo>
                  <a:cubicBezTo>
                    <a:pt x="68875" y="89747"/>
                    <a:pt x="68165" y="86722"/>
                    <a:pt x="68165" y="86722"/>
                  </a:cubicBezTo>
                  <a:cubicBezTo>
                    <a:pt x="68165" y="86722"/>
                    <a:pt x="67455" y="85714"/>
                    <a:pt x="66745" y="85714"/>
                  </a:cubicBezTo>
                  <a:cubicBezTo>
                    <a:pt x="66035" y="85714"/>
                    <a:pt x="64615" y="84705"/>
                    <a:pt x="64615" y="84705"/>
                  </a:cubicBezTo>
                  <a:cubicBezTo>
                    <a:pt x="62485" y="84705"/>
                    <a:pt x="62485" y="84705"/>
                    <a:pt x="62485" y="84705"/>
                  </a:cubicBezTo>
                  <a:cubicBezTo>
                    <a:pt x="60355" y="88739"/>
                    <a:pt x="60355" y="88739"/>
                    <a:pt x="60355" y="88739"/>
                  </a:cubicBezTo>
                  <a:cubicBezTo>
                    <a:pt x="56804" y="90756"/>
                    <a:pt x="56804" y="90756"/>
                    <a:pt x="56804" y="90756"/>
                  </a:cubicBezTo>
                  <a:cubicBezTo>
                    <a:pt x="53964" y="88739"/>
                    <a:pt x="53964" y="88739"/>
                    <a:pt x="53964" y="88739"/>
                  </a:cubicBezTo>
                  <a:cubicBezTo>
                    <a:pt x="53964" y="88739"/>
                    <a:pt x="53254" y="86722"/>
                    <a:pt x="52544" y="87731"/>
                  </a:cubicBezTo>
                  <a:cubicBezTo>
                    <a:pt x="51834" y="87731"/>
                    <a:pt x="49704" y="86722"/>
                    <a:pt x="49704" y="86722"/>
                  </a:cubicBezTo>
                  <a:cubicBezTo>
                    <a:pt x="49704" y="86722"/>
                    <a:pt x="48994" y="85714"/>
                    <a:pt x="48994" y="84705"/>
                  </a:cubicBezTo>
                  <a:cubicBezTo>
                    <a:pt x="48994" y="83697"/>
                    <a:pt x="46863" y="81680"/>
                    <a:pt x="46863" y="81680"/>
                  </a:cubicBezTo>
                  <a:cubicBezTo>
                    <a:pt x="46863" y="81680"/>
                    <a:pt x="44023" y="79663"/>
                    <a:pt x="43313" y="79663"/>
                  </a:cubicBezTo>
                  <a:cubicBezTo>
                    <a:pt x="42603" y="80672"/>
                    <a:pt x="40473" y="80672"/>
                    <a:pt x="39763" y="80672"/>
                  </a:cubicBezTo>
                  <a:cubicBezTo>
                    <a:pt x="38343" y="80672"/>
                    <a:pt x="34792" y="79663"/>
                    <a:pt x="34792" y="79663"/>
                  </a:cubicBezTo>
                  <a:cubicBezTo>
                    <a:pt x="31952" y="82689"/>
                    <a:pt x="31952" y="82689"/>
                    <a:pt x="31952" y="82689"/>
                  </a:cubicBezTo>
                  <a:cubicBezTo>
                    <a:pt x="31952" y="82689"/>
                    <a:pt x="30532" y="82689"/>
                    <a:pt x="29112" y="83697"/>
                  </a:cubicBezTo>
                  <a:cubicBezTo>
                    <a:pt x="28402" y="83697"/>
                    <a:pt x="26982" y="84705"/>
                    <a:pt x="26982" y="84705"/>
                  </a:cubicBezTo>
                  <a:cubicBezTo>
                    <a:pt x="26982" y="84705"/>
                    <a:pt x="24142" y="83697"/>
                    <a:pt x="23431" y="83697"/>
                  </a:cubicBezTo>
                  <a:cubicBezTo>
                    <a:pt x="22721" y="83697"/>
                    <a:pt x="22721" y="83697"/>
                    <a:pt x="21301" y="83697"/>
                  </a:cubicBezTo>
                  <a:cubicBezTo>
                    <a:pt x="19881" y="83697"/>
                    <a:pt x="16331" y="83697"/>
                    <a:pt x="16331" y="83697"/>
                  </a:cubicBezTo>
                  <a:cubicBezTo>
                    <a:pt x="18461" y="80672"/>
                    <a:pt x="18461" y="80672"/>
                    <a:pt x="18461" y="80672"/>
                  </a:cubicBezTo>
                  <a:cubicBezTo>
                    <a:pt x="18461" y="80672"/>
                    <a:pt x="19171" y="78655"/>
                    <a:pt x="18461" y="77647"/>
                  </a:cubicBezTo>
                  <a:cubicBezTo>
                    <a:pt x="17751" y="76638"/>
                    <a:pt x="17751" y="75630"/>
                    <a:pt x="17041" y="75630"/>
                  </a:cubicBezTo>
                  <a:cubicBezTo>
                    <a:pt x="16331" y="74621"/>
                    <a:pt x="14201" y="72605"/>
                    <a:pt x="14201" y="72605"/>
                  </a:cubicBezTo>
                  <a:cubicBezTo>
                    <a:pt x="14201" y="72605"/>
                    <a:pt x="14201" y="72605"/>
                    <a:pt x="14201" y="71596"/>
                  </a:cubicBezTo>
                  <a:cubicBezTo>
                    <a:pt x="13491" y="70588"/>
                    <a:pt x="12781" y="67563"/>
                    <a:pt x="12781" y="67563"/>
                  </a:cubicBezTo>
                  <a:cubicBezTo>
                    <a:pt x="12071" y="65546"/>
                    <a:pt x="12071" y="65546"/>
                    <a:pt x="12071" y="65546"/>
                  </a:cubicBezTo>
                  <a:cubicBezTo>
                    <a:pt x="12071" y="65546"/>
                    <a:pt x="9940" y="63529"/>
                    <a:pt x="10650" y="61512"/>
                  </a:cubicBezTo>
                  <a:cubicBezTo>
                    <a:pt x="11360" y="59495"/>
                    <a:pt x="12781" y="54453"/>
                    <a:pt x="12781" y="54453"/>
                  </a:cubicBezTo>
                  <a:cubicBezTo>
                    <a:pt x="13491" y="49411"/>
                    <a:pt x="13491" y="49411"/>
                    <a:pt x="13491" y="49411"/>
                  </a:cubicBezTo>
                  <a:cubicBezTo>
                    <a:pt x="12781" y="46386"/>
                    <a:pt x="12781" y="46386"/>
                    <a:pt x="12781" y="46386"/>
                  </a:cubicBezTo>
                  <a:cubicBezTo>
                    <a:pt x="11360" y="43361"/>
                    <a:pt x="11360" y="43361"/>
                    <a:pt x="11360" y="43361"/>
                  </a:cubicBezTo>
                  <a:cubicBezTo>
                    <a:pt x="11360" y="43361"/>
                    <a:pt x="10650" y="43361"/>
                    <a:pt x="9940" y="41344"/>
                  </a:cubicBezTo>
                  <a:cubicBezTo>
                    <a:pt x="9940" y="38319"/>
                    <a:pt x="9940" y="38319"/>
                    <a:pt x="9230" y="37310"/>
                  </a:cubicBezTo>
                  <a:cubicBezTo>
                    <a:pt x="8520" y="35294"/>
                    <a:pt x="5680" y="34285"/>
                    <a:pt x="5680" y="34285"/>
                  </a:cubicBezTo>
                  <a:cubicBezTo>
                    <a:pt x="2130" y="34285"/>
                    <a:pt x="2130" y="34285"/>
                    <a:pt x="2130" y="34285"/>
                  </a:cubicBezTo>
                  <a:lnTo>
                    <a:pt x="1420" y="33277"/>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3" name="Shape 2030">
              <a:extLst>
                <a:ext uri="{FF2B5EF4-FFF2-40B4-BE49-F238E27FC236}">
                  <a16:creationId xmlns:a16="http://schemas.microsoft.com/office/drawing/2014/main" id="{DC852B79-5C3B-58A6-7B21-E99BB504F53C}"/>
                </a:ext>
              </a:extLst>
            </p:cNvPr>
            <p:cNvSpPr/>
            <p:nvPr/>
          </p:nvSpPr>
          <p:spPr>
            <a:xfrm>
              <a:off x="5550394" y="2957025"/>
              <a:ext cx="547516" cy="376093"/>
            </a:xfrm>
            <a:custGeom>
              <a:avLst/>
              <a:gdLst/>
              <a:ahLst/>
              <a:cxnLst/>
              <a:rect l="0" t="0" r="0" b="0"/>
              <a:pathLst>
                <a:path w="120000" h="120000" extrusionOk="0">
                  <a:moveTo>
                    <a:pt x="14000" y="43058"/>
                  </a:moveTo>
                  <a:cubicBezTo>
                    <a:pt x="14000" y="43058"/>
                    <a:pt x="14000" y="43058"/>
                    <a:pt x="14000" y="43058"/>
                  </a:cubicBezTo>
                  <a:cubicBezTo>
                    <a:pt x="14000" y="43058"/>
                    <a:pt x="14000" y="43058"/>
                    <a:pt x="14000" y="43058"/>
                  </a:cubicBezTo>
                  <a:cubicBezTo>
                    <a:pt x="14000" y="42352"/>
                    <a:pt x="14000" y="42352"/>
                    <a:pt x="14000" y="42352"/>
                  </a:cubicBezTo>
                  <a:cubicBezTo>
                    <a:pt x="14000" y="40941"/>
                    <a:pt x="14000" y="40941"/>
                    <a:pt x="14000" y="40941"/>
                  </a:cubicBezTo>
                  <a:cubicBezTo>
                    <a:pt x="15500" y="38117"/>
                    <a:pt x="15500" y="38117"/>
                    <a:pt x="15500" y="38117"/>
                  </a:cubicBezTo>
                  <a:cubicBezTo>
                    <a:pt x="15500" y="34588"/>
                    <a:pt x="15500" y="34588"/>
                    <a:pt x="15500" y="34588"/>
                  </a:cubicBezTo>
                  <a:cubicBezTo>
                    <a:pt x="19500" y="35294"/>
                    <a:pt x="19500" y="35294"/>
                    <a:pt x="19500" y="35294"/>
                  </a:cubicBezTo>
                  <a:cubicBezTo>
                    <a:pt x="22000" y="38823"/>
                    <a:pt x="22000" y="38823"/>
                    <a:pt x="22000" y="38823"/>
                  </a:cubicBezTo>
                  <a:cubicBezTo>
                    <a:pt x="25500" y="41647"/>
                    <a:pt x="25500" y="41647"/>
                    <a:pt x="25500" y="41647"/>
                  </a:cubicBezTo>
                  <a:cubicBezTo>
                    <a:pt x="27500" y="43058"/>
                    <a:pt x="27500" y="43058"/>
                    <a:pt x="27500" y="43058"/>
                  </a:cubicBezTo>
                  <a:cubicBezTo>
                    <a:pt x="32000" y="41647"/>
                    <a:pt x="32000" y="41647"/>
                    <a:pt x="32000" y="41647"/>
                  </a:cubicBezTo>
                  <a:cubicBezTo>
                    <a:pt x="40500" y="40941"/>
                    <a:pt x="40500" y="40941"/>
                    <a:pt x="40500" y="40941"/>
                  </a:cubicBezTo>
                  <a:cubicBezTo>
                    <a:pt x="40500" y="40941"/>
                    <a:pt x="45000" y="40235"/>
                    <a:pt x="45500" y="39529"/>
                  </a:cubicBezTo>
                  <a:cubicBezTo>
                    <a:pt x="46000" y="38823"/>
                    <a:pt x="49000" y="38117"/>
                    <a:pt x="48000" y="36705"/>
                  </a:cubicBezTo>
                  <a:cubicBezTo>
                    <a:pt x="47000" y="36000"/>
                    <a:pt x="45000" y="33882"/>
                    <a:pt x="45000" y="33882"/>
                  </a:cubicBezTo>
                  <a:cubicBezTo>
                    <a:pt x="45000" y="32470"/>
                    <a:pt x="45000" y="32470"/>
                    <a:pt x="45000" y="32470"/>
                  </a:cubicBezTo>
                  <a:cubicBezTo>
                    <a:pt x="47500" y="28941"/>
                    <a:pt x="47500" y="28941"/>
                    <a:pt x="47500" y="28941"/>
                  </a:cubicBezTo>
                  <a:cubicBezTo>
                    <a:pt x="52000" y="26823"/>
                    <a:pt x="52000" y="26823"/>
                    <a:pt x="52000" y="26823"/>
                  </a:cubicBezTo>
                  <a:cubicBezTo>
                    <a:pt x="55500" y="26117"/>
                    <a:pt x="55500" y="26117"/>
                    <a:pt x="55500" y="26117"/>
                  </a:cubicBezTo>
                  <a:cubicBezTo>
                    <a:pt x="57500" y="25411"/>
                    <a:pt x="57500" y="25411"/>
                    <a:pt x="57500" y="25411"/>
                  </a:cubicBezTo>
                  <a:cubicBezTo>
                    <a:pt x="58500" y="21176"/>
                    <a:pt x="58500" y="21176"/>
                    <a:pt x="58500" y="21176"/>
                  </a:cubicBezTo>
                  <a:cubicBezTo>
                    <a:pt x="61500" y="20470"/>
                    <a:pt x="61500" y="20470"/>
                    <a:pt x="61500" y="20470"/>
                  </a:cubicBezTo>
                  <a:cubicBezTo>
                    <a:pt x="63500" y="21176"/>
                    <a:pt x="63500" y="21176"/>
                    <a:pt x="63500" y="21176"/>
                  </a:cubicBezTo>
                  <a:cubicBezTo>
                    <a:pt x="66500" y="21176"/>
                    <a:pt x="66500" y="21176"/>
                    <a:pt x="66500" y="21176"/>
                  </a:cubicBezTo>
                  <a:cubicBezTo>
                    <a:pt x="68000" y="18352"/>
                    <a:pt x="68000" y="18352"/>
                    <a:pt x="68000" y="18352"/>
                  </a:cubicBezTo>
                  <a:cubicBezTo>
                    <a:pt x="69500" y="16941"/>
                    <a:pt x="69500" y="16941"/>
                    <a:pt x="69500" y="16941"/>
                  </a:cubicBezTo>
                  <a:cubicBezTo>
                    <a:pt x="71500" y="15529"/>
                    <a:pt x="71500" y="15529"/>
                    <a:pt x="71500" y="15529"/>
                  </a:cubicBezTo>
                  <a:cubicBezTo>
                    <a:pt x="73000" y="11294"/>
                    <a:pt x="73000" y="11294"/>
                    <a:pt x="73000" y="11294"/>
                  </a:cubicBezTo>
                  <a:cubicBezTo>
                    <a:pt x="74000" y="6352"/>
                    <a:pt x="74000" y="6352"/>
                    <a:pt x="74000" y="6352"/>
                  </a:cubicBezTo>
                  <a:cubicBezTo>
                    <a:pt x="74500" y="4235"/>
                    <a:pt x="74500" y="4235"/>
                    <a:pt x="74500" y="4235"/>
                  </a:cubicBezTo>
                  <a:cubicBezTo>
                    <a:pt x="81500" y="1411"/>
                    <a:pt x="81500" y="1411"/>
                    <a:pt x="81500" y="1411"/>
                  </a:cubicBezTo>
                  <a:cubicBezTo>
                    <a:pt x="84000" y="3529"/>
                    <a:pt x="84000" y="3529"/>
                    <a:pt x="84000" y="3529"/>
                  </a:cubicBezTo>
                  <a:cubicBezTo>
                    <a:pt x="87500" y="2823"/>
                    <a:pt x="87500" y="2823"/>
                    <a:pt x="87500" y="2823"/>
                  </a:cubicBezTo>
                  <a:cubicBezTo>
                    <a:pt x="90000" y="0"/>
                    <a:pt x="90000" y="0"/>
                    <a:pt x="90000" y="0"/>
                  </a:cubicBezTo>
                  <a:cubicBezTo>
                    <a:pt x="93000" y="705"/>
                    <a:pt x="93000" y="705"/>
                    <a:pt x="93000" y="705"/>
                  </a:cubicBezTo>
                  <a:cubicBezTo>
                    <a:pt x="97000" y="6352"/>
                    <a:pt x="97000" y="6352"/>
                    <a:pt x="97000" y="6352"/>
                  </a:cubicBezTo>
                  <a:cubicBezTo>
                    <a:pt x="101000" y="6352"/>
                    <a:pt x="101000" y="6352"/>
                    <a:pt x="101000" y="6352"/>
                  </a:cubicBezTo>
                  <a:cubicBezTo>
                    <a:pt x="103500" y="4235"/>
                    <a:pt x="103500" y="4235"/>
                    <a:pt x="103500" y="4235"/>
                  </a:cubicBezTo>
                  <a:cubicBezTo>
                    <a:pt x="106000" y="2823"/>
                    <a:pt x="106000" y="2823"/>
                    <a:pt x="106000" y="2823"/>
                  </a:cubicBezTo>
                  <a:cubicBezTo>
                    <a:pt x="107500" y="4941"/>
                    <a:pt x="107500" y="4941"/>
                    <a:pt x="107500" y="4941"/>
                  </a:cubicBezTo>
                  <a:cubicBezTo>
                    <a:pt x="109000" y="7764"/>
                    <a:pt x="109000" y="7764"/>
                    <a:pt x="109000" y="7764"/>
                  </a:cubicBezTo>
                  <a:cubicBezTo>
                    <a:pt x="111500" y="7058"/>
                    <a:pt x="111500" y="7058"/>
                    <a:pt x="111500" y="7058"/>
                  </a:cubicBezTo>
                  <a:cubicBezTo>
                    <a:pt x="113000" y="9882"/>
                    <a:pt x="113000" y="9882"/>
                    <a:pt x="113000" y="9882"/>
                  </a:cubicBezTo>
                  <a:cubicBezTo>
                    <a:pt x="114500" y="12000"/>
                    <a:pt x="114500" y="12000"/>
                    <a:pt x="114500" y="12000"/>
                  </a:cubicBezTo>
                  <a:cubicBezTo>
                    <a:pt x="117000" y="11294"/>
                    <a:pt x="117000" y="11294"/>
                    <a:pt x="117000" y="11294"/>
                  </a:cubicBezTo>
                  <a:cubicBezTo>
                    <a:pt x="119500" y="13411"/>
                    <a:pt x="119500" y="13411"/>
                    <a:pt x="119500" y="13411"/>
                  </a:cubicBezTo>
                  <a:cubicBezTo>
                    <a:pt x="119000" y="16235"/>
                    <a:pt x="119000" y="16235"/>
                    <a:pt x="119000" y="16235"/>
                  </a:cubicBezTo>
                  <a:cubicBezTo>
                    <a:pt x="120000" y="19764"/>
                    <a:pt x="120000" y="19764"/>
                    <a:pt x="120000" y="19764"/>
                  </a:cubicBezTo>
                  <a:cubicBezTo>
                    <a:pt x="118500" y="21882"/>
                    <a:pt x="118500" y="21882"/>
                    <a:pt x="118500" y="21882"/>
                  </a:cubicBezTo>
                  <a:cubicBezTo>
                    <a:pt x="118500" y="21882"/>
                    <a:pt x="118000" y="23294"/>
                    <a:pt x="117000" y="23294"/>
                  </a:cubicBezTo>
                  <a:cubicBezTo>
                    <a:pt x="116500" y="24000"/>
                    <a:pt x="115500" y="24705"/>
                    <a:pt x="115500" y="24705"/>
                  </a:cubicBezTo>
                  <a:cubicBezTo>
                    <a:pt x="114000" y="26823"/>
                    <a:pt x="114000" y="26823"/>
                    <a:pt x="114000" y="26823"/>
                  </a:cubicBezTo>
                  <a:cubicBezTo>
                    <a:pt x="112000" y="27529"/>
                    <a:pt x="112000" y="27529"/>
                    <a:pt x="112000" y="27529"/>
                  </a:cubicBezTo>
                  <a:cubicBezTo>
                    <a:pt x="110500" y="28235"/>
                    <a:pt x="110500" y="28235"/>
                    <a:pt x="110500" y="28235"/>
                  </a:cubicBezTo>
                  <a:cubicBezTo>
                    <a:pt x="109500" y="29647"/>
                    <a:pt x="109500" y="29647"/>
                    <a:pt x="109500" y="29647"/>
                  </a:cubicBezTo>
                  <a:cubicBezTo>
                    <a:pt x="108500" y="33882"/>
                    <a:pt x="108500" y="33882"/>
                    <a:pt x="108500" y="33882"/>
                  </a:cubicBezTo>
                  <a:cubicBezTo>
                    <a:pt x="107000" y="36000"/>
                    <a:pt x="107000" y="36000"/>
                    <a:pt x="107000" y="36000"/>
                  </a:cubicBezTo>
                  <a:cubicBezTo>
                    <a:pt x="106500" y="39529"/>
                    <a:pt x="106500" y="39529"/>
                    <a:pt x="106500" y="39529"/>
                  </a:cubicBezTo>
                  <a:cubicBezTo>
                    <a:pt x="106500" y="39529"/>
                    <a:pt x="107500" y="43058"/>
                    <a:pt x="106500" y="43764"/>
                  </a:cubicBezTo>
                  <a:cubicBezTo>
                    <a:pt x="106000" y="43764"/>
                    <a:pt x="105500" y="44470"/>
                    <a:pt x="105500" y="44470"/>
                  </a:cubicBezTo>
                  <a:cubicBezTo>
                    <a:pt x="105000" y="50117"/>
                    <a:pt x="105000" y="50117"/>
                    <a:pt x="105000" y="50117"/>
                  </a:cubicBezTo>
                  <a:cubicBezTo>
                    <a:pt x="103000" y="52941"/>
                    <a:pt x="103000" y="52941"/>
                    <a:pt x="103000" y="52941"/>
                  </a:cubicBezTo>
                  <a:cubicBezTo>
                    <a:pt x="102500" y="58588"/>
                    <a:pt x="102500" y="58588"/>
                    <a:pt x="102500" y="58588"/>
                  </a:cubicBezTo>
                  <a:cubicBezTo>
                    <a:pt x="102500" y="58588"/>
                    <a:pt x="103500" y="61411"/>
                    <a:pt x="102000" y="61411"/>
                  </a:cubicBezTo>
                  <a:cubicBezTo>
                    <a:pt x="101000" y="62117"/>
                    <a:pt x="100500" y="63529"/>
                    <a:pt x="100500" y="63529"/>
                  </a:cubicBezTo>
                  <a:cubicBezTo>
                    <a:pt x="100500" y="68470"/>
                    <a:pt x="100500" y="68470"/>
                    <a:pt x="100500" y="68470"/>
                  </a:cubicBezTo>
                  <a:cubicBezTo>
                    <a:pt x="99000" y="72000"/>
                    <a:pt x="99000" y="72000"/>
                    <a:pt x="99000" y="72000"/>
                  </a:cubicBezTo>
                  <a:cubicBezTo>
                    <a:pt x="99500" y="74823"/>
                    <a:pt x="99500" y="74823"/>
                    <a:pt x="99500" y="74823"/>
                  </a:cubicBezTo>
                  <a:cubicBezTo>
                    <a:pt x="98500" y="76941"/>
                    <a:pt x="98500" y="76941"/>
                    <a:pt x="98500" y="76941"/>
                  </a:cubicBezTo>
                  <a:cubicBezTo>
                    <a:pt x="99000" y="80470"/>
                    <a:pt x="99000" y="80470"/>
                    <a:pt x="99000" y="80470"/>
                  </a:cubicBezTo>
                  <a:cubicBezTo>
                    <a:pt x="98000" y="82588"/>
                    <a:pt x="98000" y="82588"/>
                    <a:pt x="98000" y="82588"/>
                  </a:cubicBezTo>
                  <a:cubicBezTo>
                    <a:pt x="97500" y="83294"/>
                    <a:pt x="97500" y="83294"/>
                    <a:pt x="97500" y="83294"/>
                  </a:cubicBezTo>
                  <a:cubicBezTo>
                    <a:pt x="97000" y="85411"/>
                    <a:pt x="97000" y="85411"/>
                    <a:pt x="97000" y="85411"/>
                  </a:cubicBezTo>
                  <a:cubicBezTo>
                    <a:pt x="96000" y="88941"/>
                    <a:pt x="96000" y="88941"/>
                    <a:pt x="96000" y="88941"/>
                  </a:cubicBezTo>
                  <a:cubicBezTo>
                    <a:pt x="92000" y="93882"/>
                    <a:pt x="92000" y="93882"/>
                    <a:pt x="92000" y="93882"/>
                  </a:cubicBezTo>
                  <a:cubicBezTo>
                    <a:pt x="90000" y="93176"/>
                    <a:pt x="90000" y="93176"/>
                    <a:pt x="90000" y="93176"/>
                  </a:cubicBezTo>
                  <a:cubicBezTo>
                    <a:pt x="88500" y="95294"/>
                    <a:pt x="88500" y="95294"/>
                    <a:pt x="88500" y="95294"/>
                  </a:cubicBezTo>
                  <a:cubicBezTo>
                    <a:pt x="88500" y="95294"/>
                    <a:pt x="89000" y="95294"/>
                    <a:pt x="88000" y="96705"/>
                  </a:cubicBezTo>
                  <a:cubicBezTo>
                    <a:pt x="87000" y="97411"/>
                    <a:pt x="85000" y="98117"/>
                    <a:pt x="85000" y="98117"/>
                  </a:cubicBezTo>
                  <a:cubicBezTo>
                    <a:pt x="84000" y="98117"/>
                    <a:pt x="84000" y="98117"/>
                    <a:pt x="84000" y="98117"/>
                  </a:cubicBezTo>
                  <a:cubicBezTo>
                    <a:pt x="80500" y="98117"/>
                    <a:pt x="80500" y="98117"/>
                    <a:pt x="80500" y="98117"/>
                  </a:cubicBezTo>
                  <a:cubicBezTo>
                    <a:pt x="80500" y="98117"/>
                    <a:pt x="80000" y="97411"/>
                    <a:pt x="79500" y="98117"/>
                  </a:cubicBezTo>
                  <a:cubicBezTo>
                    <a:pt x="79000" y="98117"/>
                    <a:pt x="76500" y="98117"/>
                    <a:pt x="76500" y="98117"/>
                  </a:cubicBezTo>
                  <a:cubicBezTo>
                    <a:pt x="76500" y="98117"/>
                    <a:pt x="75500" y="97411"/>
                    <a:pt x="75000" y="97411"/>
                  </a:cubicBezTo>
                  <a:cubicBezTo>
                    <a:pt x="74500" y="97411"/>
                    <a:pt x="71500" y="98117"/>
                    <a:pt x="71500" y="98117"/>
                  </a:cubicBezTo>
                  <a:cubicBezTo>
                    <a:pt x="69500" y="99529"/>
                    <a:pt x="69500" y="99529"/>
                    <a:pt x="69500" y="99529"/>
                  </a:cubicBezTo>
                  <a:cubicBezTo>
                    <a:pt x="69500" y="99529"/>
                    <a:pt x="69000" y="98117"/>
                    <a:pt x="68500" y="98823"/>
                  </a:cubicBezTo>
                  <a:cubicBezTo>
                    <a:pt x="67500" y="98823"/>
                    <a:pt x="65000" y="100235"/>
                    <a:pt x="65000" y="100235"/>
                  </a:cubicBezTo>
                  <a:cubicBezTo>
                    <a:pt x="65000" y="100235"/>
                    <a:pt x="66000" y="101647"/>
                    <a:pt x="65000" y="101647"/>
                  </a:cubicBezTo>
                  <a:cubicBezTo>
                    <a:pt x="64500" y="101647"/>
                    <a:pt x="63000" y="104470"/>
                    <a:pt x="63000" y="104470"/>
                  </a:cubicBezTo>
                  <a:cubicBezTo>
                    <a:pt x="62000" y="105176"/>
                    <a:pt x="62000" y="105176"/>
                    <a:pt x="62000" y="105176"/>
                  </a:cubicBezTo>
                  <a:cubicBezTo>
                    <a:pt x="61500" y="107294"/>
                    <a:pt x="61500" y="107294"/>
                    <a:pt x="61500" y="107294"/>
                  </a:cubicBezTo>
                  <a:cubicBezTo>
                    <a:pt x="61500" y="107294"/>
                    <a:pt x="61000" y="107294"/>
                    <a:pt x="60000" y="107294"/>
                  </a:cubicBezTo>
                  <a:cubicBezTo>
                    <a:pt x="59500" y="107294"/>
                    <a:pt x="58000" y="108000"/>
                    <a:pt x="58000" y="108000"/>
                  </a:cubicBezTo>
                  <a:cubicBezTo>
                    <a:pt x="57500" y="107294"/>
                    <a:pt x="57500" y="107294"/>
                    <a:pt x="57500" y="107294"/>
                  </a:cubicBezTo>
                  <a:cubicBezTo>
                    <a:pt x="55500" y="111529"/>
                    <a:pt x="55500" y="111529"/>
                    <a:pt x="55500" y="111529"/>
                  </a:cubicBezTo>
                  <a:cubicBezTo>
                    <a:pt x="53500" y="112941"/>
                    <a:pt x="53500" y="112941"/>
                    <a:pt x="53500" y="112941"/>
                  </a:cubicBezTo>
                  <a:cubicBezTo>
                    <a:pt x="52500" y="112235"/>
                    <a:pt x="52500" y="112235"/>
                    <a:pt x="52500" y="112235"/>
                  </a:cubicBezTo>
                  <a:cubicBezTo>
                    <a:pt x="51500" y="115764"/>
                    <a:pt x="51500" y="115764"/>
                    <a:pt x="51500" y="115764"/>
                  </a:cubicBezTo>
                  <a:cubicBezTo>
                    <a:pt x="51500" y="115764"/>
                    <a:pt x="50000" y="116470"/>
                    <a:pt x="50000" y="117176"/>
                  </a:cubicBezTo>
                  <a:cubicBezTo>
                    <a:pt x="49500" y="117882"/>
                    <a:pt x="47000" y="117882"/>
                    <a:pt x="47000" y="117882"/>
                  </a:cubicBezTo>
                  <a:cubicBezTo>
                    <a:pt x="45000" y="117882"/>
                    <a:pt x="45000" y="117882"/>
                    <a:pt x="45000" y="117882"/>
                  </a:cubicBezTo>
                  <a:cubicBezTo>
                    <a:pt x="41500" y="119294"/>
                    <a:pt x="41500" y="119294"/>
                    <a:pt x="41500" y="119294"/>
                  </a:cubicBezTo>
                  <a:cubicBezTo>
                    <a:pt x="41500" y="119294"/>
                    <a:pt x="40500" y="120000"/>
                    <a:pt x="40000" y="120000"/>
                  </a:cubicBezTo>
                  <a:cubicBezTo>
                    <a:pt x="39500" y="120000"/>
                    <a:pt x="37000" y="119294"/>
                    <a:pt x="37000" y="119294"/>
                  </a:cubicBezTo>
                  <a:cubicBezTo>
                    <a:pt x="35500" y="120000"/>
                    <a:pt x="35500" y="120000"/>
                    <a:pt x="35500" y="120000"/>
                  </a:cubicBezTo>
                  <a:cubicBezTo>
                    <a:pt x="32000" y="118588"/>
                    <a:pt x="32000" y="118588"/>
                    <a:pt x="32000" y="118588"/>
                  </a:cubicBezTo>
                  <a:cubicBezTo>
                    <a:pt x="31000" y="116470"/>
                    <a:pt x="31000" y="116470"/>
                    <a:pt x="31000" y="116470"/>
                  </a:cubicBezTo>
                  <a:cubicBezTo>
                    <a:pt x="28000" y="115764"/>
                    <a:pt x="28000" y="115764"/>
                    <a:pt x="28000" y="115764"/>
                  </a:cubicBezTo>
                  <a:cubicBezTo>
                    <a:pt x="27500" y="114352"/>
                    <a:pt x="27500" y="114352"/>
                    <a:pt x="27500" y="114352"/>
                  </a:cubicBezTo>
                  <a:cubicBezTo>
                    <a:pt x="25500" y="114352"/>
                    <a:pt x="25500" y="114352"/>
                    <a:pt x="25500" y="114352"/>
                  </a:cubicBezTo>
                  <a:cubicBezTo>
                    <a:pt x="23500" y="111529"/>
                    <a:pt x="23500" y="111529"/>
                    <a:pt x="23500" y="111529"/>
                  </a:cubicBezTo>
                  <a:cubicBezTo>
                    <a:pt x="21000" y="107294"/>
                    <a:pt x="21000" y="107294"/>
                    <a:pt x="21000" y="107294"/>
                  </a:cubicBezTo>
                  <a:cubicBezTo>
                    <a:pt x="16000" y="105176"/>
                    <a:pt x="16000" y="105176"/>
                    <a:pt x="16000" y="105176"/>
                  </a:cubicBezTo>
                  <a:cubicBezTo>
                    <a:pt x="14500" y="102352"/>
                    <a:pt x="14500" y="102352"/>
                    <a:pt x="14500" y="102352"/>
                  </a:cubicBezTo>
                  <a:cubicBezTo>
                    <a:pt x="13000" y="100941"/>
                    <a:pt x="13000" y="100941"/>
                    <a:pt x="13000" y="100941"/>
                  </a:cubicBezTo>
                  <a:cubicBezTo>
                    <a:pt x="11000" y="98823"/>
                    <a:pt x="11000" y="98823"/>
                    <a:pt x="11000" y="98823"/>
                  </a:cubicBezTo>
                  <a:cubicBezTo>
                    <a:pt x="9000" y="96705"/>
                    <a:pt x="9000" y="96705"/>
                    <a:pt x="9000" y="96705"/>
                  </a:cubicBezTo>
                  <a:cubicBezTo>
                    <a:pt x="8000" y="95294"/>
                    <a:pt x="8000" y="95294"/>
                    <a:pt x="8000" y="95294"/>
                  </a:cubicBezTo>
                  <a:cubicBezTo>
                    <a:pt x="5000" y="89647"/>
                    <a:pt x="5000" y="89647"/>
                    <a:pt x="5000" y="89647"/>
                  </a:cubicBezTo>
                  <a:cubicBezTo>
                    <a:pt x="5000" y="88235"/>
                    <a:pt x="5000" y="88235"/>
                    <a:pt x="5000" y="88235"/>
                  </a:cubicBezTo>
                  <a:cubicBezTo>
                    <a:pt x="3500" y="85411"/>
                    <a:pt x="3500" y="85411"/>
                    <a:pt x="3500" y="85411"/>
                  </a:cubicBezTo>
                  <a:cubicBezTo>
                    <a:pt x="3000" y="82588"/>
                    <a:pt x="3000" y="82588"/>
                    <a:pt x="3000" y="82588"/>
                  </a:cubicBezTo>
                  <a:cubicBezTo>
                    <a:pt x="2000" y="81176"/>
                    <a:pt x="2000" y="81176"/>
                    <a:pt x="2000" y="81176"/>
                  </a:cubicBezTo>
                  <a:cubicBezTo>
                    <a:pt x="0" y="82588"/>
                    <a:pt x="0" y="82588"/>
                    <a:pt x="0" y="82588"/>
                  </a:cubicBezTo>
                  <a:cubicBezTo>
                    <a:pt x="0" y="82588"/>
                    <a:pt x="0" y="82588"/>
                    <a:pt x="0" y="82588"/>
                  </a:cubicBezTo>
                  <a:cubicBezTo>
                    <a:pt x="0" y="81882"/>
                    <a:pt x="0" y="81882"/>
                    <a:pt x="0" y="81882"/>
                  </a:cubicBezTo>
                  <a:cubicBezTo>
                    <a:pt x="1500" y="76941"/>
                    <a:pt x="1500" y="76941"/>
                    <a:pt x="1500" y="76941"/>
                  </a:cubicBezTo>
                  <a:cubicBezTo>
                    <a:pt x="3000" y="76235"/>
                    <a:pt x="3000" y="76235"/>
                    <a:pt x="3000" y="76235"/>
                  </a:cubicBezTo>
                  <a:cubicBezTo>
                    <a:pt x="4500" y="72705"/>
                    <a:pt x="4500" y="72705"/>
                    <a:pt x="4500" y="72705"/>
                  </a:cubicBezTo>
                  <a:cubicBezTo>
                    <a:pt x="4000" y="68470"/>
                    <a:pt x="4000" y="68470"/>
                    <a:pt x="4000" y="68470"/>
                  </a:cubicBezTo>
                  <a:cubicBezTo>
                    <a:pt x="4000" y="67058"/>
                    <a:pt x="4000" y="67058"/>
                    <a:pt x="4000" y="67058"/>
                  </a:cubicBezTo>
                  <a:cubicBezTo>
                    <a:pt x="2500" y="62823"/>
                    <a:pt x="2500" y="62823"/>
                    <a:pt x="2500" y="62823"/>
                  </a:cubicBezTo>
                  <a:cubicBezTo>
                    <a:pt x="2500" y="62823"/>
                    <a:pt x="3000" y="62117"/>
                    <a:pt x="3500" y="62117"/>
                  </a:cubicBezTo>
                  <a:cubicBezTo>
                    <a:pt x="4000" y="62117"/>
                    <a:pt x="5500" y="60705"/>
                    <a:pt x="5500" y="60705"/>
                  </a:cubicBezTo>
                  <a:cubicBezTo>
                    <a:pt x="8500" y="57882"/>
                    <a:pt x="8500" y="57882"/>
                    <a:pt x="8500" y="57882"/>
                  </a:cubicBezTo>
                  <a:cubicBezTo>
                    <a:pt x="6000" y="52235"/>
                    <a:pt x="6000" y="52235"/>
                    <a:pt x="6000" y="52235"/>
                  </a:cubicBezTo>
                  <a:cubicBezTo>
                    <a:pt x="5000" y="52235"/>
                    <a:pt x="5000" y="52235"/>
                    <a:pt x="5000" y="52235"/>
                  </a:cubicBezTo>
                  <a:cubicBezTo>
                    <a:pt x="2000" y="50823"/>
                    <a:pt x="2000" y="50823"/>
                    <a:pt x="2000" y="50823"/>
                  </a:cubicBezTo>
                  <a:cubicBezTo>
                    <a:pt x="4000" y="48705"/>
                    <a:pt x="4000" y="48705"/>
                    <a:pt x="4000" y="48705"/>
                  </a:cubicBezTo>
                  <a:cubicBezTo>
                    <a:pt x="5000" y="47294"/>
                    <a:pt x="5000" y="47294"/>
                    <a:pt x="5000" y="47294"/>
                  </a:cubicBezTo>
                  <a:cubicBezTo>
                    <a:pt x="9000" y="49411"/>
                    <a:pt x="9000" y="49411"/>
                    <a:pt x="9000" y="49411"/>
                  </a:cubicBezTo>
                  <a:cubicBezTo>
                    <a:pt x="9000" y="49411"/>
                    <a:pt x="10500" y="50117"/>
                    <a:pt x="10000" y="49411"/>
                  </a:cubicBezTo>
                  <a:cubicBezTo>
                    <a:pt x="10000" y="47294"/>
                    <a:pt x="10500" y="48705"/>
                    <a:pt x="10500" y="48705"/>
                  </a:cubicBezTo>
                  <a:cubicBezTo>
                    <a:pt x="11000" y="50117"/>
                    <a:pt x="12500" y="48705"/>
                    <a:pt x="13500" y="48705"/>
                  </a:cubicBezTo>
                  <a:cubicBezTo>
                    <a:pt x="15000" y="48000"/>
                    <a:pt x="14000" y="46588"/>
                    <a:pt x="13500" y="45176"/>
                  </a:cubicBezTo>
                  <a:cubicBezTo>
                    <a:pt x="13500" y="44470"/>
                    <a:pt x="13500" y="43764"/>
                    <a:pt x="14000" y="43058"/>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4" name="Shape 2031">
              <a:extLst>
                <a:ext uri="{FF2B5EF4-FFF2-40B4-BE49-F238E27FC236}">
                  <a16:creationId xmlns:a16="http://schemas.microsoft.com/office/drawing/2014/main" id="{EBFEA88E-B074-E2A3-EC16-5835A4AFEFD4}"/>
                </a:ext>
              </a:extLst>
            </p:cNvPr>
            <p:cNvSpPr/>
            <p:nvPr/>
          </p:nvSpPr>
          <p:spPr>
            <a:xfrm>
              <a:off x="5991266" y="1973644"/>
              <a:ext cx="656360" cy="596634"/>
            </a:xfrm>
            <a:custGeom>
              <a:avLst/>
              <a:gdLst/>
              <a:ahLst/>
              <a:cxnLst/>
              <a:rect l="0" t="0" r="0" b="0"/>
              <a:pathLst>
                <a:path w="120000" h="120000" extrusionOk="0">
                  <a:moveTo>
                    <a:pt x="33750" y="29333"/>
                  </a:moveTo>
                  <a:cubicBezTo>
                    <a:pt x="33333" y="27111"/>
                    <a:pt x="33333" y="27111"/>
                    <a:pt x="33333" y="27111"/>
                  </a:cubicBezTo>
                  <a:cubicBezTo>
                    <a:pt x="35000" y="26222"/>
                    <a:pt x="35000" y="26222"/>
                    <a:pt x="35000" y="26222"/>
                  </a:cubicBezTo>
                  <a:cubicBezTo>
                    <a:pt x="34583" y="24444"/>
                    <a:pt x="34583" y="24444"/>
                    <a:pt x="34583" y="24444"/>
                  </a:cubicBezTo>
                  <a:cubicBezTo>
                    <a:pt x="31666" y="24888"/>
                    <a:pt x="31666" y="24888"/>
                    <a:pt x="31666" y="24888"/>
                  </a:cubicBezTo>
                  <a:cubicBezTo>
                    <a:pt x="30416" y="24444"/>
                    <a:pt x="30416" y="24444"/>
                    <a:pt x="30416" y="24444"/>
                  </a:cubicBezTo>
                  <a:cubicBezTo>
                    <a:pt x="30416" y="22222"/>
                    <a:pt x="30416" y="22222"/>
                    <a:pt x="30416" y="22222"/>
                  </a:cubicBezTo>
                  <a:cubicBezTo>
                    <a:pt x="31250" y="20000"/>
                    <a:pt x="31250" y="20000"/>
                    <a:pt x="31250" y="20000"/>
                  </a:cubicBezTo>
                  <a:cubicBezTo>
                    <a:pt x="30833" y="16000"/>
                    <a:pt x="30833" y="16000"/>
                    <a:pt x="30833" y="16000"/>
                  </a:cubicBezTo>
                  <a:cubicBezTo>
                    <a:pt x="30833" y="16000"/>
                    <a:pt x="30000" y="16000"/>
                    <a:pt x="31250" y="15111"/>
                  </a:cubicBezTo>
                  <a:cubicBezTo>
                    <a:pt x="32916" y="14666"/>
                    <a:pt x="33750" y="14666"/>
                    <a:pt x="33750" y="14666"/>
                  </a:cubicBezTo>
                  <a:cubicBezTo>
                    <a:pt x="34166" y="12000"/>
                    <a:pt x="34166" y="12000"/>
                    <a:pt x="34166" y="12000"/>
                  </a:cubicBezTo>
                  <a:cubicBezTo>
                    <a:pt x="35416" y="10666"/>
                    <a:pt x="35416" y="10666"/>
                    <a:pt x="35416" y="10666"/>
                  </a:cubicBezTo>
                  <a:cubicBezTo>
                    <a:pt x="35416" y="10666"/>
                    <a:pt x="35000" y="10666"/>
                    <a:pt x="36666" y="10666"/>
                  </a:cubicBezTo>
                  <a:cubicBezTo>
                    <a:pt x="38333" y="10666"/>
                    <a:pt x="38750" y="10666"/>
                    <a:pt x="38750" y="10666"/>
                  </a:cubicBezTo>
                  <a:cubicBezTo>
                    <a:pt x="42083" y="10666"/>
                    <a:pt x="42083" y="10666"/>
                    <a:pt x="42083" y="10666"/>
                  </a:cubicBezTo>
                  <a:cubicBezTo>
                    <a:pt x="42916" y="9333"/>
                    <a:pt x="42916" y="9333"/>
                    <a:pt x="42916" y="9333"/>
                  </a:cubicBezTo>
                  <a:cubicBezTo>
                    <a:pt x="42083" y="7111"/>
                    <a:pt x="42083" y="7111"/>
                    <a:pt x="42083" y="7111"/>
                  </a:cubicBezTo>
                  <a:cubicBezTo>
                    <a:pt x="44166" y="4888"/>
                    <a:pt x="44166" y="4888"/>
                    <a:pt x="44166" y="4888"/>
                  </a:cubicBezTo>
                  <a:cubicBezTo>
                    <a:pt x="44583" y="1777"/>
                    <a:pt x="44583" y="1777"/>
                    <a:pt x="44583" y="1777"/>
                  </a:cubicBezTo>
                  <a:cubicBezTo>
                    <a:pt x="46666" y="444"/>
                    <a:pt x="46666" y="444"/>
                    <a:pt x="46666" y="444"/>
                  </a:cubicBezTo>
                  <a:cubicBezTo>
                    <a:pt x="46666" y="444"/>
                    <a:pt x="47916" y="1777"/>
                    <a:pt x="48333" y="1777"/>
                  </a:cubicBezTo>
                  <a:cubicBezTo>
                    <a:pt x="48750" y="1777"/>
                    <a:pt x="49166" y="2222"/>
                    <a:pt x="49583" y="1777"/>
                  </a:cubicBezTo>
                  <a:cubicBezTo>
                    <a:pt x="50000" y="1777"/>
                    <a:pt x="50416" y="888"/>
                    <a:pt x="50416" y="888"/>
                  </a:cubicBezTo>
                  <a:cubicBezTo>
                    <a:pt x="52500" y="0"/>
                    <a:pt x="52500" y="0"/>
                    <a:pt x="52500" y="0"/>
                  </a:cubicBezTo>
                  <a:cubicBezTo>
                    <a:pt x="53750" y="444"/>
                    <a:pt x="53750" y="444"/>
                    <a:pt x="53750" y="444"/>
                  </a:cubicBezTo>
                  <a:cubicBezTo>
                    <a:pt x="54583" y="2222"/>
                    <a:pt x="54583" y="2222"/>
                    <a:pt x="54583" y="2222"/>
                  </a:cubicBezTo>
                  <a:cubicBezTo>
                    <a:pt x="56666" y="2222"/>
                    <a:pt x="56666" y="2222"/>
                    <a:pt x="56666" y="2222"/>
                  </a:cubicBezTo>
                  <a:cubicBezTo>
                    <a:pt x="57083" y="1333"/>
                    <a:pt x="57083" y="1333"/>
                    <a:pt x="57083" y="1333"/>
                  </a:cubicBezTo>
                  <a:cubicBezTo>
                    <a:pt x="60000" y="444"/>
                    <a:pt x="60000" y="444"/>
                    <a:pt x="60000" y="444"/>
                  </a:cubicBezTo>
                  <a:cubicBezTo>
                    <a:pt x="63333" y="444"/>
                    <a:pt x="63333" y="444"/>
                    <a:pt x="63333" y="444"/>
                  </a:cubicBezTo>
                  <a:cubicBezTo>
                    <a:pt x="63750" y="3111"/>
                    <a:pt x="63750" y="3111"/>
                    <a:pt x="63750" y="3111"/>
                  </a:cubicBezTo>
                  <a:cubicBezTo>
                    <a:pt x="63750" y="4444"/>
                    <a:pt x="63750" y="4444"/>
                    <a:pt x="63750" y="4444"/>
                  </a:cubicBezTo>
                  <a:cubicBezTo>
                    <a:pt x="63750" y="4444"/>
                    <a:pt x="64583" y="5777"/>
                    <a:pt x="65416" y="5333"/>
                  </a:cubicBezTo>
                  <a:cubicBezTo>
                    <a:pt x="65833" y="5333"/>
                    <a:pt x="67500" y="4888"/>
                    <a:pt x="67916" y="4000"/>
                  </a:cubicBezTo>
                  <a:cubicBezTo>
                    <a:pt x="67916" y="3111"/>
                    <a:pt x="68333" y="2222"/>
                    <a:pt x="69166" y="1777"/>
                  </a:cubicBezTo>
                  <a:cubicBezTo>
                    <a:pt x="70000" y="1777"/>
                    <a:pt x="69583" y="1333"/>
                    <a:pt x="70833" y="888"/>
                  </a:cubicBezTo>
                  <a:cubicBezTo>
                    <a:pt x="72500" y="444"/>
                    <a:pt x="73750" y="0"/>
                    <a:pt x="73750" y="0"/>
                  </a:cubicBezTo>
                  <a:cubicBezTo>
                    <a:pt x="77500" y="888"/>
                    <a:pt x="77500" y="888"/>
                    <a:pt x="77500" y="888"/>
                  </a:cubicBezTo>
                  <a:cubicBezTo>
                    <a:pt x="78750" y="2222"/>
                    <a:pt x="78750" y="2222"/>
                    <a:pt x="78750" y="2222"/>
                  </a:cubicBezTo>
                  <a:cubicBezTo>
                    <a:pt x="80000" y="3111"/>
                    <a:pt x="80000" y="3111"/>
                    <a:pt x="80000" y="3111"/>
                  </a:cubicBezTo>
                  <a:cubicBezTo>
                    <a:pt x="81250" y="2666"/>
                    <a:pt x="81250" y="2666"/>
                    <a:pt x="81250" y="2666"/>
                  </a:cubicBezTo>
                  <a:cubicBezTo>
                    <a:pt x="81666" y="3555"/>
                    <a:pt x="81666" y="3555"/>
                    <a:pt x="81666" y="3555"/>
                  </a:cubicBezTo>
                  <a:cubicBezTo>
                    <a:pt x="83333" y="2666"/>
                    <a:pt x="83333" y="2666"/>
                    <a:pt x="83333" y="2666"/>
                  </a:cubicBezTo>
                  <a:cubicBezTo>
                    <a:pt x="84166" y="4444"/>
                    <a:pt x="84166" y="4444"/>
                    <a:pt x="84166" y="4444"/>
                  </a:cubicBezTo>
                  <a:cubicBezTo>
                    <a:pt x="84166" y="8000"/>
                    <a:pt x="84166" y="8000"/>
                    <a:pt x="84166" y="8000"/>
                  </a:cubicBezTo>
                  <a:cubicBezTo>
                    <a:pt x="84166" y="9333"/>
                    <a:pt x="84166" y="9333"/>
                    <a:pt x="84166" y="9333"/>
                  </a:cubicBezTo>
                  <a:cubicBezTo>
                    <a:pt x="84166" y="10666"/>
                    <a:pt x="84166" y="10666"/>
                    <a:pt x="84166" y="10666"/>
                  </a:cubicBezTo>
                  <a:cubicBezTo>
                    <a:pt x="86666" y="12444"/>
                    <a:pt x="86666" y="12444"/>
                    <a:pt x="86666" y="12444"/>
                  </a:cubicBezTo>
                  <a:cubicBezTo>
                    <a:pt x="87916" y="13777"/>
                    <a:pt x="87916" y="13777"/>
                    <a:pt x="87916" y="13777"/>
                  </a:cubicBezTo>
                  <a:cubicBezTo>
                    <a:pt x="87500" y="16000"/>
                    <a:pt x="87500" y="16000"/>
                    <a:pt x="87500" y="16000"/>
                  </a:cubicBezTo>
                  <a:cubicBezTo>
                    <a:pt x="87500" y="17333"/>
                    <a:pt x="87500" y="17333"/>
                    <a:pt x="87500" y="17333"/>
                  </a:cubicBezTo>
                  <a:cubicBezTo>
                    <a:pt x="86250" y="20888"/>
                    <a:pt x="86250" y="20888"/>
                    <a:pt x="86250" y="20888"/>
                  </a:cubicBezTo>
                  <a:cubicBezTo>
                    <a:pt x="89166" y="21777"/>
                    <a:pt x="89166" y="21777"/>
                    <a:pt x="89166" y="21777"/>
                  </a:cubicBezTo>
                  <a:cubicBezTo>
                    <a:pt x="90833" y="23555"/>
                    <a:pt x="90833" y="23555"/>
                    <a:pt x="90833" y="23555"/>
                  </a:cubicBezTo>
                  <a:cubicBezTo>
                    <a:pt x="92500" y="23555"/>
                    <a:pt x="92500" y="23555"/>
                    <a:pt x="92500" y="23555"/>
                  </a:cubicBezTo>
                  <a:cubicBezTo>
                    <a:pt x="92500" y="25777"/>
                    <a:pt x="92500" y="25777"/>
                    <a:pt x="92500" y="25777"/>
                  </a:cubicBezTo>
                  <a:cubicBezTo>
                    <a:pt x="92500" y="25777"/>
                    <a:pt x="91666" y="27111"/>
                    <a:pt x="92916" y="27111"/>
                  </a:cubicBezTo>
                  <a:cubicBezTo>
                    <a:pt x="94166" y="27555"/>
                    <a:pt x="94583" y="27555"/>
                    <a:pt x="94583" y="27555"/>
                  </a:cubicBezTo>
                  <a:cubicBezTo>
                    <a:pt x="95000" y="28888"/>
                    <a:pt x="95000" y="28888"/>
                    <a:pt x="95000" y="28888"/>
                  </a:cubicBezTo>
                  <a:cubicBezTo>
                    <a:pt x="97083" y="32000"/>
                    <a:pt x="97083" y="32000"/>
                    <a:pt x="97083" y="32000"/>
                  </a:cubicBezTo>
                  <a:cubicBezTo>
                    <a:pt x="101666" y="32888"/>
                    <a:pt x="101666" y="32888"/>
                    <a:pt x="101666" y="32888"/>
                  </a:cubicBezTo>
                  <a:cubicBezTo>
                    <a:pt x="103750" y="33777"/>
                    <a:pt x="103750" y="33777"/>
                    <a:pt x="103750" y="33777"/>
                  </a:cubicBezTo>
                  <a:cubicBezTo>
                    <a:pt x="104583" y="35555"/>
                    <a:pt x="104583" y="35555"/>
                    <a:pt x="104583" y="35555"/>
                  </a:cubicBezTo>
                  <a:cubicBezTo>
                    <a:pt x="105000" y="39555"/>
                    <a:pt x="105000" y="39555"/>
                    <a:pt x="105000" y="39555"/>
                  </a:cubicBezTo>
                  <a:cubicBezTo>
                    <a:pt x="107083" y="39555"/>
                    <a:pt x="107083" y="39555"/>
                    <a:pt x="107083" y="39555"/>
                  </a:cubicBezTo>
                  <a:cubicBezTo>
                    <a:pt x="108333" y="38222"/>
                    <a:pt x="108333" y="38222"/>
                    <a:pt x="108333" y="38222"/>
                  </a:cubicBezTo>
                  <a:cubicBezTo>
                    <a:pt x="109583" y="37777"/>
                    <a:pt x="109583" y="37777"/>
                    <a:pt x="109583" y="37777"/>
                  </a:cubicBezTo>
                  <a:cubicBezTo>
                    <a:pt x="111250" y="38222"/>
                    <a:pt x="111250" y="38222"/>
                    <a:pt x="111250" y="38222"/>
                  </a:cubicBezTo>
                  <a:cubicBezTo>
                    <a:pt x="113333" y="38666"/>
                    <a:pt x="113333" y="38666"/>
                    <a:pt x="113333" y="38666"/>
                  </a:cubicBezTo>
                  <a:cubicBezTo>
                    <a:pt x="115416" y="38666"/>
                    <a:pt x="115416" y="38666"/>
                    <a:pt x="115416" y="38666"/>
                  </a:cubicBezTo>
                  <a:cubicBezTo>
                    <a:pt x="114583" y="40888"/>
                    <a:pt x="114583" y="40888"/>
                    <a:pt x="114583" y="40888"/>
                  </a:cubicBezTo>
                  <a:cubicBezTo>
                    <a:pt x="116250" y="42222"/>
                    <a:pt x="116250" y="42222"/>
                    <a:pt x="116250" y="42222"/>
                  </a:cubicBezTo>
                  <a:cubicBezTo>
                    <a:pt x="117916" y="42666"/>
                    <a:pt x="117916" y="42666"/>
                    <a:pt x="117916" y="42666"/>
                  </a:cubicBezTo>
                  <a:cubicBezTo>
                    <a:pt x="120000" y="43555"/>
                    <a:pt x="120000" y="43555"/>
                    <a:pt x="120000" y="43555"/>
                  </a:cubicBezTo>
                  <a:cubicBezTo>
                    <a:pt x="120000" y="46222"/>
                    <a:pt x="120000" y="46222"/>
                    <a:pt x="120000" y="46222"/>
                  </a:cubicBezTo>
                  <a:cubicBezTo>
                    <a:pt x="119166" y="47555"/>
                    <a:pt x="119166" y="47555"/>
                    <a:pt x="119166" y="47555"/>
                  </a:cubicBezTo>
                  <a:cubicBezTo>
                    <a:pt x="117500" y="48000"/>
                    <a:pt x="117500" y="48000"/>
                    <a:pt x="117500" y="48000"/>
                  </a:cubicBezTo>
                  <a:cubicBezTo>
                    <a:pt x="117500" y="48000"/>
                    <a:pt x="118333" y="50222"/>
                    <a:pt x="117500" y="50666"/>
                  </a:cubicBezTo>
                  <a:cubicBezTo>
                    <a:pt x="117083" y="51111"/>
                    <a:pt x="114166" y="53777"/>
                    <a:pt x="114166" y="53777"/>
                  </a:cubicBezTo>
                  <a:cubicBezTo>
                    <a:pt x="111250" y="54666"/>
                    <a:pt x="111250" y="54666"/>
                    <a:pt x="111250" y="54666"/>
                  </a:cubicBezTo>
                  <a:cubicBezTo>
                    <a:pt x="108750" y="53777"/>
                    <a:pt x="108750" y="53777"/>
                    <a:pt x="108750" y="53777"/>
                  </a:cubicBezTo>
                  <a:cubicBezTo>
                    <a:pt x="108750" y="53777"/>
                    <a:pt x="108333" y="53333"/>
                    <a:pt x="106666" y="53777"/>
                  </a:cubicBezTo>
                  <a:cubicBezTo>
                    <a:pt x="105000" y="54666"/>
                    <a:pt x="105000" y="55111"/>
                    <a:pt x="105000" y="55111"/>
                  </a:cubicBezTo>
                  <a:cubicBezTo>
                    <a:pt x="104166" y="58222"/>
                    <a:pt x="104166" y="58222"/>
                    <a:pt x="104166" y="58222"/>
                  </a:cubicBezTo>
                  <a:cubicBezTo>
                    <a:pt x="104166" y="59555"/>
                    <a:pt x="104166" y="59555"/>
                    <a:pt x="104166" y="59555"/>
                  </a:cubicBezTo>
                  <a:cubicBezTo>
                    <a:pt x="105833" y="60888"/>
                    <a:pt x="105833" y="60888"/>
                    <a:pt x="105833" y="60888"/>
                  </a:cubicBezTo>
                  <a:cubicBezTo>
                    <a:pt x="107916" y="61333"/>
                    <a:pt x="107916" y="61333"/>
                    <a:pt x="107916" y="61333"/>
                  </a:cubicBezTo>
                  <a:cubicBezTo>
                    <a:pt x="109166" y="63111"/>
                    <a:pt x="109166" y="63111"/>
                    <a:pt x="109166" y="63111"/>
                  </a:cubicBezTo>
                  <a:cubicBezTo>
                    <a:pt x="110000" y="64444"/>
                    <a:pt x="110000" y="64444"/>
                    <a:pt x="110000" y="64444"/>
                  </a:cubicBezTo>
                  <a:cubicBezTo>
                    <a:pt x="109166" y="66222"/>
                    <a:pt x="109166" y="66222"/>
                    <a:pt x="109166" y="66222"/>
                  </a:cubicBezTo>
                  <a:cubicBezTo>
                    <a:pt x="110000" y="67111"/>
                    <a:pt x="110000" y="67111"/>
                    <a:pt x="110000" y="67111"/>
                  </a:cubicBezTo>
                  <a:cubicBezTo>
                    <a:pt x="111666" y="68000"/>
                    <a:pt x="111666" y="68000"/>
                    <a:pt x="111666" y="68000"/>
                  </a:cubicBezTo>
                  <a:cubicBezTo>
                    <a:pt x="110833" y="68888"/>
                    <a:pt x="110833" y="68888"/>
                    <a:pt x="110833" y="68888"/>
                  </a:cubicBezTo>
                  <a:cubicBezTo>
                    <a:pt x="112083" y="71555"/>
                    <a:pt x="112083" y="71555"/>
                    <a:pt x="112083" y="71555"/>
                  </a:cubicBezTo>
                  <a:cubicBezTo>
                    <a:pt x="112916" y="72888"/>
                    <a:pt x="112916" y="72888"/>
                    <a:pt x="112916" y="72888"/>
                  </a:cubicBezTo>
                  <a:cubicBezTo>
                    <a:pt x="112083" y="73777"/>
                    <a:pt x="112083" y="73777"/>
                    <a:pt x="112083" y="73777"/>
                  </a:cubicBezTo>
                  <a:cubicBezTo>
                    <a:pt x="113333" y="74222"/>
                    <a:pt x="113333" y="74222"/>
                    <a:pt x="113333" y="74222"/>
                  </a:cubicBezTo>
                  <a:cubicBezTo>
                    <a:pt x="115000" y="74222"/>
                    <a:pt x="115000" y="74222"/>
                    <a:pt x="115000" y="74222"/>
                  </a:cubicBezTo>
                  <a:cubicBezTo>
                    <a:pt x="115000" y="75555"/>
                    <a:pt x="115000" y="75555"/>
                    <a:pt x="115000" y="75555"/>
                  </a:cubicBezTo>
                  <a:cubicBezTo>
                    <a:pt x="117916" y="77333"/>
                    <a:pt x="117916" y="77333"/>
                    <a:pt x="117916" y="77333"/>
                  </a:cubicBezTo>
                  <a:cubicBezTo>
                    <a:pt x="117083" y="77333"/>
                    <a:pt x="117083" y="77333"/>
                    <a:pt x="117083" y="77333"/>
                  </a:cubicBezTo>
                  <a:cubicBezTo>
                    <a:pt x="113750" y="78222"/>
                    <a:pt x="113750" y="78222"/>
                    <a:pt x="113750" y="78222"/>
                  </a:cubicBezTo>
                  <a:cubicBezTo>
                    <a:pt x="112083" y="80888"/>
                    <a:pt x="112083" y="80888"/>
                    <a:pt x="112083" y="80888"/>
                  </a:cubicBezTo>
                  <a:cubicBezTo>
                    <a:pt x="107083" y="80888"/>
                    <a:pt x="107083" y="80888"/>
                    <a:pt x="107083" y="80888"/>
                  </a:cubicBezTo>
                  <a:cubicBezTo>
                    <a:pt x="106250" y="86222"/>
                    <a:pt x="106250" y="86222"/>
                    <a:pt x="106250" y="86222"/>
                  </a:cubicBezTo>
                  <a:cubicBezTo>
                    <a:pt x="105000" y="89777"/>
                    <a:pt x="105000" y="89777"/>
                    <a:pt x="105000" y="89777"/>
                  </a:cubicBezTo>
                  <a:cubicBezTo>
                    <a:pt x="103750" y="93777"/>
                    <a:pt x="103750" y="93777"/>
                    <a:pt x="103750" y="93777"/>
                  </a:cubicBezTo>
                  <a:cubicBezTo>
                    <a:pt x="104583" y="96000"/>
                    <a:pt x="104583" y="96000"/>
                    <a:pt x="104583" y="96000"/>
                  </a:cubicBezTo>
                  <a:cubicBezTo>
                    <a:pt x="105833" y="99111"/>
                    <a:pt x="105833" y="99111"/>
                    <a:pt x="105833" y="99111"/>
                  </a:cubicBezTo>
                  <a:cubicBezTo>
                    <a:pt x="108333" y="102222"/>
                    <a:pt x="108333" y="102222"/>
                    <a:pt x="108333" y="102222"/>
                  </a:cubicBezTo>
                  <a:cubicBezTo>
                    <a:pt x="108333" y="102222"/>
                    <a:pt x="108333" y="102222"/>
                    <a:pt x="108333" y="102222"/>
                  </a:cubicBezTo>
                  <a:cubicBezTo>
                    <a:pt x="105833" y="103111"/>
                    <a:pt x="105833" y="103111"/>
                    <a:pt x="105833" y="103111"/>
                  </a:cubicBezTo>
                  <a:cubicBezTo>
                    <a:pt x="104166" y="103555"/>
                    <a:pt x="104166" y="103555"/>
                    <a:pt x="104166" y="103555"/>
                  </a:cubicBezTo>
                  <a:cubicBezTo>
                    <a:pt x="102500" y="100888"/>
                    <a:pt x="102500" y="100888"/>
                    <a:pt x="102500" y="100888"/>
                  </a:cubicBezTo>
                  <a:cubicBezTo>
                    <a:pt x="100000" y="100000"/>
                    <a:pt x="100000" y="100000"/>
                    <a:pt x="100000" y="100000"/>
                  </a:cubicBezTo>
                  <a:cubicBezTo>
                    <a:pt x="97083" y="101333"/>
                    <a:pt x="97083" y="101333"/>
                    <a:pt x="97083" y="101333"/>
                  </a:cubicBezTo>
                  <a:cubicBezTo>
                    <a:pt x="94166" y="102222"/>
                    <a:pt x="94166" y="102222"/>
                    <a:pt x="94166" y="102222"/>
                  </a:cubicBezTo>
                  <a:cubicBezTo>
                    <a:pt x="93333" y="102222"/>
                    <a:pt x="93333" y="102222"/>
                    <a:pt x="93333" y="102222"/>
                  </a:cubicBezTo>
                  <a:cubicBezTo>
                    <a:pt x="92500" y="104000"/>
                    <a:pt x="92500" y="104000"/>
                    <a:pt x="92500" y="104000"/>
                  </a:cubicBezTo>
                  <a:cubicBezTo>
                    <a:pt x="90000" y="105333"/>
                    <a:pt x="90000" y="105333"/>
                    <a:pt x="90000" y="105333"/>
                  </a:cubicBezTo>
                  <a:cubicBezTo>
                    <a:pt x="90000" y="105333"/>
                    <a:pt x="89166" y="104444"/>
                    <a:pt x="88750" y="104000"/>
                  </a:cubicBezTo>
                  <a:cubicBezTo>
                    <a:pt x="88333" y="103555"/>
                    <a:pt x="87083" y="102666"/>
                    <a:pt x="87083" y="102666"/>
                  </a:cubicBezTo>
                  <a:cubicBezTo>
                    <a:pt x="87083" y="102666"/>
                    <a:pt x="86666" y="101777"/>
                    <a:pt x="86250" y="101333"/>
                  </a:cubicBezTo>
                  <a:cubicBezTo>
                    <a:pt x="85833" y="101333"/>
                    <a:pt x="83333" y="103111"/>
                    <a:pt x="83333" y="103111"/>
                  </a:cubicBezTo>
                  <a:cubicBezTo>
                    <a:pt x="83333" y="103111"/>
                    <a:pt x="81250" y="104444"/>
                    <a:pt x="81250" y="104888"/>
                  </a:cubicBezTo>
                  <a:cubicBezTo>
                    <a:pt x="81666" y="104888"/>
                    <a:pt x="81250" y="107111"/>
                    <a:pt x="81250" y="107111"/>
                  </a:cubicBezTo>
                  <a:cubicBezTo>
                    <a:pt x="78333" y="104444"/>
                    <a:pt x="78333" y="104444"/>
                    <a:pt x="78333" y="104444"/>
                  </a:cubicBezTo>
                  <a:cubicBezTo>
                    <a:pt x="76250" y="106222"/>
                    <a:pt x="76250" y="106222"/>
                    <a:pt x="76250" y="106222"/>
                  </a:cubicBezTo>
                  <a:cubicBezTo>
                    <a:pt x="74583" y="104888"/>
                    <a:pt x="74583" y="104888"/>
                    <a:pt x="74583" y="104888"/>
                  </a:cubicBezTo>
                  <a:cubicBezTo>
                    <a:pt x="73750" y="104444"/>
                    <a:pt x="73750" y="104444"/>
                    <a:pt x="73750" y="104444"/>
                  </a:cubicBezTo>
                  <a:cubicBezTo>
                    <a:pt x="71250" y="107555"/>
                    <a:pt x="71250" y="107555"/>
                    <a:pt x="71250" y="107555"/>
                  </a:cubicBezTo>
                  <a:cubicBezTo>
                    <a:pt x="69583" y="106666"/>
                    <a:pt x="69583" y="106666"/>
                    <a:pt x="69583" y="106666"/>
                  </a:cubicBezTo>
                  <a:cubicBezTo>
                    <a:pt x="68750" y="109777"/>
                    <a:pt x="68750" y="109777"/>
                    <a:pt x="68750" y="109777"/>
                  </a:cubicBezTo>
                  <a:cubicBezTo>
                    <a:pt x="66666" y="108000"/>
                    <a:pt x="66666" y="108000"/>
                    <a:pt x="66666" y="108000"/>
                  </a:cubicBezTo>
                  <a:cubicBezTo>
                    <a:pt x="66666" y="108000"/>
                    <a:pt x="64583" y="107555"/>
                    <a:pt x="64166" y="107555"/>
                  </a:cubicBezTo>
                  <a:cubicBezTo>
                    <a:pt x="63750" y="107555"/>
                    <a:pt x="62500" y="109333"/>
                    <a:pt x="62500" y="109333"/>
                  </a:cubicBezTo>
                  <a:cubicBezTo>
                    <a:pt x="60416" y="107555"/>
                    <a:pt x="60416" y="107555"/>
                    <a:pt x="60416" y="107555"/>
                  </a:cubicBezTo>
                  <a:cubicBezTo>
                    <a:pt x="58750" y="106222"/>
                    <a:pt x="58750" y="106222"/>
                    <a:pt x="58750" y="106222"/>
                  </a:cubicBezTo>
                  <a:cubicBezTo>
                    <a:pt x="58750" y="106222"/>
                    <a:pt x="54166" y="106666"/>
                    <a:pt x="53750" y="106666"/>
                  </a:cubicBezTo>
                  <a:cubicBezTo>
                    <a:pt x="53333" y="106666"/>
                    <a:pt x="50416" y="106222"/>
                    <a:pt x="50416" y="106222"/>
                  </a:cubicBezTo>
                  <a:cubicBezTo>
                    <a:pt x="46666" y="107111"/>
                    <a:pt x="46666" y="107111"/>
                    <a:pt x="46666" y="107111"/>
                  </a:cubicBezTo>
                  <a:cubicBezTo>
                    <a:pt x="41250" y="107111"/>
                    <a:pt x="41250" y="107111"/>
                    <a:pt x="41250" y="107111"/>
                  </a:cubicBezTo>
                  <a:cubicBezTo>
                    <a:pt x="36250" y="107555"/>
                    <a:pt x="36250" y="107555"/>
                    <a:pt x="36250" y="107555"/>
                  </a:cubicBezTo>
                  <a:cubicBezTo>
                    <a:pt x="32500" y="107555"/>
                    <a:pt x="32500" y="107555"/>
                    <a:pt x="32500" y="107555"/>
                  </a:cubicBezTo>
                  <a:cubicBezTo>
                    <a:pt x="29583" y="109777"/>
                    <a:pt x="29583" y="109777"/>
                    <a:pt x="29583" y="109777"/>
                  </a:cubicBezTo>
                  <a:cubicBezTo>
                    <a:pt x="26666" y="110222"/>
                    <a:pt x="26666" y="110222"/>
                    <a:pt x="26666" y="110222"/>
                  </a:cubicBezTo>
                  <a:cubicBezTo>
                    <a:pt x="23333" y="110666"/>
                    <a:pt x="23333" y="110666"/>
                    <a:pt x="23333" y="110666"/>
                  </a:cubicBezTo>
                  <a:cubicBezTo>
                    <a:pt x="22916" y="110666"/>
                    <a:pt x="22916" y="110666"/>
                    <a:pt x="22916" y="110666"/>
                  </a:cubicBezTo>
                  <a:cubicBezTo>
                    <a:pt x="22500" y="111111"/>
                    <a:pt x="22500" y="111111"/>
                    <a:pt x="22500" y="111111"/>
                  </a:cubicBezTo>
                  <a:cubicBezTo>
                    <a:pt x="21250" y="112000"/>
                    <a:pt x="21250" y="112000"/>
                    <a:pt x="21250" y="112000"/>
                  </a:cubicBezTo>
                  <a:cubicBezTo>
                    <a:pt x="21250" y="112444"/>
                    <a:pt x="21250" y="112444"/>
                    <a:pt x="21250" y="112444"/>
                  </a:cubicBezTo>
                  <a:cubicBezTo>
                    <a:pt x="20416" y="113333"/>
                    <a:pt x="20416" y="113333"/>
                    <a:pt x="20416" y="113333"/>
                  </a:cubicBezTo>
                  <a:cubicBezTo>
                    <a:pt x="20000" y="115555"/>
                    <a:pt x="20000" y="115555"/>
                    <a:pt x="20000" y="115555"/>
                  </a:cubicBezTo>
                  <a:cubicBezTo>
                    <a:pt x="19583" y="116444"/>
                    <a:pt x="18750" y="117333"/>
                    <a:pt x="18333" y="118222"/>
                  </a:cubicBezTo>
                  <a:cubicBezTo>
                    <a:pt x="18333" y="118222"/>
                    <a:pt x="18333" y="118222"/>
                    <a:pt x="18333" y="118222"/>
                  </a:cubicBezTo>
                  <a:cubicBezTo>
                    <a:pt x="18333" y="118222"/>
                    <a:pt x="17083" y="117777"/>
                    <a:pt x="17083" y="118666"/>
                  </a:cubicBezTo>
                  <a:cubicBezTo>
                    <a:pt x="17083" y="119111"/>
                    <a:pt x="17083" y="119111"/>
                    <a:pt x="17083" y="119111"/>
                  </a:cubicBezTo>
                  <a:cubicBezTo>
                    <a:pt x="15833" y="119555"/>
                    <a:pt x="13750" y="118666"/>
                    <a:pt x="13750" y="118666"/>
                  </a:cubicBezTo>
                  <a:cubicBezTo>
                    <a:pt x="11250" y="120000"/>
                    <a:pt x="11250" y="120000"/>
                    <a:pt x="11250" y="120000"/>
                  </a:cubicBezTo>
                  <a:cubicBezTo>
                    <a:pt x="11250" y="120000"/>
                    <a:pt x="11250" y="120000"/>
                    <a:pt x="11250" y="120000"/>
                  </a:cubicBezTo>
                  <a:cubicBezTo>
                    <a:pt x="11250" y="119555"/>
                    <a:pt x="10416" y="117777"/>
                    <a:pt x="10416" y="117777"/>
                  </a:cubicBezTo>
                  <a:cubicBezTo>
                    <a:pt x="10416" y="117777"/>
                    <a:pt x="10833" y="114666"/>
                    <a:pt x="10833" y="114666"/>
                  </a:cubicBezTo>
                  <a:cubicBezTo>
                    <a:pt x="10833" y="114222"/>
                    <a:pt x="10416" y="110666"/>
                    <a:pt x="10416" y="110666"/>
                  </a:cubicBezTo>
                  <a:cubicBezTo>
                    <a:pt x="10416" y="108888"/>
                    <a:pt x="10416" y="108888"/>
                    <a:pt x="10416" y="108888"/>
                  </a:cubicBezTo>
                  <a:cubicBezTo>
                    <a:pt x="7916" y="107111"/>
                    <a:pt x="7916" y="107111"/>
                    <a:pt x="7916" y="107111"/>
                  </a:cubicBezTo>
                  <a:cubicBezTo>
                    <a:pt x="7916" y="107111"/>
                    <a:pt x="5000" y="106666"/>
                    <a:pt x="4166" y="106666"/>
                  </a:cubicBezTo>
                  <a:cubicBezTo>
                    <a:pt x="3750" y="106666"/>
                    <a:pt x="3333" y="105333"/>
                    <a:pt x="3333" y="105333"/>
                  </a:cubicBezTo>
                  <a:cubicBezTo>
                    <a:pt x="3750" y="104000"/>
                    <a:pt x="3750" y="104000"/>
                    <a:pt x="3750" y="104000"/>
                  </a:cubicBezTo>
                  <a:cubicBezTo>
                    <a:pt x="5000" y="100000"/>
                    <a:pt x="5000" y="100000"/>
                    <a:pt x="5000" y="100000"/>
                  </a:cubicBezTo>
                  <a:cubicBezTo>
                    <a:pt x="7083" y="96888"/>
                    <a:pt x="7083" y="96888"/>
                    <a:pt x="7083" y="96888"/>
                  </a:cubicBezTo>
                  <a:cubicBezTo>
                    <a:pt x="8750" y="96000"/>
                    <a:pt x="8750" y="96000"/>
                    <a:pt x="8750" y="96000"/>
                  </a:cubicBezTo>
                  <a:cubicBezTo>
                    <a:pt x="8750" y="96000"/>
                    <a:pt x="10416" y="93333"/>
                    <a:pt x="10833" y="92888"/>
                  </a:cubicBezTo>
                  <a:cubicBezTo>
                    <a:pt x="11250" y="92888"/>
                    <a:pt x="10833" y="90666"/>
                    <a:pt x="10416" y="90666"/>
                  </a:cubicBezTo>
                  <a:cubicBezTo>
                    <a:pt x="10416" y="90222"/>
                    <a:pt x="10416" y="88888"/>
                    <a:pt x="10416" y="88444"/>
                  </a:cubicBezTo>
                  <a:cubicBezTo>
                    <a:pt x="10416" y="87555"/>
                    <a:pt x="9166" y="86222"/>
                    <a:pt x="9166" y="86222"/>
                  </a:cubicBezTo>
                  <a:cubicBezTo>
                    <a:pt x="8750" y="82666"/>
                    <a:pt x="8750" y="82666"/>
                    <a:pt x="8750" y="82666"/>
                  </a:cubicBezTo>
                  <a:cubicBezTo>
                    <a:pt x="7916" y="81777"/>
                    <a:pt x="7916" y="81777"/>
                    <a:pt x="7916" y="81777"/>
                  </a:cubicBezTo>
                  <a:cubicBezTo>
                    <a:pt x="7916" y="81333"/>
                    <a:pt x="7916" y="81333"/>
                    <a:pt x="7916" y="81333"/>
                  </a:cubicBezTo>
                  <a:cubicBezTo>
                    <a:pt x="5416" y="77777"/>
                    <a:pt x="5416" y="77777"/>
                    <a:pt x="5416" y="77777"/>
                  </a:cubicBezTo>
                  <a:cubicBezTo>
                    <a:pt x="3333" y="72888"/>
                    <a:pt x="3333" y="72888"/>
                    <a:pt x="3333" y="72888"/>
                  </a:cubicBezTo>
                  <a:cubicBezTo>
                    <a:pt x="3333" y="72888"/>
                    <a:pt x="833" y="68444"/>
                    <a:pt x="416" y="66666"/>
                  </a:cubicBezTo>
                  <a:cubicBezTo>
                    <a:pt x="0" y="65333"/>
                    <a:pt x="0" y="65333"/>
                    <a:pt x="0" y="65333"/>
                  </a:cubicBezTo>
                  <a:cubicBezTo>
                    <a:pt x="3750" y="64444"/>
                    <a:pt x="3750" y="64444"/>
                    <a:pt x="3750" y="64444"/>
                  </a:cubicBezTo>
                  <a:cubicBezTo>
                    <a:pt x="7916" y="62666"/>
                    <a:pt x="7916" y="62666"/>
                    <a:pt x="7916" y="62666"/>
                  </a:cubicBezTo>
                  <a:cubicBezTo>
                    <a:pt x="10416" y="63111"/>
                    <a:pt x="10416" y="63111"/>
                    <a:pt x="10416" y="63111"/>
                  </a:cubicBezTo>
                  <a:cubicBezTo>
                    <a:pt x="13333" y="62666"/>
                    <a:pt x="13333" y="62666"/>
                    <a:pt x="13333" y="62666"/>
                  </a:cubicBezTo>
                  <a:cubicBezTo>
                    <a:pt x="15000" y="60444"/>
                    <a:pt x="15000" y="60444"/>
                    <a:pt x="15000" y="60444"/>
                  </a:cubicBezTo>
                  <a:cubicBezTo>
                    <a:pt x="17083" y="60444"/>
                    <a:pt x="17083" y="60444"/>
                    <a:pt x="17083" y="60444"/>
                  </a:cubicBezTo>
                  <a:cubicBezTo>
                    <a:pt x="16250" y="57333"/>
                    <a:pt x="16250" y="57333"/>
                    <a:pt x="16250" y="57333"/>
                  </a:cubicBezTo>
                  <a:cubicBezTo>
                    <a:pt x="16250" y="57333"/>
                    <a:pt x="16666" y="56000"/>
                    <a:pt x="17083" y="56444"/>
                  </a:cubicBezTo>
                  <a:cubicBezTo>
                    <a:pt x="17916" y="56444"/>
                    <a:pt x="19583" y="56444"/>
                    <a:pt x="19583" y="56444"/>
                  </a:cubicBezTo>
                  <a:cubicBezTo>
                    <a:pt x="20416" y="54666"/>
                    <a:pt x="20416" y="54666"/>
                    <a:pt x="20416" y="54666"/>
                  </a:cubicBezTo>
                  <a:cubicBezTo>
                    <a:pt x="20416" y="53777"/>
                    <a:pt x="20416" y="53777"/>
                    <a:pt x="20416" y="53777"/>
                  </a:cubicBezTo>
                  <a:cubicBezTo>
                    <a:pt x="23333" y="52888"/>
                    <a:pt x="23333" y="52888"/>
                    <a:pt x="23333" y="52888"/>
                  </a:cubicBezTo>
                  <a:cubicBezTo>
                    <a:pt x="24583" y="51555"/>
                    <a:pt x="24583" y="51555"/>
                    <a:pt x="24583" y="51555"/>
                  </a:cubicBezTo>
                  <a:cubicBezTo>
                    <a:pt x="25416" y="52444"/>
                    <a:pt x="25416" y="52444"/>
                    <a:pt x="25416" y="52444"/>
                  </a:cubicBezTo>
                  <a:cubicBezTo>
                    <a:pt x="25000" y="54222"/>
                    <a:pt x="25000" y="54222"/>
                    <a:pt x="25000" y="54222"/>
                  </a:cubicBezTo>
                  <a:cubicBezTo>
                    <a:pt x="27083" y="53777"/>
                    <a:pt x="27083" y="53777"/>
                    <a:pt x="27083" y="53777"/>
                  </a:cubicBezTo>
                  <a:cubicBezTo>
                    <a:pt x="27916" y="51111"/>
                    <a:pt x="27916" y="51111"/>
                    <a:pt x="27916" y="51111"/>
                  </a:cubicBezTo>
                  <a:cubicBezTo>
                    <a:pt x="27083" y="50666"/>
                    <a:pt x="27083" y="50666"/>
                    <a:pt x="27083" y="50666"/>
                  </a:cubicBezTo>
                  <a:cubicBezTo>
                    <a:pt x="25000" y="49777"/>
                    <a:pt x="25000" y="49777"/>
                    <a:pt x="25000" y="49777"/>
                  </a:cubicBezTo>
                  <a:cubicBezTo>
                    <a:pt x="25000" y="49777"/>
                    <a:pt x="24166" y="50222"/>
                    <a:pt x="24166" y="49333"/>
                  </a:cubicBezTo>
                  <a:cubicBezTo>
                    <a:pt x="24583" y="48000"/>
                    <a:pt x="25416" y="45777"/>
                    <a:pt x="25416" y="45777"/>
                  </a:cubicBezTo>
                  <a:cubicBezTo>
                    <a:pt x="25000" y="43111"/>
                    <a:pt x="25000" y="43111"/>
                    <a:pt x="25000" y="43111"/>
                  </a:cubicBezTo>
                  <a:cubicBezTo>
                    <a:pt x="24583" y="40000"/>
                    <a:pt x="24583" y="40000"/>
                    <a:pt x="24583" y="40000"/>
                  </a:cubicBezTo>
                  <a:cubicBezTo>
                    <a:pt x="25000" y="38222"/>
                    <a:pt x="25000" y="38222"/>
                    <a:pt x="25000" y="38222"/>
                  </a:cubicBezTo>
                  <a:cubicBezTo>
                    <a:pt x="25000" y="36444"/>
                    <a:pt x="25000" y="36444"/>
                    <a:pt x="25000" y="36444"/>
                  </a:cubicBezTo>
                  <a:cubicBezTo>
                    <a:pt x="25833" y="34666"/>
                    <a:pt x="25833" y="34666"/>
                    <a:pt x="25833" y="34666"/>
                  </a:cubicBezTo>
                  <a:cubicBezTo>
                    <a:pt x="29166" y="33333"/>
                    <a:pt x="29166" y="33333"/>
                    <a:pt x="29166" y="33333"/>
                  </a:cubicBezTo>
                  <a:cubicBezTo>
                    <a:pt x="29166" y="30222"/>
                    <a:pt x="29166" y="30222"/>
                    <a:pt x="29166" y="30222"/>
                  </a:cubicBezTo>
                  <a:cubicBezTo>
                    <a:pt x="30416" y="28888"/>
                    <a:pt x="30416" y="28888"/>
                    <a:pt x="30416" y="28888"/>
                  </a:cubicBezTo>
                  <a:lnTo>
                    <a:pt x="33750" y="29333"/>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5" name="Shape 2032">
              <a:extLst>
                <a:ext uri="{FF2B5EF4-FFF2-40B4-BE49-F238E27FC236}">
                  <a16:creationId xmlns:a16="http://schemas.microsoft.com/office/drawing/2014/main" id="{1A7F1E74-46EA-9FF4-D9A1-875D83B77C23}"/>
                </a:ext>
              </a:extLst>
            </p:cNvPr>
            <p:cNvSpPr/>
            <p:nvPr/>
          </p:nvSpPr>
          <p:spPr>
            <a:xfrm>
              <a:off x="6376066" y="2862203"/>
              <a:ext cx="354016" cy="336671"/>
            </a:xfrm>
            <a:custGeom>
              <a:avLst/>
              <a:gdLst/>
              <a:ahLst/>
              <a:cxnLst/>
              <a:rect l="0" t="0" r="0" b="0"/>
              <a:pathLst>
                <a:path w="120000" h="120000" extrusionOk="0">
                  <a:moveTo>
                    <a:pt x="76645" y="120000"/>
                  </a:moveTo>
                  <a:cubicBezTo>
                    <a:pt x="77419" y="116842"/>
                    <a:pt x="77419" y="116842"/>
                    <a:pt x="77419" y="116842"/>
                  </a:cubicBezTo>
                  <a:cubicBezTo>
                    <a:pt x="77419" y="116842"/>
                    <a:pt x="79741" y="116052"/>
                    <a:pt x="80516" y="116052"/>
                  </a:cubicBezTo>
                  <a:cubicBezTo>
                    <a:pt x="81290" y="115263"/>
                    <a:pt x="82064" y="116052"/>
                    <a:pt x="82838" y="115263"/>
                  </a:cubicBezTo>
                  <a:cubicBezTo>
                    <a:pt x="83612" y="115263"/>
                    <a:pt x="85161" y="114473"/>
                    <a:pt x="85161" y="114473"/>
                  </a:cubicBezTo>
                  <a:cubicBezTo>
                    <a:pt x="84387" y="114473"/>
                    <a:pt x="84387" y="114473"/>
                    <a:pt x="84387" y="114473"/>
                  </a:cubicBezTo>
                  <a:cubicBezTo>
                    <a:pt x="84387" y="112894"/>
                    <a:pt x="84387" y="112894"/>
                    <a:pt x="84387" y="112894"/>
                  </a:cubicBezTo>
                  <a:cubicBezTo>
                    <a:pt x="85161" y="111315"/>
                    <a:pt x="85161" y="111315"/>
                    <a:pt x="85161" y="111315"/>
                  </a:cubicBezTo>
                  <a:cubicBezTo>
                    <a:pt x="82064" y="109736"/>
                    <a:pt x="82064" y="109736"/>
                    <a:pt x="82064" y="109736"/>
                  </a:cubicBezTo>
                  <a:cubicBezTo>
                    <a:pt x="82838" y="108157"/>
                    <a:pt x="82838" y="108157"/>
                    <a:pt x="82838" y="108157"/>
                  </a:cubicBezTo>
                  <a:cubicBezTo>
                    <a:pt x="82838" y="108157"/>
                    <a:pt x="82064" y="106578"/>
                    <a:pt x="82838" y="106578"/>
                  </a:cubicBezTo>
                  <a:cubicBezTo>
                    <a:pt x="83612" y="106578"/>
                    <a:pt x="83612" y="104210"/>
                    <a:pt x="83612" y="104210"/>
                  </a:cubicBezTo>
                  <a:cubicBezTo>
                    <a:pt x="84387" y="102631"/>
                    <a:pt x="84387" y="102631"/>
                    <a:pt x="84387" y="102631"/>
                  </a:cubicBezTo>
                  <a:cubicBezTo>
                    <a:pt x="85935" y="102631"/>
                    <a:pt x="85935" y="102631"/>
                    <a:pt x="85935" y="102631"/>
                  </a:cubicBezTo>
                  <a:cubicBezTo>
                    <a:pt x="85935" y="102631"/>
                    <a:pt x="85935" y="101052"/>
                    <a:pt x="86709" y="100263"/>
                  </a:cubicBezTo>
                  <a:cubicBezTo>
                    <a:pt x="86709" y="100263"/>
                    <a:pt x="87483" y="99473"/>
                    <a:pt x="87483" y="99473"/>
                  </a:cubicBezTo>
                  <a:cubicBezTo>
                    <a:pt x="86709" y="97105"/>
                    <a:pt x="86709" y="97105"/>
                    <a:pt x="86709" y="97105"/>
                  </a:cubicBezTo>
                  <a:cubicBezTo>
                    <a:pt x="86709" y="97105"/>
                    <a:pt x="85161" y="94736"/>
                    <a:pt x="85935" y="94736"/>
                  </a:cubicBezTo>
                  <a:cubicBezTo>
                    <a:pt x="86709" y="94736"/>
                    <a:pt x="87483" y="93947"/>
                    <a:pt x="87483" y="93947"/>
                  </a:cubicBezTo>
                  <a:cubicBezTo>
                    <a:pt x="87483" y="93947"/>
                    <a:pt x="89806" y="91578"/>
                    <a:pt x="90580" y="91578"/>
                  </a:cubicBezTo>
                  <a:cubicBezTo>
                    <a:pt x="90580" y="91578"/>
                    <a:pt x="92129" y="90000"/>
                    <a:pt x="92129" y="89210"/>
                  </a:cubicBezTo>
                  <a:cubicBezTo>
                    <a:pt x="91354" y="88421"/>
                    <a:pt x="90580" y="87631"/>
                    <a:pt x="90580" y="87631"/>
                  </a:cubicBezTo>
                  <a:cubicBezTo>
                    <a:pt x="91354" y="84473"/>
                    <a:pt x="91354" y="84473"/>
                    <a:pt x="91354" y="84473"/>
                  </a:cubicBezTo>
                  <a:cubicBezTo>
                    <a:pt x="91354" y="84473"/>
                    <a:pt x="92129" y="82894"/>
                    <a:pt x="91354" y="82894"/>
                  </a:cubicBezTo>
                  <a:cubicBezTo>
                    <a:pt x="90580" y="82105"/>
                    <a:pt x="89032" y="82105"/>
                    <a:pt x="89032" y="82105"/>
                  </a:cubicBezTo>
                  <a:cubicBezTo>
                    <a:pt x="87483" y="80526"/>
                    <a:pt x="87483" y="80526"/>
                    <a:pt x="87483" y="80526"/>
                  </a:cubicBezTo>
                  <a:cubicBezTo>
                    <a:pt x="87483" y="78157"/>
                    <a:pt x="87483" y="78157"/>
                    <a:pt x="87483" y="78157"/>
                  </a:cubicBezTo>
                  <a:cubicBezTo>
                    <a:pt x="85935" y="75789"/>
                    <a:pt x="85935" y="75789"/>
                    <a:pt x="85935" y="75789"/>
                  </a:cubicBezTo>
                  <a:cubicBezTo>
                    <a:pt x="85935" y="75789"/>
                    <a:pt x="85935" y="74210"/>
                    <a:pt x="85935" y="73421"/>
                  </a:cubicBezTo>
                  <a:cubicBezTo>
                    <a:pt x="86709" y="73421"/>
                    <a:pt x="88258" y="70263"/>
                    <a:pt x="88258" y="69473"/>
                  </a:cubicBezTo>
                  <a:cubicBezTo>
                    <a:pt x="89032" y="69473"/>
                    <a:pt x="92129" y="66315"/>
                    <a:pt x="92129" y="66315"/>
                  </a:cubicBezTo>
                  <a:cubicBezTo>
                    <a:pt x="93677" y="70263"/>
                    <a:pt x="93677" y="70263"/>
                    <a:pt x="93677" y="70263"/>
                  </a:cubicBezTo>
                  <a:cubicBezTo>
                    <a:pt x="93677" y="73421"/>
                    <a:pt x="93677" y="73421"/>
                    <a:pt x="93677" y="73421"/>
                  </a:cubicBezTo>
                  <a:cubicBezTo>
                    <a:pt x="93677" y="73421"/>
                    <a:pt x="92903" y="75000"/>
                    <a:pt x="93677" y="75000"/>
                  </a:cubicBezTo>
                  <a:cubicBezTo>
                    <a:pt x="95225" y="74210"/>
                    <a:pt x="95225" y="72631"/>
                    <a:pt x="95225" y="72631"/>
                  </a:cubicBezTo>
                  <a:cubicBezTo>
                    <a:pt x="96000" y="71842"/>
                    <a:pt x="96000" y="71842"/>
                    <a:pt x="96000" y="71842"/>
                  </a:cubicBezTo>
                  <a:cubicBezTo>
                    <a:pt x="96000" y="71842"/>
                    <a:pt x="94451" y="69473"/>
                    <a:pt x="95225" y="69473"/>
                  </a:cubicBezTo>
                  <a:cubicBezTo>
                    <a:pt x="96000" y="69473"/>
                    <a:pt x="96000" y="67894"/>
                    <a:pt x="96000" y="69473"/>
                  </a:cubicBezTo>
                  <a:cubicBezTo>
                    <a:pt x="96774" y="70263"/>
                    <a:pt x="96774" y="71842"/>
                    <a:pt x="97548" y="71052"/>
                  </a:cubicBezTo>
                  <a:cubicBezTo>
                    <a:pt x="99096" y="71052"/>
                    <a:pt x="99096" y="71842"/>
                    <a:pt x="99096" y="71052"/>
                  </a:cubicBezTo>
                  <a:cubicBezTo>
                    <a:pt x="99870" y="70263"/>
                    <a:pt x="99870" y="69473"/>
                    <a:pt x="99870" y="69473"/>
                  </a:cubicBezTo>
                  <a:cubicBezTo>
                    <a:pt x="100645" y="68684"/>
                    <a:pt x="100645" y="68684"/>
                    <a:pt x="100645" y="68684"/>
                  </a:cubicBezTo>
                  <a:cubicBezTo>
                    <a:pt x="100645" y="68684"/>
                    <a:pt x="100645" y="70263"/>
                    <a:pt x="101419" y="70263"/>
                  </a:cubicBezTo>
                  <a:cubicBezTo>
                    <a:pt x="102193" y="70263"/>
                    <a:pt x="103741" y="70263"/>
                    <a:pt x="103741" y="70263"/>
                  </a:cubicBezTo>
                  <a:cubicBezTo>
                    <a:pt x="105290" y="71052"/>
                    <a:pt x="105290" y="71052"/>
                    <a:pt x="105290" y="71052"/>
                  </a:cubicBezTo>
                  <a:cubicBezTo>
                    <a:pt x="105290" y="71052"/>
                    <a:pt x="106064" y="71052"/>
                    <a:pt x="106064" y="70263"/>
                  </a:cubicBezTo>
                  <a:cubicBezTo>
                    <a:pt x="106064" y="69473"/>
                    <a:pt x="106064" y="68684"/>
                    <a:pt x="106064" y="68684"/>
                  </a:cubicBezTo>
                  <a:cubicBezTo>
                    <a:pt x="107612" y="67894"/>
                    <a:pt x="107612" y="67894"/>
                    <a:pt x="107612" y="67894"/>
                  </a:cubicBezTo>
                  <a:cubicBezTo>
                    <a:pt x="107612" y="65526"/>
                    <a:pt x="107612" y="65526"/>
                    <a:pt x="107612" y="65526"/>
                  </a:cubicBezTo>
                  <a:cubicBezTo>
                    <a:pt x="110709" y="67894"/>
                    <a:pt x="110709" y="67894"/>
                    <a:pt x="110709" y="67894"/>
                  </a:cubicBezTo>
                  <a:cubicBezTo>
                    <a:pt x="111483" y="70263"/>
                    <a:pt x="111483" y="70263"/>
                    <a:pt x="111483" y="70263"/>
                  </a:cubicBezTo>
                  <a:cubicBezTo>
                    <a:pt x="113032" y="69473"/>
                    <a:pt x="113032" y="69473"/>
                    <a:pt x="113032" y="69473"/>
                  </a:cubicBezTo>
                  <a:cubicBezTo>
                    <a:pt x="113806" y="67105"/>
                    <a:pt x="113806" y="67105"/>
                    <a:pt x="113806" y="67105"/>
                  </a:cubicBezTo>
                  <a:cubicBezTo>
                    <a:pt x="113806" y="67105"/>
                    <a:pt x="116129" y="67105"/>
                    <a:pt x="116903" y="66315"/>
                  </a:cubicBezTo>
                  <a:cubicBezTo>
                    <a:pt x="117677" y="66315"/>
                    <a:pt x="120000" y="65526"/>
                    <a:pt x="120000" y="65526"/>
                  </a:cubicBezTo>
                  <a:cubicBezTo>
                    <a:pt x="120000" y="64736"/>
                    <a:pt x="118451" y="63947"/>
                    <a:pt x="117677" y="64736"/>
                  </a:cubicBezTo>
                  <a:cubicBezTo>
                    <a:pt x="116903" y="64736"/>
                    <a:pt x="115354" y="65526"/>
                    <a:pt x="114580" y="64736"/>
                  </a:cubicBezTo>
                  <a:cubicBezTo>
                    <a:pt x="114580" y="63947"/>
                    <a:pt x="113032" y="62368"/>
                    <a:pt x="113032" y="62368"/>
                  </a:cubicBezTo>
                  <a:cubicBezTo>
                    <a:pt x="111483" y="62368"/>
                    <a:pt x="111483" y="62368"/>
                    <a:pt x="111483" y="62368"/>
                  </a:cubicBezTo>
                  <a:cubicBezTo>
                    <a:pt x="111483" y="62368"/>
                    <a:pt x="109935" y="61578"/>
                    <a:pt x="110709" y="60789"/>
                  </a:cubicBezTo>
                  <a:cubicBezTo>
                    <a:pt x="111483" y="60000"/>
                    <a:pt x="112258" y="60000"/>
                    <a:pt x="112258" y="60000"/>
                  </a:cubicBezTo>
                  <a:cubicBezTo>
                    <a:pt x="112258" y="60000"/>
                    <a:pt x="111483" y="58421"/>
                    <a:pt x="111483" y="57631"/>
                  </a:cubicBezTo>
                  <a:cubicBezTo>
                    <a:pt x="111483" y="56842"/>
                    <a:pt x="111483" y="55263"/>
                    <a:pt x="110709" y="54473"/>
                  </a:cubicBezTo>
                  <a:cubicBezTo>
                    <a:pt x="110709" y="54473"/>
                    <a:pt x="109161" y="51315"/>
                    <a:pt x="109161" y="51315"/>
                  </a:cubicBezTo>
                  <a:cubicBezTo>
                    <a:pt x="109161" y="49736"/>
                    <a:pt x="109161" y="49736"/>
                    <a:pt x="109161" y="49736"/>
                  </a:cubicBezTo>
                  <a:cubicBezTo>
                    <a:pt x="107612" y="50526"/>
                    <a:pt x="107612" y="50526"/>
                    <a:pt x="107612" y="50526"/>
                  </a:cubicBezTo>
                  <a:cubicBezTo>
                    <a:pt x="106064" y="48947"/>
                    <a:pt x="106064" y="48947"/>
                    <a:pt x="106064" y="48947"/>
                  </a:cubicBezTo>
                  <a:cubicBezTo>
                    <a:pt x="106064" y="48947"/>
                    <a:pt x="104516" y="48947"/>
                    <a:pt x="104516" y="49736"/>
                  </a:cubicBezTo>
                  <a:cubicBezTo>
                    <a:pt x="103741" y="49736"/>
                    <a:pt x="102967" y="48947"/>
                    <a:pt x="102967" y="48947"/>
                  </a:cubicBezTo>
                  <a:cubicBezTo>
                    <a:pt x="101419" y="48947"/>
                    <a:pt x="101419" y="48947"/>
                    <a:pt x="101419" y="48947"/>
                  </a:cubicBezTo>
                  <a:cubicBezTo>
                    <a:pt x="101419" y="48947"/>
                    <a:pt x="101419" y="48947"/>
                    <a:pt x="99870" y="48947"/>
                  </a:cubicBezTo>
                  <a:cubicBezTo>
                    <a:pt x="99096" y="48947"/>
                    <a:pt x="97548" y="48157"/>
                    <a:pt x="96774" y="48157"/>
                  </a:cubicBezTo>
                  <a:cubicBezTo>
                    <a:pt x="96774" y="47368"/>
                    <a:pt x="96774" y="46578"/>
                    <a:pt x="96774" y="46578"/>
                  </a:cubicBezTo>
                  <a:cubicBezTo>
                    <a:pt x="97548" y="45789"/>
                    <a:pt x="97548" y="45000"/>
                    <a:pt x="97548" y="45000"/>
                  </a:cubicBezTo>
                  <a:cubicBezTo>
                    <a:pt x="97548" y="45000"/>
                    <a:pt x="97548" y="42631"/>
                    <a:pt x="96774" y="42631"/>
                  </a:cubicBezTo>
                  <a:cubicBezTo>
                    <a:pt x="96000" y="42631"/>
                    <a:pt x="94451" y="42631"/>
                    <a:pt x="94451" y="42631"/>
                  </a:cubicBezTo>
                  <a:cubicBezTo>
                    <a:pt x="92903" y="41842"/>
                    <a:pt x="92903" y="41842"/>
                    <a:pt x="92903" y="41842"/>
                  </a:cubicBezTo>
                  <a:cubicBezTo>
                    <a:pt x="95225" y="41052"/>
                    <a:pt x="95225" y="41052"/>
                    <a:pt x="95225" y="41052"/>
                  </a:cubicBezTo>
                  <a:cubicBezTo>
                    <a:pt x="94451" y="39473"/>
                    <a:pt x="94451" y="39473"/>
                    <a:pt x="94451" y="39473"/>
                  </a:cubicBezTo>
                  <a:cubicBezTo>
                    <a:pt x="94451" y="39473"/>
                    <a:pt x="94451" y="37894"/>
                    <a:pt x="94451" y="37894"/>
                  </a:cubicBezTo>
                  <a:cubicBezTo>
                    <a:pt x="94451" y="37105"/>
                    <a:pt x="93677" y="36315"/>
                    <a:pt x="93677" y="36315"/>
                  </a:cubicBezTo>
                  <a:cubicBezTo>
                    <a:pt x="93677" y="33157"/>
                    <a:pt x="93677" y="33157"/>
                    <a:pt x="93677" y="33157"/>
                  </a:cubicBezTo>
                  <a:cubicBezTo>
                    <a:pt x="92129" y="33157"/>
                    <a:pt x="92129" y="33157"/>
                    <a:pt x="92129" y="33157"/>
                  </a:cubicBezTo>
                  <a:cubicBezTo>
                    <a:pt x="90580" y="32368"/>
                    <a:pt x="90580" y="32368"/>
                    <a:pt x="90580" y="32368"/>
                  </a:cubicBezTo>
                  <a:cubicBezTo>
                    <a:pt x="89806" y="34736"/>
                    <a:pt x="89806" y="34736"/>
                    <a:pt x="89806" y="34736"/>
                  </a:cubicBezTo>
                  <a:cubicBezTo>
                    <a:pt x="88258" y="35526"/>
                    <a:pt x="88258" y="35526"/>
                    <a:pt x="88258" y="35526"/>
                  </a:cubicBezTo>
                  <a:cubicBezTo>
                    <a:pt x="87483" y="33157"/>
                    <a:pt x="87483" y="33157"/>
                    <a:pt x="87483" y="33157"/>
                  </a:cubicBezTo>
                  <a:cubicBezTo>
                    <a:pt x="85935" y="32368"/>
                    <a:pt x="85935" y="32368"/>
                    <a:pt x="85935" y="32368"/>
                  </a:cubicBezTo>
                  <a:cubicBezTo>
                    <a:pt x="85161" y="32368"/>
                    <a:pt x="85161" y="32368"/>
                    <a:pt x="85161" y="32368"/>
                  </a:cubicBezTo>
                  <a:cubicBezTo>
                    <a:pt x="83612" y="30000"/>
                    <a:pt x="83612" y="30000"/>
                    <a:pt x="83612" y="30000"/>
                  </a:cubicBezTo>
                  <a:cubicBezTo>
                    <a:pt x="82064" y="30000"/>
                    <a:pt x="82064" y="30000"/>
                    <a:pt x="82064" y="30000"/>
                  </a:cubicBezTo>
                  <a:cubicBezTo>
                    <a:pt x="82064" y="30000"/>
                    <a:pt x="81290" y="32368"/>
                    <a:pt x="80516" y="30789"/>
                  </a:cubicBezTo>
                  <a:cubicBezTo>
                    <a:pt x="79741" y="30000"/>
                    <a:pt x="79741" y="27631"/>
                    <a:pt x="79741" y="27631"/>
                  </a:cubicBezTo>
                  <a:cubicBezTo>
                    <a:pt x="78967" y="26842"/>
                    <a:pt x="78967" y="26842"/>
                    <a:pt x="78967" y="26842"/>
                  </a:cubicBezTo>
                  <a:cubicBezTo>
                    <a:pt x="79741" y="25263"/>
                    <a:pt x="79741" y="25263"/>
                    <a:pt x="79741" y="25263"/>
                  </a:cubicBezTo>
                  <a:cubicBezTo>
                    <a:pt x="79741" y="22894"/>
                    <a:pt x="79741" y="22894"/>
                    <a:pt x="79741" y="22894"/>
                  </a:cubicBezTo>
                  <a:cubicBezTo>
                    <a:pt x="79741" y="22894"/>
                    <a:pt x="78967" y="21315"/>
                    <a:pt x="78967" y="21315"/>
                  </a:cubicBezTo>
                  <a:cubicBezTo>
                    <a:pt x="78967" y="20526"/>
                    <a:pt x="78193" y="18947"/>
                    <a:pt x="78193" y="18947"/>
                  </a:cubicBezTo>
                  <a:cubicBezTo>
                    <a:pt x="78967" y="17368"/>
                    <a:pt x="78967" y="17368"/>
                    <a:pt x="78967" y="17368"/>
                  </a:cubicBezTo>
                  <a:cubicBezTo>
                    <a:pt x="77419" y="16578"/>
                    <a:pt x="77419" y="16578"/>
                    <a:pt x="77419" y="16578"/>
                  </a:cubicBezTo>
                  <a:cubicBezTo>
                    <a:pt x="77419" y="14210"/>
                    <a:pt x="77419" y="14210"/>
                    <a:pt x="77419" y="14210"/>
                  </a:cubicBezTo>
                  <a:cubicBezTo>
                    <a:pt x="77419" y="13421"/>
                    <a:pt x="77419" y="13421"/>
                    <a:pt x="77419" y="13421"/>
                  </a:cubicBezTo>
                  <a:cubicBezTo>
                    <a:pt x="75096" y="12631"/>
                    <a:pt x="75096" y="12631"/>
                    <a:pt x="75096" y="12631"/>
                  </a:cubicBezTo>
                  <a:cubicBezTo>
                    <a:pt x="75096" y="12631"/>
                    <a:pt x="75096" y="11842"/>
                    <a:pt x="74322" y="11052"/>
                  </a:cubicBezTo>
                  <a:cubicBezTo>
                    <a:pt x="74322" y="11052"/>
                    <a:pt x="72774" y="9473"/>
                    <a:pt x="72774" y="9473"/>
                  </a:cubicBezTo>
                  <a:cubicBezTo>
                    <a:pt x="72774" y="9473"/>
                    <a:pt x="72000" y="9473"/>
                    <a:pt x="72000" y="10263"/>
                  </a:cubicBezTo>
                  <a:cubicBezTo>
                    <a:pt x="71225" y="11052"/>
                    <a:pt x="71225" y="12631"/>
                    <a:pt x="70451" y="12631"/>
                  </a:cubicBezTo>
                  <a:cubicBezTo>
                    <a:pt x="70451" y="12631"/>
                    <a:pt x="71225" y="12631"/>
                    <a:pt x="68903" y="12631"/>
                  </a:cubicBezTo>
                  <a:cubicBezTo>
                    <a:pt x="67354" y="11842"/>
                    <a:pt x="67354" y="11842"/>
                    <a:pt x="66580" y="11052"/>
                  </a:cubicBezTo>
                  <a:cubicBezTo>
                    <a:pt x="65806" y="11052"/>
                    <a:pt x="64258" y="9473"/>
                    <a:pt x="64258" y="9473"/>
                  </a:cubicBezTo>
                  <a:cubicBezTo>
                    <a:pt x="63483" y="6315"/>
                    <a:pt x="63483" y="6315"/>
                    <a:pt x="63483" y="6315"/>
                  </a:cubicBezTo>
                  <a:cubicBezTo>
                    <a:pt x="61935" y="6315"/>
                    <a:pt x="61935" y="6315"/>
                    <a:pt x="61935" y="6315"/>
                  </a:cubicBezTo>
                  <a:cubicBezTo>
                    <a:pt x="61935" y="6315"/>
                    <a:pt x="64258" y="7105"/>
                    <a:pt x="61161" y="7105"/>
                  </a:cubicBezTo>
                  <a:cubicBezTo>
                    <a:pt x="58064" y="7105"/>
                    <a:pt x="54967" y="7105"/>
                    <a:pt x="54967" y="7105"/>
                  </a:cubicBezTo>
                  <a:cubicBezTo>
                    <a:pt x="54193" y="8684"/>
                    <a:pt x="54193" y="8684"/>
                    <a:pt x="54193" y="8684"/>
                  </a:cubicBezTo>
                  <a:cubicBezTo>
                    <a:pt x="54193" y="8684"/>
                    <a:pt x="53419" y="10263"/>
                    <a:pt x="53419" y="11052"/>
                  </a:cubicBezTo>
                  <a:cubicBezTo>
                    <a:pt x="53419" y="11052"/>
                    <a:pt x="54193" y="11842"/>
                    <a:pt x="53419" y="11052"/>
                  </a:cubicBezTo>
                  <a:cubicBezTo>
                    <a:pt x="53419" y="10263"/>
                    <a:pt x="52645" y="10263"/>
                    <a:pt x="52645" y="9473"/>
                  </a:cubicBezTo>
                  <a:cubicBezTo>
                    <a:pt x="52645" y="9473"/>
                    <a:pt x="52645" y="8684"/>
                    <a:pt x="52645" y="8684"/>
                  </a:cubicBezTo>
                  <a:cubicBezTo>
                    <a:pt x="52645" y="7894"/>
                    <a:pt x="51096" y="7105"/>
                    <a:pt x="51096" y="7105"/>
                  </a:cubicBezTo>
                  <a:cubicBezTo>
                    <a:pt x="50322" y="8684"/>
                    <a:pt x="50322" y="8684"/>
                    <a:pt x="50322" y="8684"/>
                  </a:cubicBezTo>
                  <a:cubicBezTo>
                    <a:pt x="50322" y="8684"/>
                    <a:pt x="51096" y="9473"/>
                    <a:pt x="49548" y="9473"/>
                  </a:cubicBezTo>
                  <a:cubicBezTo>
                    <a:pt x="48774" y="10263"/>
                    <a:pt x="48774" y="10263"/>
                    <a:pt x="48774" y="10263"/>
                  </a:cubicBezTo>
                  <a:cubicBezTo>
                    <a:pt x="48774" y="9473"/>
                    <a:pt x="49548" y="8684"/>
                    <a:pt x="49548" y="8684"/>
                  </a:cubicBezTo>
                  <a:cubicBezTo>
                    <a:pt x="49548" y="8684"/>
                    <a:pt x="50322" y="7105"/>
                    <a:pt x="50322" y="7105"/>
                  </a:cubicBezTo>
                  <a:cubicBezTo>
                    <a:pt x="50322" y="7105"/>
                    <a:pt x="50322" y="5526"/>
                    <a:pt x="49548" y="5526"/>
                  </a:cubicBezTo>
                  <a:cubicBezTo>
                    <a:pt x="49548" y="5526"/>
                    <a:pt x="48000" y="5526"/>
                    <a:pt x="47225" y="5526"/>
                  </a:cubicBezTo>
                  <a:cubicBezTo>
                    <a:pt x="47225" y="5526"/>
                    <a:pt x="46451" y="6315"/>
                    <a:pt x="46451" y="6315"/>
                  </a:cubicBezTo>
                  <a:cubicBezTo>
                    <a:pt x="46451" y="6315"/>
                    <a:pt x="47225" y="7105"/>
                    <a:pt x="46451" y="7105"/>
                  </a:cubicBezTo>
                  <a:cubicBezTo>
                    <a:pt x="46451" y="7105"/>
                    <a:pt x="45677" y="7105"/>
                    <a:pt x="45677" y="7894"/>
                  </a:cubicBezTo>
                  <a:cubicBezTo>
                    <a:pt x="44903" y="7894"/>
                    <a:pt x="44903" y="6315"/>
                    <a:pt x="44903" y="6315"/>
                  </a:cubicBezTo>
                  <a:cubicBezTo>
                    <a:pt x="44903" y="6315"/>
                    <a:pt x="44129" y="5526"/>
                    <a:pt x="44129" y="5526"/>
                  </a:cubicBezTo>
                  <a:cubicBezTo>
                    <a:pt x="44129" y="6315"/>
                    <a:pt x="43354" y="7894"/>
                    <a:pt x="43354" y="7894"/>
                  </a:cubicBezTo>
                  <a:cubicBezTo>
                    <a:pt x="42580" y="7894"/>
                    <a:pt x="42580" y="7894"/>
                    <a:pt x="42580" y="7105"/>
                  </a:cubicBezTo>
                  <a:cubicBezTo>
                    <a:pt x="41806" y="7105"/>
                    <a:pt x="41806" y="5526"/>
                    <a:pt x="41806" y="5526"/>
                  </a:cubicBezTo>
                  <a:cubicBezTo>
                    <a:pt x="41032" y="4736"/>
                    <a:pt x="41032" y="4736"/>
                    <a:pt x="41032" y="4736"/>
                  </a:cubicBezTo>
                  <a:cubicBezTo>
                    <a:pt x="41032" y="4736"/>
                    <a:pt x="38709" y="4736"/>
                    <a:pt x="37935" y="4736"/>
                  </a:cubicBezTo>
                  <a:cubicBezTo>
                    <a:pt x="37935" y="4736"/>
                    <a:pt x="36387" y="4736"/>
                    <a:pt x="36387" y="3947"/>
                  </a:cubicBezTo>
                  <a:cubicBezTo>
                    <a:pt x="35612" y="3157"/>
                    <a:pt x="34838" y="3157"/>
                    <a:pt x="34838" y="3157"/>
                  </a:cubicBezTo>
                  <a:cubicBezTo>
                    <a:pt x="34838" y="3157"/>
                    <a:pt x="34838" y="3157"/>
                    <a:pt x="34064" y="2368"/>
                  </a:cubicBezTo>
                  <a:cubicBezTo>
                    <a:pt x="33290" y="2368"/>
                    <a:pt x="33290" y="2368"/>
                    <a:pt x="32516" y="2368"/>
                  </a:cubicBezTo>
                  <a:cubicBezTo>
                    <a:pt x="31741" y="1578"/>
                    <a:pt x="32516" y="1578"/>
                    <a:pt x="30967" y="1578"/>
                  </a:cubicBezTo>
                  <a:cubicBezTo>
                    <a:pt x="29419" y="1578"/>
                    <a:pt x="29419" y="3157"/>
                    <a:pt x="28645" y="2368"/>
                  </a:cubicBezTo>
                  <a:cubicBezTo>
                    <a:pt x="27096" y="2368"/>
                    <a:pt x="27096" y="2368"/>
                    <a:pt x="27096" y="2368"/>
                  </a:cubicBezTo>
                  <a:cubicBezTo>
                    <a:pt x="26322" y="1578"/>
                    <a:pt x="26322" y="1578"/>
                    <a:pt x="26322" y="1578"/>
                  </a:cubicBezTo>
                  <a:cubicBezTo>
                    <a:pt x="26322" y="789"/>
                    <a:pt x="25548" y="0"/>
                    <a:pt x="25548" y="789"/>
                  </a:cubicBezTo>
                  <a:cubicBezTo>
                    <a:pt x="25548" y="2368"/>
                    <a:pt x="25548" y="1578"/>
                    <a:pt x="24774" y="2368"/>
                  </a:cubicBezTo>
                  <a:cubicBezTo>
                    <a:pt x="24774" y="3157"/>
                    <a:pt x="23225" y="3947"/>
                    <a:pt x="23225" y="3947"/>
                  </a:cubicBezTo>
                  <a:cubicBezTo>
                    <a:pt x="23225" y="3947"/>
                    <a:pt x="22451" y="3947"/>
                    <a:pt x="22451" y="4736"/>
                  </a:cubicBezTo>
                  <a:cubicBezTo>
                    <a:pt x="22451" y="4736"/>
                    <a:pt x="21677" y="5526"/>
                    <a:pt x="21677" y="5526"/>
                  </a:cubicBezTo>
                  <a:cubicBezTo>
                    <a:pt x="21677" y="5526"/>
                    <a:pt x="21677" y="4736"/>
                    <a:pt x="20903" y="4736"/>
                  </a:cubicBezTo>
                  <a:cubicBezTo>
                    <a:pt x="20903" y="4736"/>
                    <a:pt x="20903" y="4736"/>
                    <a:pt x="20903" y="4736"/>
                  </a:cubicBezTo>
                  <a:cubicBezTo>
                    <a:pt x="20903" y="4736"/>
                    <a:pt x="19354" y="4736"/>
                    <a:pt x="19354" y="5526"/>
                  </a:cubicBezTo>
                  <a:cubicBezTo>
                    <a:pt x="19354" y="5526"/>
                    <a:pt x="19354" y="6315"/>
                    <a:pt x="19354" y="7105"/>
                  </a:cubicBezTo>
                  <a:cubicBezTo>
                    <a:pt x="19354" y="7105"/>
                    <a:pt x="18580" y="7894"/>
                    <a:pt x="18580" y="7894"/>
                  </a:cubicBezTo>
                  <a:cubicBezTo>
                    <a:pt x="17032" y="8684"/>
                    <a:pt x="17032" y="8684"/>
                    <a:pt x="17032" y="8684"/>
                  </a:cubicBezTo>
                  <a:cubicBezTo>
                    <a:pt x="17032" y="8684"/>
                    <a:pt x="17032" y="8684"/>
                    <a:pt x="16258" y="8684"/>
                  </a:cubicBezTo>
                  <a:cubicBezTo>
                    <a:pt x="15483" y="8684"/>
                    <a:pt x="13935" y="8684"/>
                    <a:pt x="13935" y="8684"/>
                  </a:cubicBezTo>
                  <a:cubicBezTo>
                    <a:pt x="13161" y="8684"/>
                    <a:pt x="12387" y="8684"/>
                    <a:pt x="12387" y="8684"/>
                  </a:cubicBezTo>
                  <a:cubicBezTo>
                    <a:pt x="12387" y="9473"/>
                    <a:pt x="12387" y="9473"/>
                    <a:pt x="12387" y="9473"/>
                  </a:cubicBezTo>
                  <a:cubicBezTo>
                    <a:pt x="11612" y="10263"/>
                    <a:pt x="11612" y="10263"/>
                    <a:pt x="11612" y="10263"/>
                  </a:cubicBezTo>
                  <a:cubicBezTo>
                    <a:pt x="11612" y="10263"/>
                    <a:pt x="10838" y="11842"/>
                    <a:pt x="10064" y="11052"/>
                  </a:cubicBezTo>
                  <a:cubicBezTo>
                    <a:pt x="10064" y="11052"/>
                    <a:pt x="9290" y="11052"/>
                    <a:pt x="9290" y="11052"/>
                  </a:cubicBezTo>
                  <a:cubicBezTo>
                    <a:pt x="7741" y="10263"/>
                    <a:pt x="7741" y="10263"/>
                    <a:pt x="7741" y="10263"/>
                  </a:cubicBezTo>
                  <a:cubicBezTo>
                    <a:pt x="7741" y="10263"/>
                    <a:pt x="6967" y="11052"/>
                    <a:pt x="6967" y="11052"/>
                  </a:cubicBezTo>
                  <a:cubicBezTo>
                    <a:pt x="6967" y="11052"/>
                    <a:pt x="6193" y="11052"/>
                    <a:pt x="6193" y="11052"/>
                  </a:cubicBezTo>
                  <a:cubicBezTo>
                    <a:pt x="6193" y="11052"/>
                    <a:pt x="6193" y="11052"/>
                    <a:pt x="6193" y="11052"/>
                  </a:cubicBezTo>
                  <a:cubicBezTo>
                    <a:pt x="6193" y="11052"/>
                    <a:pt x="6193" y="11842"/>
                    <a:pt x="6967" y="12631"/>
                  </a:cubicBezTo>
                  <a:cubicBezTo>
                    <a:pt x="6967" y="12631"/>
                    <a:pt x="6967" y="13421"/>
                    <a:pt x="6967" y="14210"/>
                  </a:cubicBezTo>
                  <a:cubicBezTo>
                    <a:pt x="6967" y="14210"/>
                    <a:pt x="6193" y="15000"/>
                    <a:pt x="6193" y="15000"/>
                  </a:cubicBezTo>
                  <a:cubicBezTo>
                    <a:pt x="5419" y="15000"/>
                    <a:pt x="4645" y="14210"/>
                    <a:pt x="4645" y="14210"/>
                  </a:cubicBezTo>
                  <a:cubicBezTo>
                    <a:pt x="4645" y="14210"/>
                    <a:pt x="4645" y="13421"/>
                    <a:pt x="3870" y="13421"/>
                  </a:cubicBezTo>
                  <a:cubicBezTo>
                    <a:pt x="3870" y="14210"/>
                    <a:pt x="1548" y="15000"/>
                    <a:pt x="1548" y="15000"/>
                  </a:cubicBezTo>
                  <a:cubicBezTo>
                    <a:pt x="1548" y="16578"/>
                    <a:pt x="1548" y="16578"/>
                    <a:pt x="1548" y="16578"/>
                  </a:cubicBezTo>
                  <a:cubicBezTo>
                    <a:pt x="0" y="17368"/>
                    <a:pt x="0" y="17368"/>
                    <a:pt x="0" y="17368"/>
                  </a:cubicBezTo>
                  <a:cubicBezTo>
                    <a:pt x="3870" y="17368"/>
                    <a:pt x="3870" y="17368"/>
                    <a:pt x="3870" y="17368"/>
                  </a:cubicBezTo>
                  <a:cubicBezTo>
                    <a:pt x="4645" y="17368"/>
                    <a:pt x="4645" y="17368"/>
                    <a:pt x="4645" y="17368"/>
                  </a:cubicBezTo>
                  <a:cubicBezTo>
                    <a:pt x="6193" y="17368"/>
                    <a:pt x="6193" y="17368"/>
                    <a:pt x="6193" y="17368"/>
                  </a:cubicBezTo>
                  <a:cubicBezTo>
                    <a:pt x="6967" y="16578"/>
                    <a:pt x="6967" y="16578"/>
                    <a:pt x="6967" y="16578"/>
                  </a:cubicBezTo>
                  <a:cubicBezTo>
                    <a:pt x="6967" y="16578"/>
                    <a:pt x="7741" y="16578"/>
                    <a:pt x="7741" y="17368"/>
                  </a:cubicBezTo>
                  <a:cubicBezTo>
                    <a:pt x="7741" y="17368"/>
                    <a:pt x="9290" y="18157"/>
                    <a:pt x="9290" y="18157"/>
                  </a:cubicBezTo>
                  <a:cubicBezTo>
                    <a:pt x="9290" y="18157"/>
                    <a:pt x="9290" y="18157"/>
                    <a:pt x="9290" y="18157"/>
                  </a:cubicBezTo>
                  <a:cubicBezTo>
                    <a:pt x="11612" y="17368"/>
                    <a:pt x="11612" y="17368"/>
                    <a:pt x="11612" y="17368"/>
                  </a:cubicBezTo>
                  <a:cubicBezTo>
                    <a:pt x="11612" y="18157"/>
                    <a:pt x="11612" y="18157"/>
                    <a:pt x="11612" y="18157"/>
                  </a:cubicBezTo>
                  <a:cubicBezTo>
                    <a:pt x="11612" y="18157"/>
                    <a:pt x="11612" y="18947"/>
                    <a:pt x="12387" y="18947"/>
                  </a:cubicBezTo>
                  <a:cubicBezTo>
                    <a:pt x="13161" y="18947"/>
                    <a:pt x="13161" y="18947"/>
                    <a:pt x="13161" y="18947"/>
                  </a:cubicBezTo>
                  <a:cubicBezTo>
                    <a:pt x="13161" y="20526"/>
                    <a:pt x="13161" y="20526"/>
                    <a:pt x="13161" y="20526"/>
                  </a:cubicBezTo>
                  <a:cubicBezTo>
                    <a:pt x="14709" y="20526"/>
                    <a:pt x="14709" y="20526"/>
                    <a:pt x="14709" y="20526"/>
                  </a:cubicBezTo>
                  <a:cubicBezTo>
                    <a:pt x="14709" y="20526"/>
                    <a:pt x="15483" y="20526"/>
                    <a:pt x="15483" y="20526"/>
                  </a:cubicBezTo>
                  <a:cubicBezTo>
                    <a:pt x="15483" y="20526"/>
                    <a:pt x="15483" y="21315"/>
                    <a:pt x="15483" y="21315"/>
                  </a:cubicBezTo>
                  <a:cubicBezTo>
                    <a:pt x="15483" y="21315"/>
                    <a:pt x="16258" y="22105"/>
                    <a:pt x="17032" y="22894"/>
                  </a:cubicBezTo>
                  <a:cubicBezTo>
                    <a:pt x="17032" y="22894"/>
                    <a:pt x="17806" y="23684"/>
                    <a:pt x="17806" y="23684"/>
                  </a:cubicBezTo>
                  <a:cubicBezTo>
                    <a:pt x="18580" y="24473"/>
                    <a:pt x="18580" y="24473"/>
                    <a:pt x="18580" y="24473"/>
                  </a:cubicBezTo>
                  <a:cubicBezTo>
                    <a:pt x="19354" y="25263"/>
                    <a:pt x="19354" y="25263"/>
                    <a:pt x="19354" y="25263"/>
                  </a:cubicBezTo>
                  <a:cubicBezTo>
                    <a:pt x="20129" y="26052"/>
                    <a:pt x="20129" y="26052"/>
                    <a:pt x="20129" y="26052"/>
                  </a:cubicBezTo>
                  <a:cubicBezTo>
                    <a:pt x="20129" y="26052"/>
                    <a:pt x="20129" y="26052"/>
                    <a:pt x="20129" y="26052"/>
                  </a:cubicBezTo>
                  <a:cubicBezTo>
                    <a:pt x="20129" y="26842"/>
                    <a:pt x="20129" y="27631"/>
                    <a:pt x="20903" y="27631"/>
                  </a:cubicBezTo>
                  <a:cubicBezTo>
                    <a:pt x="20903" y="27631"/>
                    <a:pt x="20903" y="27631"/>
                    <a:pt x="21677" y="27631"/>
                  </a:cubicBezTo>
                  <a:cubicBezTo>
                    <a:pt x="21677" y="27631"/>
                    <a:pt x="21677" y="27631"/>
                    <a:pt x="21677" y="28421"/>
                  </a:cubicBezTo>
                  <a:cubicBezTo>
                    <a:pt x="21677" y="28421"/>
                    <a:pt x="21677" y="28421"/>
                    <a:pt x="22451" y="29210"/>
                  </a:cubicBezTo>
                  <a:cubicBezTo>
                    <a:pt x="22451" y="29210"/>
                    <a:pt x="23225" y="30000"/>
                    <a:pt x="23225" y="30000"/>
                  </a:cubicBezTo>
                  <a:cubicBezTo>
                    <a:pt x="23225" y="30000"/>
                    <a:pt x="23225" y="30000"/>
                    <a:pt x="23225" y="30789"/>
                  </a:cubicBezTo>
                  <a:cubicBezTo>
                    <a:pt x="23225" y="31578"/>
                    <a:pt x="24000" y="32368"/>
                    <a:pt x="24000" y="32368"/>
                  </a:cubicBezTo>
                  <a:cubicBezTo>
                    <a:pt x="24000" y="33157"/>
                    <a:pt x="24774" y="33157"/>
                    <a:pt x="24774" y="33157"/>
                  </a:cubicBezTo>
                  <a:cubicBezTo>
                    <a:pt x="24774" y="33157"/>
                    <a:pt x="24774" y="33157"/>
                    <a:pt x="24774" y="33157"/>
                  </a:cubicBezTo>
                  <a:cubicBezTo>
                    <a:pt x="24774" y="33157"/>
                    <a:pt x="25548" y="33157"/>
                    <a:pt x="25548" y="33947"/>
                  </a:cubicBezTo>
                  <a:cubicBezTo>
                    <a:pt x="25548" y="34736"/>
                    <a:pt x="24774" y="35526"/>
                    <a:pt x="25548" y="35526"/>
                  </a:cubicBezTo>
                  <a:cubicBezTo>
                    <a:pt x="25548" y="35526"/>
                    <a:pt x="26322" y="37105"/>
                    <a:pt x="27096" y="37105"/>
                  </a:cubicBezTo>
                  <a:cubicBezTo>
                    <a:pt x="27870" y="37105"/>
                    <a:pt x="27870" y="37105"/>
                    <a:pt x="27870" y="37105"/>
                  </a:cubicBezTo>
                  <a:cubicBezTo>
                    <a:pt x="28645" y="37105"/>
                    <a:pt x="28645" y="38684"/>
                    <a:pt x="29419" y="38684"/>
                  </a:cubicBezTo>
                  <a:cubicBezTo>
                    <a:pt x="29419" y="39473"/>
                    <a:pt x="29419" y="39473"/>
                    <a:pt x="30193" y="39473"/>
                  </a:cubicBezTo>
                  <a:cubicBezTo>
                    <a:pt x="30967" y="39473"/>
                    <a:pt x="30967" y="39473"/>
                    <a:pt x="30967" y="39473"/>
                  </a:cubicBezTo>
                  <a:cubicBezTo>
                    <a:pt x="30967" y="39473"/>
                    <a:pt x="30967" y="39473"/>
                    <a:pt x="30967" y="40263"/>
                  </a:cubicBezTo>
                  <a:cubicBezTo>
                    <a:pt x="31741" y="40263"/>
                    <a:pt x="33290" y="41842"/>
                    <a:pt x="33290" y="41842"/>
                  </a:cubicBezTo>
                  <a:cubicBezTo>
                    <a:pt x="33290" y="41842"/>
                    <a:pt x="34064" y="42631"/>
                    <a:pt x="34064" y="42631"/>
                  </a:cubicBezTo>
                  <a:cubicBezTo>
                    <a:pt x="34064" y="42631"/>
                    <a:pt x="34838" y="42631"/>
                    <a:pt x="35612" y="42631"/>
                  </a:cubicBezTo>
                  <a:cubicBezTo>
                    <a:pt x="35612" y="42631"/>
                    <a:pt x="36387" y="42631"/>
                    <a:pt x="36387" y="43421"/>
                  </a:cubicBezTo>
                  <a:cubicBezTo>
                    <a:pt x="36387" y="44210"/>
                    <a:pt x="37161" y="44210"/>
                    <a:pt x="37161" y="45000"/>
                  </a:cubicBezTo>
                  <a:cubicBezTo>
                    <a:pt x="37161" y="45789"/>
                    <a:pt x="37935" y="45789"/>
                    <a:pt x="37935" y="46578"/>
                  </a:cubicBezTo>
                  <a:cubicBezTo>
                    <a:pt x="37935" y="46578"/>
                    <a:pt x="38709" y="48157"/>
                    <a:pt x="38709" y="48157"/>
                  </a:cubicBezTo>
                  <a:cubicBezTo>
                    <a:pt x="43354" y="49736"/>
                    <a:pt x="43354" y="49736"/>
                    <a:pt x="43354" y="49736"/>
                  </a:cubicBezTo>
                  <a:cubicBezTo>
                    <a:pt x="44129" y="51315"/>
                    <a:pt x="44129" y="51315"/>
                    <a:pt x="44129" y="51315"/>
                  </a:cubicBezTo>
                  <a:cubicBezTo>
                    <a:pt x="44129" y="51315"/>
                    <a:pt x="44903" y="52894"/>
                    <a:pt x="44903" y="52894"/>
                  </a:cubicBezTo>
                  <a:cubicBezTo>
                    <a:pt x="45677" y="53684"/>
                    <a:pt x="46451" y="53684"/>
                    <a:pt x="46451" y="53684"/>
                  </a:cubicBezTo>
                  <a:cubicBezTo>
                    <a:pt x="48774" y="56052"/>
                    <a:pt x="48774" y="56052"/>
                    <a:pt x="48774" y="56052"/>
                  </a:cubicBezTo>
                  <a:cubicBezTo>
                    <a:pt x="51096" y="56842"/>
                    <a:pt x="51096" y="56842"/>
                    <a:pt x="51096" y="56842"/>
                  </a:cubicBezTo>
                  <a:cubicBezTo>
                    <a:pt x="51096" y="56842"/>
                    <a:pt x="52645" y="57631"/>
                    <a:pt x="53419" y="57631"/>
                  </a:cubicBezTo>
                  <a:cubicBezTo>
                    <a:pt x="53419" y="57631"/>
                    <a:pt x="54967" y="58421"/>
                    <a:pt x="55741" y="58421"/>
                  </a:cubicBezTo>
                  <a:cubicBezTo>
                    <a:pt x="55741" y="59210"/>
                    <a:pt x="56516" y="61578"/>
                    <a:pt x="56516" y="61578"/>
                  </a:cubicBezTo>
                  <a:cubicBezTo>
                    <a:pt x="57290" y="61578"/>
                    <a:pt x="58838" y="63157"/>
                    <a:pt x="58838" y="64736"/>
                  </a:cubicBezTo>
                  <a:cubicBezTo>
                    <a:pt x="59612" y="65526"/>
                    <a:pt x="59612" y="65526"/>
                    <a:pt x="59612" y="67105"/>
                  </a:cubicBezTo>
                  <a:cubicBezTo>
                    <a:pt x="60387" y="67894"/>
                    <a:pt x="61935" y="69473"/>
                    <a:pt x="61935" y="69473"/>
                  </a:cubicBezTo>
                  <a:cubicBezTo>
                    <a:pt x="61935" y="69473"/>
                    <a:pt x="61935" y="69473"/>
                    <a:pt x="62709" y="71052"/>
                  </a:cubicBezTo>
                  <a:cubicBezTo>
                    <a:pt x="63483" y="71842"/>
                    <a:pt x="64258" y="72631"/>
                    <a:pt x="64258" y="73421"/>
                  </a:cubicBezTo>
                  <a:cubicBezTo>
                    <a:pt x="64258" y="73421"/>
                    <a:pt x="64258" y="73421"/>
                    <a:pt x="64258" y="74210"/>
                  </a:cubicBezTo>
                  <a:cubicBezTo>
                    <a:pt x="64258" y="74210"/>
                    <a:pt x="64258" y="75000"/>
                    <a:pt x="64258" y="75000"/>
                  </a:cubicBezTo>
                  <a:cubicBezTo>
                    <a:pt x="64258" y="75000"/>
                    <a:pt x="65032" y="76578"/>
                    <a:pt x="65032" y="77368"/>
                  </a:cubicBezTo>
                  <a:cubicBezTo>
                    <a:pt x="65032" y="77368"/>
                    <a:pt x="65806" y="78947"/>
                    <a:pt x="65806" y="78947"/>
                  </a:cubicBezTo>
                  <a:cubicBezTo>
                    <a:pt x="65806" y="79736"/>
                    <a:pt x="65806" y="79736"/>
                    <a:pt x="65806" y="79736"/>
                  </a:cubicBezTo>
                  <a:cubicBezTo>
                    <a:pt x="66580" y="82105"/>
                    <a:pt x="66580" y="82105"/>
                    <a:pt x="66580" y="82105"/>
                  </a:cubicBezTo>
                  <a:cubicBezTo>
                    <a:pt x="65806" y="83684"/>
                    <a:pt x="65806" y="83684"/>
                    <a:pt x="65806" y="83684"/>
                  </a:cubicBezTo>
                  <a:cubicBezTo>
                    <a:pt x="65806" y="83684"/>
                    <a:pt x="65032" y="84473"/>
                    <a:pt x="65806" y="84473"/>
                  </a:cubicBezTo>
                  <a:cubicBezTo>
                    <a:pt x="66580" y="84473"/>
                    <a:pt x="67354" y="85263"/>
                    <a:pt x="66580" y="86052"/>
                  </a:cubicBezTo>
                  <a:cubicBezTo>
                    <a:pt x="66580" y="86052"/>
                    <a:pt x="65806" y="87631"/>
                    <a:pt x="65806" y="87631"/>
                  </a:cubicBezTo>
                  <a:cubicBezTo>
                    <a:pt x="65806" y="88421"/>
                    <a:pt x="65806" y="88421"/>
                    <a:pt x="65806" y="88421"/>
                  </a:cubicBezTo>
                  <a:cubicBezTo>
                    <a:pt x="65032" y="90000"/>
                    <a:pt x="65032" y="90000"/>
                    <a:pt x="65032" y="90000"/>
                  </a:cubicBezTo>
                  <a:cubicBezTo>
                    <a:pt x="65032" y="90000"/>
                    <a:pt x="66580" y="90789"/>
                    <a:pt x="66580" y="90789"/>
                  </a:cubicBezTo>
                  <a:cubicBezTo>
                    <a:pt x="66580" y="91578"/>
                    <a:pt x="67354" y="92368"/>
                    <a:pt x="66580" y="93157"/>
                  </a:cubicBezTo>
                  <a:cubicBezTo>
                    <a:pt x="66580" y="93157"/>
                    <a:pt x="66580" y="94736"/>
                    <a:pt x="66580" y="94736"/>
                  </a:cubicBezTo>
                  <a:cubicBezTo>
                    <a:pt x="66580" y="94736"/>
                    <a:pt x="66580" y="96315"/>
                    <a:pt x="66580" y="96315"/>
                  </a:cubicBezTo>
                  <a:cubicBezTo>
                    <a:pt x="66580" y="96315"/>
                    <a:pt x="68129" y="97105"/>
                    <a:pt x="67354" y="97894"/>
                  </a:cubicBezTo>
                  <a:cubicBezTo>
                    <a:pt x="67354" y="97894"/>
                    <a:pt x="67354" y="98684"/>
                    <a:pt x="67354" y="99473"/>
                  </a:cubicBezTo>
                  <a:cubicBezTo>
                    <a:pt x="68129" y="101052"/>
                    <a:pt x="69677" y="103421"/>
                    <a:pt x="69677" y="103421"/>
                  </a:cubicBezTo>
                  <a:cubicBezTo>
                    <a:pt x="69677" y="103421"/>
                    <a:pt x="70451" y="105000"/>
                    <a:pt x="70451" y="105000"/>
                  </a:cubicBezTo>
                  <a:cubicBezTo>
                    <a:pt x="70451" y="105789"/>
                    <a:pt x="69677" y="105789"/>
                    <a:pt x="70451" y="106578"/>
                  </a:cubicBezTo>
                  <a:cubicBezTo>
                    <a:pt x="70451" y="106578"/>
                    <a:pt x="69677" y="107368"/>
                    <a:pt x="70451" y="107368"/>
                  </a:cubicBezTo>
                  <a:cubicBezTo>
                    <a:pt x="71225" y="108157"/>
                    <a:pt x="72000" y="109736"/>
                    <a:pt x="72000" y="109736"/>
                  </a:cubicBezTo>
                  <a:cubicBezTo>
                    <a:pt x="72000" y="109736"/>
                    <a:pt x="72000" y="109736"/>
                    <a:pt x="72774" y="110526"/>
                  </a:cubicBezTo>
                  <a:cubicBezTo>
                    <a:pt x="72774" y="111315"/>
                    <a:pt x="72774" y="112894"/>
                    <a:pt x="72774" y="112894"/>
                  </a:cubicBezTo>
                  <a:cubicBezTo>
                    <a:pt x="72774" y="113684"/>
                    <a:pt x="73548" y="113684"/>
                    <a:pt x="72774" y="113684"/>
                  </a:cubicBezTo>
                  <a:cubicBezTo>
                    <a:pt x="72774" y="113684"/>
                    <a:pt x="72000" y="114473"/>
                    <a:pt x="72000" y="114473"/>
                  </a:cubicBezTo>
                  <a:cubicBezTo>
                    <a:pt x="71225" y="116052"/>
                    <a:pt x="71225" y="116052"/>
                    <a:pt x="71225" y="116052"/>
                  </a:cubicBezTo>
                  <a:cubicBezTo>
                    <a:pt x="71225" y="116052"/>
                    <a:pt x="72000" y="116842"/>
                    <a:pt x="72774" y="116842"/>
                  </a:cubicBezTo>
                  <a:cubicBezTo>
                    <a:pt x="72774" y="116842"/>
                    <a:pt x="73548" y="116842"/>
                    <a:pt x="73548" y="116842"/>
                  </a:cubicBezTo>
                  <a:cubicBezTo>
                    <a:pt x="75096" y="118421"/>
                    <a:pt x="75096" y="118421"/>
                    <a:pt x="75096" y="118421"/>
                  </a:cubicBezTo>
                  <a:cubicBezTo>
                    <a:pt x="75096" y="120000"/>
                    <a:pt x="75096" y="120000"/>
                    <a:pt x="75096" y="120000"/>
                  </a:cubicBezTo>
                  <a:lnTo>
                    <a:pt x="76645" y="12000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6" name="Shape 2033">
              <a:extLst>
                <a:ext uri="{FF2B5EF4-FFF2-40B4-BE49-F238E27FC236}">
                  <a16:creationId xmlns:a16="http://schemas.microsoft.com/office/drawing/2014/main" id="{A8EB2FDD-6AF1-2DC8-5C0D-9D0BD4E466AB}"/>
                </a:ext>
              </a:extLst>
            </p:cNvPr>
            <p:cNvSpPr/>
            <p:nvPr/>
          </p:nvSpPr>
          <p:spPr>
            <a:xfrm>
              <a:off x="4446566" y="2676821"/>
              <a:ext cx="294647" cy="240785"/>
            </a:xfrm>
            <a:custGeom>
              <a:avLst/>
              <a:gdLst/>
              <a:ahLst/>
              <a:cxnLst/>
              <a:rect l="0" t="0" r="0" b="0"/>
              <a:pathLst>
                <a:path w="120000" h="120000" extrusionOk="0">
                  <a:moveTo>
                    <a:pt x="930" y="19816"/>
                  </a:moveTo>
                  <a:cubicBezTo>
                    <a:pt x="930" y="19816"/>
                    <a:pt x="19534" y="6605"/>
                    <a:pt x="19534" y="6605"/>
                  </a:cubicBezTo>
                  <a:cubicBezTo>
                    <a:pt x="25116" y="5504"/>
                    <a:pt x="25116" y="5504"/>
                    <a:pt x="25116" y="5504"/>
                  </a:cubicBezTo>
                  <a:cubicBezTo>
                    <a:pt x="27906" y="5504"/>
                    <a:pt x="27906" y="5504"/>
                    <a:pt x="27906" y="5504"/>
                  </a:cubicBezTo>
                  <a:cubicBezTo>
                    <a:pt x="28837" y="4403"/>
                    <a:pt x="28837" y="4403"/>
                    <a:pt x="28837" y="4403"/>
                  </a:cubicBezTo>
                  <a:cubicBezTo>
                    <a:pt x="28837" y="4403"/>
                    <a:pt x="29767" y="7706"/>
                    <a:pt x="30697" y="7706"/>
                  </a:cubicBezTo>
                  <a:cubicBezTo>
                    <a:pt x="30697" y="7706"/>
                    <a:pt x="32558" y="9908"/>
                    <a:pt x="32558" y="8807"/>
                  </a:cubicBezTo>
                  <a:cubicBezTo>
                    <a:pt x="33488" y="7706"/>
                    <a:pt x="33488" y="6605"/>
                    <a:pt x="34418" y="6605"/>
                  </a:cubicBezTo>
                  <a:cubicBezTo>
                    <a:pt x="34418" y="5504"/>
                    <a:pt x="35348" y="4403"/>
                    <a:pt x="37209" y="5504"/>
                  </a:cubicBezTo>
                  <a:cubicBezTo>
                    <a:pt x="38139" y="6605"/>
                    <a:pt x="38139" y="11009"/>
                    <a:pt x="38139" y="11009"/>
                  </a:cubicBezTo>
                  <a:cubicBezTo>
                    <a:pt x="45581" y="13211"/>
                    <a:pt x="40930" y="14311"/>
                    <a:pt x="51162" y="11009"/>
                  </a:cubicBezTo>
                  <a:cubicBezTo>
                    <a:pt x="51162" y="11009"/>
                    <a:pt x="53023" y="8807"/>
                    <a:pt x="53023" y="8807"/>
                  </a:cubicBezTo>
                  <a:cubicBezTo>
                    <a:pt x="53023" y="7706"/>
                    <a:pt x="52093" y="5504"/>
                    <a:pt x="53953" y="6605"/>
                  </a:cubicBezTo>
                  <a:cubicBezTo>
                    <a:pt x="54883" y="7706"/>
                    <a:pt x="55813" y="7706"/>
                    <a:pt x="56744" y="7706"/>
                  </a:cubicBezTo>
                  <a:cubicBezTo>
                    <a:pt x="57674" y="7706"/>
                    <a:pt x="59534" y="7706"/>
                    <a:pt x="59534" y="7706"/>
                  </a:cubicBezTo>
                  <a:cubicBezTo>
                    <a:pt x="59534" y="7706"/>
                    <a:pt x="60465" y="6605"/>
                    <a:pt x="59534" y="5504"/>
                  </a:cubicBezTo>
                  <a:cubicBezTo>
                    <a:pt x="59534" y="4403"/>
                    <a:pt x="58604" y="3302"/>
                    <a:pt x="59534" y="3302"/>
                  </a:cubicBezTo>
                  <a:cubicBezTo>
                    <a:pt x="59534" y="2201"/>
                    <a:pt x="61395" y="1100"/>
                    <a:pt x="61395" y="1100"/>
                  </a:cubicBezTo>
                  <a:cubicBezTo>
                    <a:pt x="61395" y="1100"/>
                    <a:pt x="62325" y="1100"/>
                    <a:pt x="62325" y="2201"/>
                  </a:cubicBezTo>
                  <a:cubicBezTo>
                    <a:pt x="63255" y="3302"/>
                    <a:pt x="63255" y="3302"/>
                    <a:pt x="63255" y="4403"/>
                  </a:cubicBezTo>
                  <a:cubicBezTo>
                    <a:pt x="64186" y="4403"/>
                    <a:pt x="64186" y="5504"/>
                    <a:pt x="65116" y="5504"/>
                  </a:cubicBezTo>
                  <a:cubicBezTo>
                    <a:pt x="66976" y="5504"/>
                    <a:pt x="66976" y="5504"/>
                    <a:pt x="67906" y="4403"/>
                  </a:cubicBezTo>
                  <a:cubicBezTo>
                    <a:pt x="68837" y="3302"/>
                    <a:pt x="68837" y="3302"/>
                    <a:pt x="69767" y="2201"/>
                  </a:cubicBezTo>
                  <a:cubicBezTo>
                    <a:pt x="70697" y="0"/>
                    <a:pt x="70697" y="0"/>
                    <a:pt x="71627" y="1100"/>
                  </a:cubicBezTo>
                  <a:cubicBezTo>
                    <a:pt x="72558" y="1100"/>
                    <a:pt x="74418" y="2201"/>
                    <a:pt x="74418" y="2201"/>
                  </a:cubicBezTo>
                  <a:cubicBezTo>
                    <a:pt x="72558" y="4403"/>
                    <a:pt x="72558" y="4403"/>
                    <a:pt x="72558" y="4403"/>
                  </a:cubicBezTo>
                  <a:cubicBezTo>
                    <a:pt x="72558" y="4403"/>
                    <a:pt x="71627" y="4403"/>
                    <a:pt x="73488" y="5504"/>
                  </a:cubicBezTo>
                  <a:cubicBezTo>
                    <a:pt x="76279" y="6605"/>
                    <a:pt x="77209" y="6605"/>
                    <a:pt x="77209" y="6605"/>
                  </a:cubicBezTo>
                  <a:cubicBezTo>
                    <a:pt x="79069" y="3302"/>
                    <a:pt x="79069" y="3302"/>
                    <a:pt x="79069" y="3302"/>
                  </a:cubicBezTo>
                  <a:cubicBezTo>
                    <a:pt x="79069" y="3302"/>
                    <a:pt x="79069" y="1100"/>
                    <a:pt x="80000" y="3302"/>
                  </a:cubicBezTo>
                  <a:cubicBezTo>
                    <a:pt x="80000" y="4403"/>
                    <a:pt x="80930" y="6605"/>
                    <a:pt x="80930" y="6605"/>
                  </a:cubicBezTo>
                  <a:cubicBezTo>
                    <a:pt x="80930" y="6605"/>
                    <a:pt x="80930" y="9908"/>
                    <a:pt x="81860" y="9908"/>
                  </a:cubicBezTo>
                  <a:cubicBezTo>
                    <a:pt x="82790" y="9908"/>
                    <a:pt x="82790" y="8807"/>
                    <a:pt x="82790" y="9908"/>
                  </a:cubicBezTo>
                  <a:cubicBezTo>
                    <a:pt x="82790" y="11009"/>
                    <a:pt x="81860" y="11009"/>
                    <a:pt x="82790" y="11009"/>
                  </a:cubicBezTo>
                  <a:cubicBezTo>
                    <a:pt x="82790" y="12110"/>
                    <a:pt x="84651" y="12110"/>
                    <a:pt x="84651" y="12110"/>
                  </a:cubicBezTo>
                  <a:cubicBezTo>
                    <a:pt x="84651" y="12110"/>
                    <a:pt x="85581" y="12110"/>
                    <a:pt x="85581" y="13211"/>
                  </a:cubicBezTo>
                  <a:cubicBezTo>
                    <a:pt x="85581" y="14311"/>
                    <a:pt x="85581" y="15412"/>
                    <a:pt x="85581" y="15412"/>
                  </a:cubicBezTo>
                  <a:cubicBezTo>
                    <a:pt x="85581" y="15412"/>
                    <a:pt x="88372" y="15412"/>
                    <a:pt x="88372" y="15412"/>
                  </a:cubicBezTo>
                  <a:cubicBezTo>
                    <a:pt x="89302" y="15412"/>
                    <a:pt x="90232" y="16513"/>
                    <a:pt x="91162" y="16513"/>
                  </a:cubicBezTo>
                  <a:cubicBezTo>
                    <a:pt x="92093" y="15412"/>
                    <a:pt x="93023" y="14311"/>
                    <a:pt x="93023" y="14311"/>
                  </a:cubicBezTo>
                  <a:cubicBezTo>
                    <a:pt x="93023" y="15412"/>
                    <a:pt x="94883" y="15412"/>
                    <a:pt x="94883" y="16513"/>
                  </a:cubicBezTo>
                  <a:cubicBezTo>
                    <a:pt x="93953" y="18715"/>
                    <a:pt x="93023" y="18715"/>
                    <a:pt x="94883" y="19816"/>
                  </a:cubicBezTo>
                  <a:cubicBezTo>
                    <a:pt x="96744" y="19816"/>
                    <a:pt x="98604" y="20917"/>
                    <a:pt x="99534" y="20917"/>
                  </a:cubicBezTo>
                  <a:cubicBezTo>
                    <a:pt x="100465" y="22018"/>
                    <a:pt x="103255" y="23119"/>
                    <a:pt x="103255" y="23119"/>
                  </a:cubicBezTo>
                  <a:cubicBezTo>
                    <a:pt x="104186" y="23119"/>
                    <a:pt x="105116" y="23119"/>
                    <a:pt x="105116" y="24220"/>
                  </a:cubicBezTo>
                  <a:cubicBezTo>
                    <a:pt x="105116" y="25321"/>
                    <a:pt x="103255" y="27522"/>
                    <a:pt x="103255" y="27522"/>
                  </a:cubicBezTo>
                  <a:cubicBezTo>
                    <a:pt x="103255" y="27522"/>
                    <a:pt x="102325" y="28623"/>
                    <a:pt x="102325" y="29724"/>
                  </a:cubicBezTo>
                  <a:cubicBezTo>
                    <a:pt x="102325" y="29724"/>
                    <a:pt x="101395" y="33027"/>
                    <a:pt x="101395" y="33027"/>
                  </a:cubicBezTo>
                  <a:cubicBezTo>
                    <a:pt x="100465" y="34128"/>
                    <a:pt x="99534" y="36330"/>
                    <a:pt x="99534" y="36330"/>
                  </a:cubicBezTo>
                  <a:cubicBezTo>
                    <a:pt x="99534" y="36330"/>
                    <a:pt x="98604" y="38532"/>
                    <a:pt x="97674" y="38532"/>
                  </a:cubicBezTo>
                  <a:cubicBezTo>
                    <a:pt x="97674" y="38532"/>
                    <a:pt x="96744" y="39633"/>
                    <a:pt x="96744" y="39633"/>
                  </a:cubicBezTo>
                  <a:cubicBezTo>
                    <a:pt x="96744" y="40733"/>
                    <a:pt x="96744" y="42935"/>
                    <a:pt x="96744" y="42935"/>
                  </a:cubicBezTo>
                  <a:cubicBezTo>
                    <a:pt x="97674" y="45137"/>
                    <a:pt x="97674" y="45137"/>
                    <a:pt x="97674" y="45137"/>
                  </a:cubicBezTo>
                  <a:cubicBezTo>
                    <a:pt x="97674" y="47339"/>
                    <a:pt x="97674" y="47339"/>
                    <a:pt x="97674" y="47339"/>
                  </a:cubicBezTo>
                  <a:cubicBezTo>
                    <a:pt x="101395" y="46238"/>
                    <a:pt x="101395" y="46238"/>
                    <a:pt x="101395" y="46238"/>
                  </a:cubicBezTo>
                  <a:cubicBezTo>
                    <a:pt x="101395" y="46238"/>
                    <a:pt x="101395" y="46238"/>
                    <a:pt x="102325" y="47339"/>
                  </a:cubicBezTo>
                  <a:cubicBezTo>
                    <a:pt x="104186" y="47339"/>
                    <a:pt x="105116" y="46238"/>
                    <a:pt x="106046" y="46238"/>
                  </a:cubicBezTo>
                  <a:cubicBezTo>
                    <a:pt x="106046" y="46238"/>
                    <a:pt x="107906" y="48440"/>
                    <a:pt x="107906" y="48440"/>
                  </a:cubicBezTo>
                  <a:cubicBezTo>
                    <a:pt x="107906" y="48440"/>
                    <a:pt x="108837" y="49541"/>
                    <a:pt x="108837" y="49541"/>
                  </a:cubicBezTo>
                  <a:cubicBezTo>
                    <a:pt x="109767" y="49541"/>
                    <a:pt x="111627" y="50642"/>
                    <a:pt x="111627" y="50642"/>
                  </a:cubicBezTo>
                  <a:cubicBezTo>
                    <a:pt x="111627" y="53944"/>
                    <a:pt x="111627" y="53944"/>
                    <a:pt x="111627" y="53944"/>
                  </a:cubicBezTo>
                  <a:cubicBezTo>
                    <a:pt x="111627" y="53944"/>
                    <a:pt x="113488" y="53944"/>
                    <a:pt x="113488" y="53944"/>
                  </a:cubicBezTo>
                  <a:cubicBezTo>
                    <a:pt x="114418" y="53944"/>
                    <a:pt x="115348" y="55045"/>
                    <a:pt x="115348" y="55045"/>
                  </a:cubicBezTo>
                  <a:cubicBezTo>
                    <a:pt x="115348" y="55045"/>
                    <a:pt x="115348" y="58348"/>
                    <a:pt x="114418" y="58348"/>
                  </a:cubicBezTo>
                  <a:cubicBezTo>
                    <a:pt x="114418" y="59449"/>
                    <a:pt x="113488" y="60550"/>
                    <a:pt x="113488" y="60550"/>
                  </a:cubicBezTo>
                  <a:cubicBezTo>
                    <a:pt x="113488" y="60550"/>
                    <a:pt x="114418" y="62752"/>
                    <a:pt x="115348" y="62752"/>
                  </a:cubicBezTo>
                  <a:cubicBezTo>
                    <a:pt x="115348" y="62752"/>
                    <a:pt x="117209" y="62752"/>
                    <a:pt x="117209" y="62752"/>
                  </a:cubicBezTo>
                  <a:cubicBezTo>
                    <a:pt x="118139" y="62752"/>
                    <a:pt x="119069" y="64954"/>
                    <a:pt x="119069" y="64954"/>
                  </a:cubicBezTo>
                  <a:cubicBezTo>
                    <a:pt x="119069" y="64954"/>
                    <a:pt x="120000" y="66055"/>
                    <a:pt x="120000" y="67155"/>
                  </a:cubicBezTo>
                  <a:cubicBezTo>
                    <a:pt x="120000" y="68256"/>
                    <a:pt x="119069" y="70458"/>
                    <a:pt x="119069" y="70458"/>
                  </a:cubicBezTo>
                  <a:cubicBezTo>
                    <a:pt x="119069" y="70458"/>
                    <a:pt x="119069" y="71559"/>
                    <a:pt x="119069" y="72660"/>
                  </a:cubicBezTo>
                  <a:cubicBezTo>
                    <a:pt x="119069" y="72660"/>
                    <a:pt x="118139" y="73761"/>
                    <a:pt x="118139" y="73761"/>
                  </a:cubicBezTo>
                  <a:cubicBezTo>
                    <a:pt x="116279" y="73761"/>
                    <a:pt x="116279" y="73761"/>
                    <a:pt x="116279" y="73761"/>
                  </a:cubicBezTo>
                  <a:cubicBezTo>
                    <a:pt x="116279" y="73761"/>
                    <a:pt x="116279" y="77064"/>
                    <a:pt x="115348" y="77064"/>
                  </a:cubicBezTo>
                  <a:cubicBezTo>
                    <a:pt x="115348" y="77064"/>
                    <a:pt x="114418" y="77064"/>
                    <a:pt x="114418" y="77064"/>
                  </a:cubicBezTo>
                  <a:cubicBezTo>
                    <a:pt x="113488" y="77064"/>
                    <a:pt x="112558" y="78165"/>
                    <a:pt x="112558" y="78165"/>
                  </a:cubicBezTo>
                  <a:cubicBezTo>
                    <a:pt x="112558" y="79266"/>
                    <a:pt x="112558" y="79266"/>
                    <a:pt x="112558" y="79266"/>
                  </a:cubicBezTo>
                  <a:cubicBezTo>
                    <a:pt x="111627" y="81467"/>
                    <a:pt x="111627" y="81467"/>
                    <a:pt x="111627" y="81467"/>
                  </a:cubicBezTo>
                  <a:cubicBezTo>
                    <a:pt x="111627" y="81467"/>
                    <a:pt x="111627" y="81467"/>
                    <a:pt x="110697" y="81467"/>
                  </a:cubicBezTo>
                  <a:cubicBezTo>
                    <a:pt x="110697" y="81467"/>
                    <a:pt x="110697" y="81467"/>
                    <a:pt x="109767" y="81467"/>
                  </a:cubicBezTo>
                  <a:cubicBezTo>
                    <a:pt x="109767" y="82568"/>
                    <a:pt x="108837" y="82568"/>
                    <a:pt x="108837" y="82568"/>
                  </a:cubicBezTo>
                  <a:cubicBezTo>
                    <a:pt x="108837" y="82568"/>
                    <a:pt x="107906" y="81467"/>
                    <a:pt x="106976" y="81467"/>
                  </a:cubicBezTo>
                  <a:cubicBezTo>
                    <a:pt x="106976" y="81467"/>
                    <a:pt x="106046" y="81467"/>
                    <a:pt x="106046" y="82568"/>
                  </a:cubicBezTo>
                  <a:cubicBezTo>
                    <a:pt x="105116" y="83669"/>
                    <a:pt x="105116" y="84770"/>
                    <a:pt x="104186" y="84770"/>
                  </a:cubicBezTo>
                  <a:cubicBezTo>
                    <a:pt x="104186" y="84770"/>
                    <a:pt x="103255" y="85871"/>
                    <a:pt x="103255" y="85871"/>
                  </a:cubicBezTo>
                  <a:cubicBezTo>
                    <a:pt x="103255" y="85871"/>
                    <a:pt x="103255" y="88073"/>
                    <a:pt x="102325" y="88073"/>
                  </a:cubicBezTo>
                  <a:cubicBezTo>
                    <a:pt x="102325" y="89174"/>
                    <a:pt x="101395" y="90275"/>
                    <a:pt x="101395" y="90275"/>
                  </a:cubicBezTo>
                  <a:cubicBezTo>
                    <a:pt x="101395" y="90275"/>
                    <a:pt x="101395" y="91376"/>
                    <a:pt x="101395" y="91376"/>
                  </a:cubicBezTo>
                  <a:cubicBezTo>
                    <a:pt x="101395" y="92477"/>
                    <a:pt x="101395" y="93577"/>
                    <a:pt x="100465" y="94678"/>
                  </a:cubicBezTo>
                  <a:cubicBezTo>
                    <a:pt x="99534" y="94678"/>
                    <a:pt x="97674" y="96880"/>
                    <a:pt x="97674" y="96880"/>
                  </a:cubicBezTo>
                  <a:cubicBezTo>
                    <a:pt x="97674" y="96880"/>
                    <a:pt x="97674" y="96880"/>
                    <a:pt x="97674" y="97981"/>
                  </a:cubicBezTo>
                  <a:cubicBezTo>
                    <a:pt x="98604" y="97981"/>
                    <a:pt x="98604" y="99082"/>
                    <a:pt x="98604" y="99082"/>
                  </a:cubicBezTo>
                  <a:cubicBezTo>
                    <a:pt x="98604" y="101284"/>
                    <a:pt x="98604" y="101284"/>
                    <a:pt x="98604" y="101284"/>
                  </a:cubicBezTo>
                  <a:cubicBezTo>
                    <a:pt x="98604" y="101284"/>
                    <a:pt x="97674" y="102385"/>
                    <a:pt x="97674" y="103486"/>
                  </a:cubicBezTo>
                  <a:cubicBezTo>
                    <a:pt x="98604" y="103486"/>
                    <a:pt x="98604" y="103486"/>
                    <a:pt x="98604" y="103486"/>
                  </a:cubicBezTo>
                  <a:cubicBezTo>
                    <a:pt x="99534" y="105688"/>
                    <a:pt x="99534" y="105688"/>
                    <a:pt x="99534" y="105688"/>
                  </a:cubicBezTo>
                  <a:cubicBezTo>
                    <a:pt x="100465" y="107889"/>
                    <a:pt x="100465" y="107889"/>
                    <a:pt x="100465" y="107889"/>
                  </a:cubicBezTo>
                  <a:cubicBezTo>
                    <a:pt x="101395" y="107889"/>
                    <a:pt x="101395" y="107889"/>
                    <a:pt x="101395" y="107889"/>
                  </a:cubicBezTo>
                  <a:cubicBezTo>
                    <a:pt x="101395" y="107889"/>
                    <a:pt x="102325" y="110091"/>
                    <a:pt x="102325" y="111192"/>
                  </a:cubicBezTo>
                  <a:cubicBezTo>
                    <a:pt x="102325" y="111192"/>
                    <a:pt x="102325" y="113394"/>
                    <a:pt x="102325" y="113394"/>
                  </a:cubicBezTo>
                  <a:cubicBezTo>
                    <a:pt x="100465" y="115596"/>
                    <a:pt x="100465" y="115596"/>
                    <a:pt x="100465" y="115596"/>
                  </a:cubicBezTo>
                  <a:cubicBezTo>
                    <a:pt x="99534" y="117798"/>
                    <a:pt x="99534" y="117798"/>
                    <a:pt x="99534" y="117798"/>
                  </a:cubicBezTo>
                  <a:cubicBezTo>
                    <a:pt x="99534" y="117798"/>
                    <a:pt x="98604" y="117798"/>
                    <a:pt x="98604" y="117798"/>
                  </a:cubicBezTo>
                  <a:cubicBezTo>
                    <a:pt x="97674" y="117798"/>
                    <a:pt x="96744" y="117798"/>
                    <a:pt x="96744" y="117798"/>
                  </a:cubicBezTo>
                  <a:cubicBezTo>
                    <a:pt x="95813" y="118899"/>
                    <a:pt x="95813" y="118899"/>
                    <a:pt x="95813" y="118899"/>
                  </a:cubicBezTo>
                  <a:cubicBezTo>
                    <a:pt x="93953" y="118899"/>
                    <a:pt x="93953" y="118899"/>
                    <a:pt x="93953" y="118899"/>
                  </a:cubicBezTo>
                  <a:cubicBezTo>
                    <a:pt x="92093" y="120000"/>
                    <a:pt x="92093" y="120000"/>
                    <a:pt x="92093" y="120000"/>
                  </a:cubicBezTo>
                  <a:cubicBezTo>
                    <a:pt x="89302" y="120000"/>
                    <a:pt x="89302" y="120000"/>
                    <a:pt x="89302" y="120000"/>
                  </a:cubicBezTo>
                  <a:cubicBezTo>
                    <a:pt x="88372" y="117798"/>
                    <a:pt x="88372" y="117798"/>
                    <a:pt x="88372" y="117798"/>
                  </a:cubicBezTo>
                  <a:cubicBezTo>
                    <a:pt x="87441" y="115596"/>
                    <a:pt x="87441" y="115596"/>
                    <a:pt x="87441" y="115596"/>
                  </a:cubicBezTo>
                  <a:cubicBezTo>
                    <a:pt x="86511" y="114495"/>
                    <a:pt x="86511" y="114495"/>
                    <a:pt x="86511" y="114495"/>
                  </a:cubicBezTo>
                  <a:cubicBezTo>
                    <a:pt x="85581" y="114495"/>
                    <a:pt x="85581" y="114495"/>
                    <a:pt x="85581" y="114495"/>
                  </a:cubicBezTo>
                  <a:cubicBezTo>
                    <a:pt x="82790" y="113394"/>
                    <a:pt x="82790" y="113394"/>
                    <a:pt x="82790" y="113394"/>
                  </a:cubicBezTo>
                  <a:cubicBezTo>
                    <a:pt x="83720" y="111192"/>
                    <a:pt x="83720" y="111192"/>
                    <a:pt x="83720" y="111192"/>
                  </a:cubicBezTo>
                  <a:cubicBezTo>
                    <a:pt x="83720" y="111192"/>
                    <a:pt x="82790" y="108990"/>
                    <a:pt x="82790" y="108990"/>
                  </a:cubicBezTo>
                  <a:cubicBezTo>
                    <a:pt x="81860" y="108990"/>
                    <a:pt x="80930" y="108990"/>
                    <a:pt x="80930" y="108990"/>
                  </a:cubicBezTo>
                  <a:cubicBezTo>
                    <a:pt x="79069" y="106788"/>
                    <a:pt x="79069" y="106788"/>
                    <a:pt x="79069" y="106788"/>
                  </a:cubicBezTo>
                  <a:cubicBezTo>
                    <a:pt x="79069" y="106788"/>
                    <a:pt x="79069" y="105688"/>
                    <a:pt x="78139" y="104587"/>
                  </a:cubicBezTo>
                  <a:cubicBezTo>
                    <a:pt x="77209" y="104587"/>
                    <a:pt x="77209" y="103486"/>
                    <a:pt x="76279" y="103486"/>
                  </a:cubicBezTo>
                  <a:cubicBezTo>
                    <a:pt x="75348" y="103486"/>
                    <a:pt x="73488" y="103486"/>
                    <a:pt x="73488" y="103486"/>
                  </a:cubicBezTo>
                  <a:cubicBezTo>
                    <a:pt x="73488" y="103486"/>
                    <a:pt x="72558" y="101284"/>
                    <a:pt x="71627" y="101284"/>
                  </a:cubicBezTo>
                  <a:cubicBezTo>
                    <a:pt x="71627" y="101284"/>
                    <a:pt x="67906" y="101284"/>
                    <a:pt x="67906" y="101284"/>
                  </a:cubicBezTo>
                  <a:cubicBezTo>
                    <a:pt x="67906" y="101284"/>
                    <a:pt x="68837" y="97981"/>
                    <a:pt x="68837" y="97981"/>
                  </a:cubicBezTo>
                  <a:cubicBezTo>
                    <a:pt x="68837" y="96880"/>
                    <a:pt x="68837" y="93577"/>
                    <a:pt x="68837" y="93577"/>
                  </a:cubicBezTo>
                  <a:cubicBezTo>
                    <a:pt x="68837" y="92477"/>
                    <a:pt x="68837" y="92477"/>
                    <a:pt x="68837" y="92477"/>
                  </a:cubicBezTo>
                  <a:cubicBezTo>
                    <a:pt x="68837" y="92477"/>
                    <a:pt x="67906" y="91376"/>
                    <a:pt x="68837" y="89174"/>
                  </a:cubicBezTo>
                  <a:cubicBezTo>
                    <a:pt x="69767" y="86972"/>
                    <a:pt x="68837" y="88073"/>
                    <a:pt x="69767" y="85871"/>
                  </a:cubicBezTo>
                  <a:cubicBezTo>
                    <a:pt x="70697" y="82568"/>
                    <a:pt x="70697" y="81467"/>
                    <a:pt x="70697" y="81467"/>
                  </a:cubicBezTo>
                  <a:cubicBezTo>
                    <a:pt x="68837" y="80366"/>
                    <a:pt x="68837" y="80366"/>
                    <a:pt x="68837" y="80366"/>
                  </a:cubicBezTo>
                  <a:cubicBezTo>
                    <a:pt x="68837" y="80366"/>
                    <a:pt x="67906" y="79266"/>
                    <a:pt x="66976" y="80366"/>
                  </a:cubicBezTo>
                  <a:cubicBezTo>
                    <a:pt x="66976" y="82568"/>
                    <a:pt x="66046" y="82568"/>
                    <a:pt x="66046" y="82568"/>
                  </a:cubicBezTo>
                  <a:cubicBezTo>
                    <a:pt x="64186" y="85871"/>
                    <a:pt x="64186" y="85871"/>
                    <a:pt x="64186" y="85871"/>
                  </a:cubicBezTo>
                  <a:cubicBezTo>
                    <a:pt x="64186" y="89174"/>
                    <a:pt x="64186" y="89174"/>
                    <a:pt x="64186" y="89174"/>
                  </a:cubicBezTo>
                  <a:cubicBezTo>
                    <a:pt x="64186" y="89174"/>
                    <a:pt x="65116" y="90275"/>
                    <a:pt x="62325" y="90275"/>
                  </a:cubicBezTo>
                  <a:cubicBezTo>
                    <a:pt x="60465" y="90275"/>
                    <a:pt x="58604" y="90275"/>
                    <a:pt x="58604" y="90275"/>
                  </a:cubicBezTo>
                  <a:cubicBezTo>
                    <a:pt x="58604" y="90275"/>
                    <a:pt x="60465" y="92477"/>
                    <a:pt x="58604" y="92477"/>
                  </a:cubicBezTo>
                  <a:cubicBezTo>
                    <a:pt x="55813" y="92477"/>
                    <a:pt x="53023" y="92477"/>
                    <a:pt x="53023" y="92477"/>
                  </a:cubicBezTo>
                  <a:cubicBezTo>
                    <a:pt x="51162" y="90275"/>
                    <a:pt x="51162" y="90275"/>
                    <a:pt x="51162" y="90275"/>
                  </a:cubicBezTo>
                  <a:cubicBezTo>
                    <a:pt x="47441" y="91376"/>
                    <a:pt x="47441" y="91376"/>
                    <a:pt x="47441" y="91376"/>
                  </a:cubicBezTo>
                  <a:cubicBezTo>
                    <a:pt x="47441" y="91376"/>
                    <a:pt x="47441" y="90275"/>
                    <a:pt x="47441" y="88073"/>
                  </a:cubicBezTo>
                  <a:cubicBezTo>
                    <a:pt x="47441" y="86972"/>
                    <a:pt x="46511" y="84770"/>
                    <a:pt x="47441" y="84770"/>
                  </a:cubicBezTo>
                  <a:cubicBezTo>
                    <a:pt x="48372" y="84770"/>
                    <a:pt x="49302" y="83669"/>
                    <a:pt x="49302" y="83669"/>
                  </a:cubicBezTo>
                  <a:cubicBezTo>
                    <a:pt x="48372" y="80366"/>
                    <a:pt x="48372" y="80366"/>
                    <a:pt x="48372" y="80366"/>
                  </a:cubicBezTo>
                  <a:cubicBezTo>
                    <a:pt x="48372" y="80366"/>
                    <a:pt x="48372" y="80366"/>
                    <a:pt x="48372" y="80366"/>
                  </a:cubicBezTo>
                  <a:cubicBezTo>
                    <a:pt x="48372" y="80366"/>
                    <a:pt x="47441" y="80366"/>
                    <a:pt x="47441" y="79266"/>
                  </a:cubicBezTo>
                  <a:cubicBezTo>
                    <a:pt x="47441" y="78165"/>
                    <a:pt x="48372" y="75963"/>
                    <a:pt x="48372" y="75963"/>
                  </a:cubicBezTo>
                  <a:cubicBezTo>
                    <a:pt x="49302" y="74862"/>
                    <a:pt x="49302" y="72660"/>
                    <a:pt x="49302" y="72660"/>
                  </a:cubicBezTo>
                  <a:cubicBezTo>
                    <a:pt x="48372" y="72660"/>
                    <a:pt x="48372" y="72660"/>
                    <a:pt x="48372" y="72660"/>
                  </a:cubicBezTo>
                  <a:cubicBezTo>
                    <a:pt x="48372" y="72660"/>
                    <a:pt x="46511" y="73761"/>
                    <a:pt x="46511" y="71559"/>
                  </a:cubicBezTo>
                  <a:cubicBezTo>
                    <a:pt x="46511" y="70458"/>
                    <a:pt x="45581" y="68256"/>
                    <a:pt x="45581" y="68256"/>
                  </a:cubicBezTo>
                  <a:cubicBezTo>
                    <a:pt x="45581" y="68256"/>
                    <a:pt x="43720" y="67155"/>
                    <a:pt x="43720" y="67155"/>
                  </a:cubicBezTo>
                  <a:cubicBezTo>
                    <a:pt x="42790" y="67155"/>
                    <a:pt x="42790" y="67155"/>
                    <a:pt x="41860" y="68256"/>
                  </a:cubicBezTo>
                  <a:cubicBezTo>
                    <a:pt x="41860" y="68256"/>
                    <a:pt x="39069" y="67155"/>
                    <a:pt x="39069" y="67155"/>
                  </a:cubicBezTo>
                  <a:cubicBezTo>
                    <a:pt x="39069" y="67155"/>
                    <a:pt x="36279" y="67155"/>
                    <a:pt x="36279" y="67155"/>
                  </a:cubicBezTo>
                  <a:cubicBezTo>
                    <a:pt x="35348" y="67155"/>
                    <a:pt x="34418" y="69357"/>
                    <a:pt x="34418" y="69357"/>
                  </a:cubicBezTo>
                  <a:cubicBezTo>
                    <a:pt x="32558" y="66055"/>
                    <a:pt x="32558" y="66055"/>
                    <a:pt x="32558" y="66055"/>
                  </a:cubicBezTo>
                  <a:cubicBezTo>
                    <a:pt x="33488" y="62752"/>
                    <a:pt x="33488" y="62752"/>
                    <a:pt x="33488" y="62752"/>
                  </a:cubicBezTo>
                  <a:cubicBezTo>
                    <a:pt x="33488" y="62752"/>
                    <a:pt x="31627" y="60550"/>
                    <a:pt x="31627" y="59449"/>
                  </a:cubicBezTo>
                  <a:cubicBezTo>
                    <a:pt x="31627" y="59449"/>
                    <a:pt x="30697" y="57247"/>
                    <a:pt x="30697" y="57247"/>
                  </a:cubicBezTo>
                  <a:cubicBezTo>
                    <a:pt x="28837" y="57247"/>
                    <a:pt x="28837" y="57247"/>
                    <a:pt x="28837" y="57247"/>
                  </a:cubicBezTo>
                  <a:cubicBezTo>
                    <a:pt x="27906" y="56146"/>
                    <a:pt x="27906" y="56146"/>
                    <a:pt x="27906" y="56146"/>
                  </a:cubicBezTo>
                  <a:cubicBezTo>
                    <a:pt x="27906" y="56146"/>
                    <a:pt x="26046" y="56146"/>
                    <a:pt x="25116" y="56146"/>
                  </a:cubicBezTo>
                  <a:cubicBezTo>
                    <a:pt x="24186" y="56146"/>
                    <a:pt x="24186" y="56146"/>
                    <a:pt x="23255" y="56146"/>
                  </a:cubicBezTo>
                  <a:cubicBezTo>
                    <a:pt x="23255" y="56146"/>
                    <a:pt x="21395" y="53944"/>
                    <a:pt x="21395" y="53944"/>
                  </a:cubicBezTo>
                  <a:cubicBezTo>
                    <a:pt x="21395" y="52844"/>
                    <a:pt x="21395" y="51743"/>
                    <a:pt x="21395" y="50642"/>
                  </a:cubicBezTo>
                  <a:cubicBezTo>
                    <a:pt x="20465" y="49541"/>
                    <a:pt x="19534" y="47339"/>
                    <a:pt x="19534" y="46238"/>
                  </a:cubicBezTo>
                  <a:cubicBezTo>
                    <a:pt x="19534" y="46238"/>
                    <a:pt x="20465" y="44036"/>
                    <a:pt x="20465" y="44036"/>
                  </a:cubicBezTo>
                  <a:cubicBezTo>
                    <a:pt x="19534" y="42935"/>
                    <a:pt x="17674" y="40733"/>
                    <a:pt x="17674" y="40733"/>
                  </a:cubicBezTo>
                  <a:cubicBezTo>
                    <a:pt x="16744" y="38532"/>
                    <a:pt x="16744" y="38532"/>
                    <a:pt x="16744" y="38532"/>
                  </a:cubicBezTo>
                  <a:cubicBezTo>
                    <a:pt x="16744" y="38532"/>
                    <a:pt x="13953" y="40733"/>
                    <a:pt x="13023" y="40733"/>
                  </a:cubicBezTo>
                  <a:cubicBezTo>
                    <a:pt x="12093" y="40733"/>
                    <a:pt x="10232" y="39633"/>
                    <a:pt x="10232" y="40733"/>
                  </a:cubicBezTo>
                  <a:cubicBezTo>
                    <a:pt x="10232" y="40733"/>
                    <a:pt x="11162" y="42935"/>
                    <a:pt x="10232" y="42935"/>
                  </a:cubicBezTo>
                  <a:cubicBezTo>
                    <a:pt x="9302" y="42935"/>
                    <a:pt x="7441" y="42935"/>
                    <a:pt x="6511" y="41834"/>
                  </a:cubicBezTo>
                  <a:cubicBezTo>
                    <a:pt x="5581" y="40733"/>
                    <a:pt x="5581" y="39633"/>
                    <a:pt x="5581" y="38532"/>
                  </a:cubicBezTo>
                  <a:cubicBezTo>
                    <a:pt x="4651" y="38532"/>
                    <a:pt x="4651" y="36330"/>
                    <a:pt x="3720" y="36330"/>
                  </a:cubicBezTo>
                  <a:cubicBezTo>
                    <a:pt x="2790" y="36330"/>
                    <a:pt x="1860" y="36330"/>
                    <a:pt x="1860" y="35229"/>
                  </a:cubicBezTo>
                  <a:cubicBezTo>
                    <a:pt x="1860" y="35229"/>
                    <a:pt x="1860" y="31926"/>
                    <a:pt x="1860" y="31926"/>
                  </a:cubicBezTo>
                  <a:cubicBezTo>
                    <a:pt x="1860" y="29724"/>
                    <a:pt x="1860" y="29724"/>
                    <a:pt x="1860" y="29724"/>
                  </a:cubicBezTo>
                  <a:cubicBezTo>
                    <a:pt x="1860" y="29724"/>
                    <a:pt x="1860" y="26422"/>
                    <a:pt x="930" y="26422"/>
                  </a:cubicBezTo>
                  <a:cubicBezTo>
                    <a:pt x="930" y="25321"/>
                    <a:pt x="0" y="24220"/>
                    <a:pt x="0" y="24220"/>
                  </a:cubicBezTo>
                  <a:cubicBezTo>
                    <a:pt x="0" y="20917"/>
                    <a:pt x="0" y="20917"/>
                    <a:pt x="0" y="20917"/>
                  </a:cubicBezTo>
                  <a:lnTo>
                    <a:pt x="930" y="19816"/>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7" name="Shape 2034">
              <a:extLst>
                <a:ext uri="{FF2B5EF4-FFF2-40B4-BE49-F238E27FC236}">
                  <a16:creationId xmlns:a16="http://schemas.microsoft.com/office/drawing/2014/main" id="{9DB30F44-8BEF-3A3E-692B-1233A4B616AC}"/>
                </a:ext>
              </a:extLst>
            </p:cNvPr>
            <p:cNvSpPr/>
            <p:nvPr/>
          </p:nvSpPr>
          <p:spPr>
            <a:xfrm>
              <a:off x="5187582" y="2730091"/>
              <a:ext cx="547516" cy="294054"/>
            </a:xfrm>
            <a:custGeom>
              <a:avLst/>
              <a:gdLst/>
              <a:ahLst/>
              <a:cxnLst/>
              <a:rect l="0" t="0" r="0" b="0"/>
              <a:pathLst>
                <a:path w="120000" h="120000" extrusionOk="0">
                  <a:moveTo>
                    <a:pt x="21500" y="24360"/>
                  </a:moveTo>
                  <a:cubicBezTo>
                    <a:pt x="22000" y="24360"/>
                    <a:pt x="25000" y="19849"/>
                    <a:pt x="25000" y="19849"/>
                  </a:cubicBezTo>
                  <a:cubicBezTo>
                    <a:pt x="28000" y="18045"/>
                    <a:pt x="28000" y="18045"/>
                    <a:pt x="28000" y="18045"/>
                  </a:cubicBezTo>
                  <a:cubicBezTo>
                    <a:pt x="29000" y="16240"/>
                    <a:pt x="29000" y="16240"/>
                    <a:pt x="29000" y="16240"/>
                  </a:cubicBezTo>
                  <a:cubicBezTo>
                    <a:pt x="30000" y="12631"/>
                    <a:pt x="30000" y="12631"/>
                    <a:pt x="30000" y="12631"/>
                  </a:cubicBezTo>
                  <a:cubicBezTo>
                    <a:pt x="30000" y="12631"/>
                    <a:pt x="29500" y="10827"/>
                    <a:pt x="31000" y="10827"/>
                  </a:cubicBezTo>
                  <a:cubicBezTo>
                    <a:pt x="32500" y="10827"/>
                    <a:pt x="37000" y="9022"/>
                    <a:pt x="37000" y="9022"/>
                  </a:cubicBezTo>
                  <a:cubicBezTo>
                    <a:pt x="37500" y="7218"/>
                    <a:pt x="37500" y="7218"/>
                    <a:pt x="37500" y="7218"/>
                  </a:cubicBezTo>
                  <a:cubicBezTo>
                    <a:pt x="36500" y="4511"/>
                    <a:pt x="36500" y="4511"/>
                    <a:pt x="36500" y="4511"/>
                  </a:cubicBezTo>
                  <a:cubicBezTo>
                    <a:pt x="36500" y="4511"/>
                    <a:pt x="36500" y="902"/>
                    <a:pt x="36500" y="902"/>
                  </a:cubicBezTo>
                  <a:cubicBezTo>
                    <a:pt x="37000" y="0"/>
                    <a:pt x="39000" y="0"/>
                    <a:pt x="40000" y="0"/>
                  </a:cubicBezTo>
                  <a:cubicBezTo>
                    <a:pt x="41000" y="902"/>
                    <a:pt x="42000" y="1804"/>
                    <a:pt x="42500" y="2706"/>
                  </a:cubicBezTo>
                  <a:cubicBezTo>
                    <a:pt x="42500" y="3609"/>
                    <a:pt x="42500" y="2706"/>
                    <a:pt x="42500" y="4511"/>
                  </a:cubicBezTo>
                  <a:cubicBezTo>
                    <a:pt x="42500" y="6315"/>
                    <a:pt x="42500" y="8120"/>
                    <a:pt x="42500" y="8120"/>
                  </a:cubicBezTo>
                  <a:cubicBezTo>
                    <a:pt x="42500" y="8120"/>
                    <a:pt x="43000" y="9022"/>
                    <a:pt x="43500" y="9924"/>
                  </a:cubicBezTo>
                  <a:cubicBezTo>
                    <a:pt x="44500" y="9924"/>
                    <a:pt x="45500" y="11729"/>
                    <a:pt x="45500" y="10827"/>
                  </a:cubicBezTo>
                  <a:cubicBezTo>
                    <a:pt x="45500" y="10827"/>
                    <a:pt x="46000" y="9924"/>
                    <a:pt x="46500" y="9022"/>
                  </a:cubicBezTo>
                  <a:cubicBezTo>
                    <a:pt x="46500" y="9022"/>
                    <a:pt x="46500" y="9022"/>
                    <a:pt x="46500" y="9022"/>
                  </a:cubicBezTo>
                  <a:cubicBezTo>
                    <a:pt x="46500" y="10827"/>
                    <a:pt x="47000" y="9924"/>
                    <a:pt x="47500" y="9924"/>
                  </a:cubicBezTo>
                  <a:cubicBezTo>
                    <a:pt x="48000" y="9924"/>
                    <a:pt x="50000" y="8120"/>
                    <a:pt x="50000" y="8120"/>
                  </a:cubicBezTo>
                  <a:cubicBezTo>
                    <a:pt x="50000" y="8120"/>
                    <a:pt x="49500" y="5413"/>
                    <a:pt x="49500" y="5413"/>
                  </a:cubicBezTo>
                  <a:cubicBezTo>
                    <a:pt x="49500" y="4511"/>
                    <a:pt x="49500" y="3609"/>
                    <a:pt x="49500" y="2706"/>
                  </a:cubicBezTo>
                  <a:cubicBezTo>
                    <a:pt x="50000" y="1804"/>
                    <a:pt x="50000" y="1804"/>
                    <a:pt x="50000" y="1804"/>
                  </a:cubicBezTo>
                  <a:cubicBezTo>
                    <a:pt x="50500" y="1804"/>
                    <a:pt x="51500" y="2706"/>
                    <a:pt x="51500" y="2706"/>
                  </a:cubicBezTo>
                  <a:cubicBezTo>
                    <a:pt x="51500" y="2706"/>
                    <a:pt x="52500" y="3609"/>
                    <a:pt x="53000" y="3609"/>
                  </a:cubicBezTo>
                  <a:cubicBezTo>
                    <a:pt x="54000" y="3609"/>
                    <a:pt x="53500" y="5413"/>
                    <a:pt x="53500" y="5413"/>
                  </a:cubicBezTo>
                  <a:cubicBezTo>
                    <a:pt x="53500" y="5413"/>
                    <a:pt x="54000" y="8120"/>
                    <a:pt x="55000" y="9022"/>
                  </a:cubicBezTo>
                  <a:cubicBezTo>
                    <a:pt x="56000" y="9924"/>
                    <a:pt x="56000" y="10827"/>
                    <a:pt x="56000" y="11729"/>
                  </a:cubicBezTo>
                  <a:cubicBezTo>
                    <a:pt x="56500" y="11729"/>
                    <a:pt x="57500" y="11729"/>
                    <a:pt x="57500" y="11729"/>
                  </a:cubicBezTo>
                  <a:cubicBezTo>
                    <a:pt x="59000" y="10827"/>
                    <a:pt x="59000" y="10827"/>
                    <a:pt x="59000" y="10827"/>
                  </a:cubicBezTo>
                  <a:cubicBezTo>
                    <a:pt x="59000" y="10827"/>
                    <a:pt x="60000" y="11729"/>
                    <a:pt x="60500" y="13533"/>
                  </a:cubicBezTo>
                  <a:cubicBezTo>
                    <a:pt x="60500" y="14436"/>
                    <a:pt x="62000" y="14436"/>
                    <a:pt x="62500" y="13533"/>
                  </a:cubicBezTo>
                  <a:cubicBezTo>
                    <a:pt x="63000" y="13533"/>
                    <a:pt x="63000" y="13533"/>
                    <a:pt x="63000" y="13533"/>
                  </a:cubicBezTo>
                  <a:cubicBezTo>
                    <a:pt x="63500" y="14436"/>
                    <a:pt x="63500" y="14436"/>
                    <a:pt x="63500" y="14436"/>
                  </a:cubicBezTo>
                  <a:cubicBezTo>
                    <a:pt x="63500" y="14436"/>
                    <a:pt x="64500" y="18045"/>
                    <a:pt x="66000" y="15338"/>
                  </a:cubicBezTo>
                  <a:cubicBezTo>
                    <a:pt x="67500" y="12631"/>
                    <a:pt x="66500" y="15338"/>
                    <a:pt x="66500" y="15338"/>
                  </a:cubicBezTo>
                  <a:cubicBezTo>
                    <a:pt x="66500" y="15338"/>
                    <a:pt x="67500" y="18045"/>
                    <a:pt x="68000" y="18045"/>
                  </a:cubicBezTo>
                  <a:cubicBezTo>
                    <a:pt x="69000" y="18045"/>
                    <a:pt x="69000" y="18045"/>
                    <a:pt x="69000" y="18045"/>
                  </a:cubicBezTo>
                  <a:cubicBezTo>
                    <a:pt x="71000" y="16240"/>
                    <a:pt x="71000" y="16240"/>
                    <a:pt x="71000" y="16240"/>
                  </a:cubicBezTo>
                  <a:cubicBezTo>
                    <a:pt x="72500" y="15338"/>
                    <a:pt x="72500" y="15338"/>
                    <a:pt x="72500" y="15338"/>
                  </a:cubicBezTo>
                  <a:cubicBezTo>
                    <a:pt x="72500" y="15338"/>
                    <a:pt x="74000" y="15338"/>
                    <a:pt x="73500" y="19849"/>
                  </a:cubicBezTo>
                  <a:cubicBezTo>
                    <a:pt x="73500" y="23458"/>
                    <a:pt x="73000" y="22556"/>
                    <a:pt x="73000" y="22556"/>
                  </a:cubicBezTo>
                  <a:cubicBezTo>
                    <a:pt x="72000" y="25263"/>
                    <a:pt x="72000" y="25263"/>
                    <a:pt x="72000" y="25263"/>
                  </a:cubicBezTo>
                  <a:cubicBezTo>
                    <a:pt x="72000" y="27969"/>
                    <a:pt x="72000" y="27969"/>
                    <a:pt x="72000" y="27969"/>
                  </a:cubicBezTo>
                  <a:cubicBezTo>
                    <a:pt x="72000" y="27969"/>
                    <a:pt x="72500" y="27969"/>
                    <a:pt x="73000" y="27969"/>
                  </a:cubicBezTo>
                  <a:cubicBezTo>
                    <a:pt x="73500" y="27969"/>
                    <a:pt x="74000" y="31578"/>
                    <a:pt x="74000" y="31578"/>
                  </a:cubicBezTo>
                  <a:cubicBezTo>
                    <a:pt x="75500" y="32481"/>
                    <a:pt x="75500" y="32481"/>
                    <a:pt x="75500" y="32481"/>
                  </a:cubicBezTo>
                  <a:cubicBezTo>
                    <a:pt x="75500" y="32481"/>
                    <a:pt x="76000" y="33383"/>
                    <a:pt x="77000" y="34285"/>
                  </a:cubicBezTo>
                  <a:cubicBezTo>
                    <a:pt x="77500" y="35187"/>
                    <a:pt x="78000" y="36992"/>
                    <a:pt x="78000" y="36992"/>
                  </a:cubicBezTo>
                  <a:cubicBezTo>
                    <a:pt x="78000" y="36992"/>
                    <a:pt x="78500" y="40601"/>
                    <a:pt x="79000" y="41503"/>
                  </a:cubicBezTo>
                  <a:cubicBezTo>
                    <a:pt x="79000" y="43308"/>
                    <a:pt x="82000" y="39699"/>
                    <a:pt x="82000" y="39699"/>
                  </a:cubicBezTo>
                  <a:cubicBezTo>
                    <a:pt x="82500" y="35187"/>
                    <a:pt x="82500" y="35187"/>
                    <a:pt x="82500" y="35187"/>
                  </a:cubicBezTo>
                  <a:cubicBezTo>
                    <a:pt x="85500" y="33383"/>
                    <a:pt x="85500" y="33383"/>
                    <a:pt x="85500" y="33383"/>
                  </a:cubicBezTo>
                  <a:cubicBezTo>
                    <a:pt x="84500" y="27969"/>
                    <a:pt x="84500" y="27969"/>
                    <a:pt x="84500" y="27969"/>
                  </a:cubicBezTo>
                  <a:cubicBezTo>
                    <a:pt x="83500" y="24360"/>
                    <a:pt x="83500" y="24360"/>
                    <a:pt x="83500" y="24360"/>
                  </a:cubicBezTo>
                  <a:cubicBezTo>
                    <a:pt x="83500" y="24360"/>
                    <a:pt x="85500" y="25263"/>
                    <a:pt x="86000" y="24360"/>
                  </a:cubicBezTo>
                  <a:cubicBezTo>
                    <a:pt x="86500" y="24360"/>
                    <a:pt x="88000" y="25263"/>
                    <a:pt x="88000" y="25263"/>
                  </a:cubicBezTo>
                  <a:cubicBezTo>
                    <a:pt x="93500" y="29774"/>
                    <a:pt x="93500" y="29774"/>
                    <a:pt x="93500" y="29774"/>
                  </a:cubicBezTo>
                  <a:cubicBezTo>
                    <a:pt x="93500" y="29774"/>
                    <a:pt x="95000" y="28872"/>
                    <a:pt x="96000" y="28872"/>
                  </a:cubicBezTo>
                  <a:cubicBezTo>
                    <a:pt x="97000" y="27969"/>
                    <a:pt x="97000" y="26165"/>
                    <a:pt x="97000" y="26165"/>
                  </a:cubicBezTo>
                  <a:cubicBezTo>
                    <a:pt x="97000" y="26165"/>
                    <a:pt x="97500" y="27067"/>
                    <a:pt x="98500" y="28872"/>
                  </a:cubicBezTo>
                  <a:cubicBezTo>
                    <a:pt x="99000" y="31578"/>
                    <a:pt x="98000" y="30676"/>
                    <a:pt x="98000" y="31578"/>
                  </a:cubicBezTo>
                  <a:cubicBezTo>
                    <a:pt x="97500" y="32481"/>
                    <a:pt x="96500" y="35187"/>
                    <a:pt x="96500" y="35187"/>
                  </a:cubicBezTo>
                  <a:cubicBezTo>
                    <a:pt x="96500" y="35187"/>
                    <a:pt x="97000" y="36992"/>
                    <a:pt x="98000" y="36992"/>
                  </a:cubicBezTo>
                  <a:cubicBezTo>
                    <a:pt x="98500" y="36992"/>
                    <a:pt x="98000" y="37894"/>
                    <a:pt x="99000" y="39699"/>
                  </a:cubicBezTo>
                  <a:cubicBezTo>
                    <a:pt x="99500" y="40601"/>
                    <a:pt x="101500" y="41503"/>
                    <a:pt x="101500" y="41503"/>
                  </a:cubicBezTo>
                  <a:cubicBezTo>
                    <a:pt x="103000" y="41503"/>
                    <a:pt x="103000" y="41503"/>
                    <a:pt x="103000" y="41503"/>
                  </a:cubicBezTo>
                  <a:cubicBezTo>
                    <a:pt x="104500" y="38796"/>
                    <a:pt x="104500" y="38796"/>
                    <a:pt x="104500" y="38796"/>
                  </a:cubicBezTo>
                  <a:cubicBezTo>
                    <a:pt x="104500" y="38796"/>
                    <a:pt x="106000" y="39699"/>
                    <a:pt x="106500" y="40601"/>
                  </a:cubicBezTo>
                  <a:cubicBezTo>
                    <a:pt x="107000" y="41503"/>
                    <a:pt x="109500" y="43308"/>
                    <a:pt x="109500" y="43308"/>
                  </a:cubicBezTo>
                  <a:cubicBezTo>
                    <a:pt x="113500" y="41503"/>
                    <a:pt x="113500" y="41503"/>
                    <a:pt x="113500" y="41503"/>
                  </a:cubicBezTo>
                  <a:cubicBezTo>
                    <a:pt x="114000" y="48721"/>
                    <a:pt x="114000" y="48721"/>
                    <a:pt x="114000" y="48721"/>
                  </a:cubicBezTo>
                  <a:cubicBezTo>
                    <a:pt x="114000" y="48721"/>
                    <a:pt x="115000" y="48721"/>
                    <a:pt x="116000" y="51428"/>
                  </a:cubicBezTo>
                  <a:cubicBezTo>
                    <a:pt x="117000" y="53233"/>
                    <a:pt x="116500" y="51428"/>
                    <a:pt x="116500" y="51428"/>
                  </a:cubicBezTo>
                  <a:cubicBezTo>
                    <a:pt x="116500" y="51428"/>
                    <a:pt x="118500" y="53233"/>
                    <a:pt x="118500" y="54135"/>
                  </a:cubicBezTo>
                  <a:cubicBezTo>
                    <a:pt x="118500" y="55939"/>
                    <a:pt x="119000" y="57744"/>
                    <a:pt x="119000" y="57744"/>
                  </a:cubicBezTo>
                  <a:cubicBezTo>
                    <a:pt x="120000" y="61353"/>
                    <a:pt x="120000" y="61353"/>
                    <a:pt x="120000" y="61353"/>
                  </a:cubicBezTo>
                  <a:cubicBezTo>
                    <a:pt x="119500" y="61353"/>
                    <a:pt x="118500" y="61353"/>
                    <a:pt x="118000" y="61353"/>
                  </a:cubicBezTo>
                  <a:cubicBezTo>
                    <a:pt x="118000" y="61353"/>
                    <a:pt x="117500" y="62255"/>
                    <a:pt x="117000" y="62255"/>
                  </a:cubicBezTo>
                  <a:cubicBezTo>
                    <a:pt x="116500" y="62255"/>
                    <a:pt x="116000" y="62255"/>
                    <a:pt x="116000" y="62255"/>
                  </a:cubicBezTo>
                  <a:cubicBezTo>
                    <a:pt x="114500" y="63157"/>
                    <a:pt x="114500" y="63157"/>
                    <a:pt x="114500" y="63157"/>
                  </a:cubicBezTo>
                  <a:cubicBezTo>
                    <a:pt x="113500" y="64962"/>
                    <a:pt x="113500" y="64962"/>
                    <a:pt x="113500" y="64962"/>
                  </a:cubicBezTo>
                  <a:cubicBezTo>
                    <a:pt x="112500" y="66766"/>
                    <a:pt x="112500" y="66766"/>
                    <a:pt x="112500" y="66766"/>
                  </a:cubicBezTo>
                  <a:cubicBezTo>
                    <a:pt x="111500" y="70375"/>
                    <a:pt x="111500" y="70375"/>
                    <a:pt x="111500" y="70375"/>
                  </a:cubicBezTo>
                  <a:cubicBezTo>
                    <a:pt x="111500" y="72180"/>
                    <a:pt x="111500" y="72180"/>
                    <a:pt x="111500" y="72180"/>
                  </a:cubicBezTo>
                  <a:cubicBezTo>
                    <a:pt x="110000" y="74887"/>
                    <a:pt x="110000" y="74887"/>
                    <a:pt x="110000" y="74887"/>
                  </a:cubicBezTo>
                  <a:cubicBezTo>
                    <a:pt x="110000" y="74887"/>
                    <a:pt x="108500" y="76691"/>
                    <a:pt x="108000" y="76691"/>
                  </a:cubicBezTo>
                  <a:cubicBezTo>
                    <a:pt x="107500" y="76691"/>
                    <a:pt x="107500" y="80300"/>
                    <a:pt x="107500" y="80300"/>
                  </a:cubicBezTo>
                  <a:cubicBezTo>
                    <a:pt x="108000" y="83007"/>
                    <a:pt x="108000" y="83007"/>
                    <a:pt x="108000" y="83007"/>
                  </a:cubicBezTo>
                  <a:cubicBezTo>
                    <a:pt x="107500" y="87518"/>
                    <a:pt x="107500" y="87518"/>
                    <a:pt x="107500" y="87518"/>
                  </a:cubicBezTo>
                  <a:cubicBezTo>
                    <a:pt x="105000" y="89323"/>
                    <a:pt x="105000" y="89323"/>
                    <a:pt x="105000" y="89323"/>
                  </a:cubicBezTo>
                  <a:cubicBezTo>
                    <a:pt x="104500" y="92030"/>
                    <a:pt x="104500" y="92030"/>
                    <a:pt x="104500" y="92030"/>
                  </a:cubicBezTo>
                  <a:cubicBezTo>
                    <a:pt x="104000" y="93834"/>
                    <a:pt x="104000" y="93834"/>
                    <a:pt x="104000" y="93834"/>
                  </a:cubicBezTo>
                  <a:cubicBezTo>
                    <a:pt x="104000" y="93834"/>
                    <a:pt x="103000" y="94736"/>
                    <a:pt x="103000" y="94736"/>
                  </a:cubicBezTo>
                  <a:cubicBezTo>
                    <a:pt x="102500" y="93834"/>
                    <a:pt x="102500" y="96541"/>
                    <a:pt x="102500" y="96541"/>
                  </a:cubicBezTo>
                  <a:cubicBezTo>
                    <a:pt x="101500" y="98345"/>
                    <a:pt x="101500" y="98345"/>
                    <a:pt x="101500" y="98345"/>
                  </a:cubicBezTo>
                  <a:cubicBezTo>
                    <a:pt x="101000" y="98345"/>
                    <a:pt x="101000" y="98345"/>
                    <a:pt x="101000" y="98345"/>
                  </a:cubicBezTo>
                  <a:cubicBezTo>
                    <a:pt x="100000" y="99248"/>
                    <a:pt x="100000" y="99248"/>
                    <a:pt x="100000" y="99248"/>
                  </a:cubicBezTo>
                  <a:cubicBezTo>
                    <a:pt x="100000" y="99248"/>
                    <a:pt x="99500" y="100150"/>
                    <a:pt x="99000" y="100150"/>
                  </a:cubicBezTo>
                  <a:cubicBezTo>
                    <a:pt x="99000" y="101052"/>
                    <a:pt x="98500" y="100150"/>
                    <a:pt x="98500" y="100150"/>
                  </a:cubicBezTo>
                  <a:cubicBezTo>
                    <a:pt x="98500" y="100150"/>
                    <a:pt x="97500" y="99248"/>
                    <a:pt x="97000" y="99248"/>
                  </a:cubicBezTo>
                  <a:cubicBezTo>
                    <a:pt x="97000" y="99248"/>
                    <a:pt x="97000" y="100150"/>
                    <a:pt x="96500" y="100150"/>
                  </a:cubicBezTo>
                  <a:cubicBezTo>
                    <a:pt x="96500" y="100150"/>
                    <a:pt x="96500" y="100150"/>
                    <a:pt x="96000" y="101052"/>
                  </a:cubicBezTo>
                  <a:cubicBezTo>
                    <a:pt x="96000" y="101052"/>
                    <a:pt x="95500" y="100150"/>
                    <a:pt x="95000" y="100150"/>
                  </a:cubicBezTo>
                  <a:cubicBezTo>
                    <a:pt x="94500" y="100150"/>
                    <a:pt x="94500" y="99248"/>
                    <a:pt x="94500" y="99248"/>
                  </a:cubicBezTo>
                  <a:cubicBezTo>
                    <a:pt x="94000" y="99248"/>
                    <a:pt x="93500" y="99248"/>
                    <a:pt x="93500" y="99248"/>
                  </a:cubicBezTo>
                  <a:cubicBezTo>
                    <a:pt x="93000" y="99248"/>
                    <a:pt x="92500" y="99248"/>
                    <a:pt x="92500" y="99248"/>
                  </a:cubicBezTo>
                  <a:cubicBezTo>
                    <a:pt x="92500" y="99248"/>
                    <a:pt x="92000" y="100150"/>
                    <a:pt x="92000" y="100150"/>
                  </a:cubicBezTo>
                  <a:cubicBezTo>
                    <a:pt x="91000" y="101052"/>
                    <a:pt x="91000" y="101052"/>
                    <a:pt x="91000" y="101052"/>
                  </a:cubicBezTo>
                  <a:cubicBezTo>
                    <a:pt x="91000" y="101052"/>
                    <a:pt x="91000" y="101954"/>
                    <a:pt x="91000" y="102857"/>
                  </a:cubicBezTo>
                  <a:cubicBezTo>
                    <a:pt x="91000" y="102857"/>
                    <a:pt x="91000" y="103759"/>
                    <a:pt x="90500" y="103759"/>
                  </a:cubicBezTo>
                  <a:cubicBezTo>
                    <a:pt x="90500" y="103759"/>
                    <a:pt x="90000" y="105563"/>
                    <a:pt x="90000" y="105563"/>
                  </a:cubicBezTo>
                  <a:cubicBezTo>
                    <a:pt x="90000" y="105563"/>
                    <a:pt x="90000" y="108270"/>
                    <a:pt x="89500" y="108270"/>
                  </a:cubicBezTo>
                  <a:cubicBezTo>
                    <a:pt x="89500" y="108270"/>
                    <a:pt x="89500" y="109172"/>
                    <a:pt x="89500" y="109172"/>
                  </a:cubicBezTo>
                  <a:cubicBezTo>
                    <a:pt x="89500" y="110977"/>
                    <a:pt x="89500" y="110977"/>
                    <a:pt x="89500" y="110977"/>
                  </a:cubicBezTo>
                  <a:cubicBezTo>
                    <a:pt x="89500" y="111879"/>
                    <a:pt x="89500" y="111879"/>
                    <a:pt x="89500" y="111879"/>
                  </a:cubicBezTo>
                  <a:cubicBezTo>
                    <a:pt x="88500" y="110977"/>
                    <a:pt x="88500" y="110977"/>
                    <a:pt x="88500" y="110977"/>
                  </a:cubicBezTo>
                  <a:cubicBezTo>
                    <a:pt x="87500" y="105563"/>
                    <a:pt x="87500" y="105563"/>
                    <a:pt x="87500" y="105563"/>
                  </a:cubicBezTo>
                  <a:cubicBezTo>
                    <a:pt x="87500" y="105563"/>
                    <a:pt x="86000" y="106466"/>
                    <a:pt x="84500" y="106466"/>
                  </a:cubicBezTo>
                  <a:cubicBezTo>
                    <a:pt x="83000" y="105563"/>
                    <a:pt x="82000" y="103759"/>
                    <a:pt x="81500" y="103759"/>
                  </a:cubicBezTo>
                  <a:cubicBezTo>
                    <a:pt x="81500" y="102857"/>
                    <a:pt x="79500" y="103759"/>
                    <a:pt x="79500" y="103759"/>
                  </a:cubicBezTo>
                  <a:cubicBezTo>
                    <a:pt x="79000" y="107368"/>
                    <a:pt x="79000" y="107368"/>
                    <a:pt x="79000" y="107368"/>
                  </a:cubicBezTo>
                  <a:cubicBezTo>
                    <a:pt x="73500" y="106466"/>
                    <a:pt x="73500" y="106466"/>
                    <a:pt x="73500" y="106466"/>
                  </a:cubicBezTo>
                  <a:cubicBezTo>
                    <a:pt x="71500" y="104661"/>
                    <a:pt x="71500" y="104661"/>
                    <a:pt x="71500" y="104661"/>
                  </a:cubicBezTo>
                  <a:cubicBezTo>
                    <a:pt x="68000" y="101954"/>
                    <a:pt x="68000" y="101954"/>
                    <a:pt x="68000" y="101954"/>
                  </a:cubicBezTo>
                  <a:cubicBezTo>
                    <a:pt x="67000" y="101052"/>
                    <a:pt x="67000" y="101052"/>
                    <a:pt x="67000" y="101052"/>
                  </a:cubicBezTo>
                  <a:cubicBezTo>
                    <a:pt x="67000" y="101052"/>
                    <a:pt x="65000" y="101052"/>
                    <a:pt x="64500" y="101052"/>
                  </a:cubicBezTo>
                  <a:cubicBezTo>
                    <a:pt x="64000" y="101052"/>
                    <a:pt x="62000" y="100150"/>
                    <a:pt x="62000" y="100150"/>
                  </a:cubicBezTo>
                  <a:cubicBezTo>
                    <a:pt x="62000" y="100150"/>
                    <a:pt x="60000" y="99248"/>
                    <a:pt x="59500" y="99248"/>
                  </a:cubicBezTo>
                  <a:cubicBezTo>
                    <a:pt x="59000" y="99248"/>
                    <a:pt x="58000" y="99248"/>
                    <a:pt x="58000" y="99248"/>
                  </a:cubicBezTo>
                  <a:cubicBezTo>
                    <a:pt x="55500" y="98345"/>
                    <a:pt x="55500" y="98345"/>
                    <a:pt x="55500" y="98345"/>
                  </a:cubicBezTo>
                  <a:cubicBezTo>
                    <a:pt x="55500" y="98345"/>
                    <a:pt x="54000" y="96541"/>
                    <a:pt x="53000" y="97443"/>
                  </a:cubicBezTo>
                  <a:cubicBezTo>
                    <a:pt x="52500" y="97443"/>
                    <a:pt x="53000" y="100150"/>
                    <a:pt x="53000" y="100150"/>
                  </a:cubicBezTo>
                  <a:cubicBezTo>
                    <a:pt x="53000" y="100150"/>
                    <a:pt x="52500" y="104661"/>
                    <a:pt x="53000" y="105563"/>
                  </a:cubicBezTo>
                  <a:cubicBezTo>
                    <a:pt x="53000" y="107368"/>
                    <a:pt x="52000" y="109172"/>
                    <a:pt x="52000" y="109172"/>
                  </a:cubicBezTo>
                  <a:cubicBezTo>
                    <a:pt x="50500" y="110075"/>
                    <a:pt x="50500" y="110075"/>
                    <a:pt x="50500" y="110075"/>
                  </a:cubicBezTo>
                  <a:cubicBezTo>
                    <a:pt x="50500" y="110075"/>
                    <a:pt x="49500" y="112781"/>
                    <a:pt x="49000" y="112781"/>
                  </a:cubicBezTo>
                  <a:cubicBezTo>
                    <a:pt x="48500" y="112781"/>
                    <a:pt x="48500" y="118195"/>
                    <a:pt x="48500" y="118195"/>
                  </a:cubicBezTo>
                  <a:cubicBezTo>
                    <a:pt x="46500" y="119097"/>
                    <a:pt x="46500" y="119097"/>
                    <a:pt x="46500" y="119097"/>
                  </a:cubicBezTo>
                  <a:cubicBezTo>
                    <a:pt x="44500" y="116390"/>
                    <a:pt x="44500" y="116390"/>
                    <a:pt x="44500" y="116390"/>
                  </a:cubicBezTo>
                  <a:cubicBezTo>
                    <a:pt x="43000" y="118195"/>
                    <a:pt x="43000" y="118195"/>
                    <a:pt x="43000" y="118195"/>
                  </a:cubicBezTo>
                  <a:cubicBezTo>
                    <a:pt x="42500" y="120000"/>
                    <a:pt x="42500" y="120000"/>
                    <a:pt x="42500" y="120000"/>
                  </a:cubicBezTo>
                  <a:cubicBezTo>
                    <a:pt x="42500" y="120000"/>
                    <a:pt x="40000" y="119097"/>
                    <a:pt x="40000" y="119097"/>
                  </a:cubicBezTo>
                  <a:cubicBezTo>
                    <a:pt x="39500" y="119097"/>
                    <a:pt x="37000" y="118195"/>
                    <a:pt x="37000" y="118195"/>
                  </a:cubicBezTo>
                  <a:cubicBezTo>
                    <a:pt x="37000" y="118195"/>
                    <a:pt x="35500" y="115488"/>
                    <a:pt x="35000" y="114586"/>
                  </a:cubicBezTo>
                  <a:cubicBezTo>
                    <a:pt x="34500" y="113684"/>
                    <a:pt x="32500" y="111879"/>
                    <a:pt x="32000" y="110977"/>
                  </a:cubicBezTo>
                  <a:cubicBezTo>
                    <a:pt x="31500" y="110977"/>
                    <a:pt x="31500" y="110075"/>
                    <a:pt x="31500" y="110075"/>
                  </a:cubicBezTo>
                  <a:cubicBezTo>
                    <a:pt x="30500" y="108270"/>
                    <a:pt x="31000" y="108270"/>
                    <a:pt x="30000" y="107368"/>
                  </a:cubicBezTo>
                  <a:cubicBezTo>
                    <a:pt x="29000" y="106466"/>
                    <a:pt x="28000" y="106466"/>
                    <a:pt x="28000" y="105563"/>
                  </a:cubicBezTo>
                  <a:cubicBezTo>
                    <a:pt x="28000" y="104661"/>
                    <a:pt x="28500" y="102857"/>
                    <a:pt x="27500" y="102857"/>
                  </a:cubicBezTo>
                  <a:cubicBezTo>
                    <a:pt x="26000" y="103759"/>
                    <a:pt x="25500" y="104661"/>
                    <a:pt x="25000" y="103759"/>
                  </a:cubicBezTo>
                  <a:cubicBezTo>
                    <a:pt x="24000" y="101954"/>
                    <a:pt x="24000" y="101954"/>
                    <a:pt x="23500" y="100150"/>
                  </a:cubicBezTo>
                  <a:cubicBezTo>
                    <a:pt x="23500" y="98345"/>
                    <a:pt x="23500" y="96541"/>
                    <a:pt x="22500" y="96541"/>
                  </a:cubicBezTo>
                  <a:cubicBezTo>
                    <a:pt x="21500" y="96541"/>
                    <a:pt x="21000" y="95639"/>
                    <a:pt x="21000" y="95639"/>
                  </a:cubicBezTo>
                  <a:cubicBezTo>
                    <a:pt x="21000" y="95639"/>
                    <a:pt x="20500" y="96541"/>
                    <a:pt x="20000" y="94736"/>
                  </a:cubicBezTo>
                  <a:cubicBezTo>
                    <a:pt x="19500" y="92030"/>
                    <a:pt x="21000" y="93834"/>
                    <a:pt x="19500" y="90225"/>
                  </a:cubicBezTo>
                  <a:cubicBezTo>
                    <a:pt x="17500" y="87518"/>
                    <a:pt x="18000" y="88421"/>
                    <a:pt x="17000" y="86616"/>
                  </a:cubicBezTo>
                  <a:cubicBezTo>
                    <a:pt x="16000" y="84812"/>
                    <a:pt x="13000" y="86616"/>
                    <a:pt x="13000" y="86616"/>
                  </a:cubicBezTo>
                  <a:cubicBezTo>
                    <a:pt x="13000" y="86616"/>
                    <a:pt x="13000" y="85714"/>
                    <a:pt x="12000" y="83909"/>
                  </a:cubicBezTo>
                  <a:cubicBezTo>
                    <a:pt x="11000" y="82105"/>
                    <a:pt x="11500" y="83007"/>
                    <a:pt x="10500" y="81203"/>
                  </a:cubicBezTo>
                  <a:cubicBezTo>
                    <a:pt x="9500" y="78496"/>
                    <a:pt x="9500" y="79398"/>
                    <a:pt x="9500" y="76691"/>
                  </a:cubicBezTo>
                  <a:cubicBezTo>
                    <a:pt x="9000" y="73984"/>
                    <a:pt x="9500" y="73082"/>
                    <a:pt x="8500" y="71278"/>
                  </a:cubicBezTo>
                  <a:cubicBezTo>
                    <a:pt x="7500" y="69473"/>
                    <a:pt x="7000" y="67669"/>
                    <a:pt x="7000" y="67669"/>
                  </a:cubicBezTo>
                  <a:cubicBezTo>
                    <a:pt x="7000" y="67669"/>
                    <a:pt x="6000" y="65864"/>
                    <a:pt x="7000" y="63157"/>
                  </a:cubicBezTo>
                  <a:cubicBezTo>
                    <a:pt x="8000" y="61353"/>
                    <a:pt x="8000" y="61353"/>
                    <a:pt x="8000" y="59548"/>
                  </a:cubicBezTo>
                  <a:cubicBezTo>
                    <a:pt x="8000" y="58646"/>
                    <a:pt x="8500" y="56842"/>
                    <a:pt x="7000" y="55037"/>
                  </a:cubicBezTo>
                  <a:cubicBezTo>
                    <a:pt x="5500" y="53233"/>
                    <a:pt x="5500" y="53233"/>
                    <a:pt x="4000" y="51428"/>
                  </a:cubicBezTo>
                  <a:cubicBezTo>
                    <a:pt x="3000" y="50526"/>
                    <a:pt x="2500" y="50526"/>
                    <a:pt x="2000" y="49624"/>
                  </a:cubicBezTo>
                  <a:cubicBezTo>
                    <a:pt x="1500" y="48721"/>
                    <a:pt x="500" y="42406"/>
                    <a:pt x="500" y="42406"/>
                  </a:cubicBezTo>
                  <a:cubicBezTo>
                    <a:pt x="0" y="39699"/>
                    <a:pt x="0" y="39699"/>
                    <a:pt x="0" y="39699"/>
                  </a:cubicBezTo>
                  <a:cubicBezTo>
                    <a:pt x="2500" y="39699"/>
                    <a:pt x="2500" y="39699"/>
                    <a:pt x="2500" y="39699"/>
                  </a:cubicBezTo>
                  <a:cubicBezTo>
                    <a:pt x="3000" y="43308"/>
                    <a:pt x="3000" y="43308"/>
                    <a:pt x="3000" y="43308"/>
                  </a:cubicBezTo>
                  <a:cubicBezTo>
                    <a:pt x="3500" y="46015"/>
                    <a:pt x="3500" y="46015"/>
                    <a:pt x="3500" y="46015"/>
                  </a:cubicBezTo>
                  <a:cubicBezTo>
                    <a:pt x="5000" y="40601"/>
                    <a:pt x="5000" y="40601"/>
                    <a:pt x="5000" y="40601"/>
                  </a:cubicBezTo>
                  <a:cubicBezTo>
                    <a:pt x="7000" y="36090"/>
                    <a:pt x="7000" y="36090"/>
                    <a:pt x="7000" y="36090"/>
                  </a:cubicBezTo>
                  <a:cubicBezTo>
                    <a:pt x="7000" y="36090"/>
                    <a:pt x="7000" y="36090"/>
                    <a:pt x="8500" y="36090"/>
                  </a:cubicBezTo>
                  <a:cubicBezTo>
                    <a:pt x="9500" y="36090"/>
                    <a:pt x="11000" y="34285"/>
                    <a:pt x="11500" y="34285"/>
                  </a:cubicBezTo>
                  <a:cubicBezTo>
                    <a:pt x="12500" y="34285"/>
                    <a:pt x="14000" y="35187"/>
                    <a:pt x="14500" y="35187"/>
                  </a:cubicBezTo>
                  <a:cubicBezTo>
                    <a:pt x="15500" y="34285"/>
                    <a:pt x="16000" y="34285"/>
                    <a:pt x="16000" y="32481"/>
                  </a:cubicBezTo>
                  <a:cubicBezTo>
                    <a:pt x="16500" y="31578"/>
                    <a:pt x="15500" y="29774"/>
                    <a:pt x="17500" y="28872"/>
                  </a:cubicBezTo>
                  <a:cubicBezTo>
                    <a:pt x="19000" y="27067"/>
                    <a:pt x="19500" y="27067"/>
                    <a:pt x="19500" y="27067"/>
                  </a:cubicBezTo>
                  <a:lnTo>
                    <a:pt x="21500" y="2436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8" name="Shape 2035">
              <a:extLst>
                <a:ext uri="{FF2B5EF4-FFF2-40B4-BE49-F238E27FC236}">
                  <a16:creationId xmlns:a16="http://schemas.microsoft.com/office/drawing/2014/main" id="{00F5F9D0-0BBC-A690-9786-9F0505F83F46}"/>
                </a:ext>
              </a:extLst>
            </p:cNvPr>
            <p:cNvSpPr/>
            <p:nvPr/>
          </p:nvSpPr>
          <p:spPr>
            <a:xfrm>
              <a:off x="7687685" y="3123231"/>
              <a:ext cx="662956" cy="236523"/>
            </a:xfrm>
            <a:custGeom>
              <a:avLst/>
              <a:gdLst/>
              <a:ahLst/>
              <a:cxnLst/>
              <a:rect l="0" t="0" r="0" b="0"/>
              <a:pathLst>
                <a:path w="120000" h="120000" extrusionOk="0">
                  <a:moveTo>
                    <a:pt x="95257" y="77383"/>
                  </a:moveTo>
                  <a:cubicBezTo>
                    <a:pt x="95670" y="77383"/>
                    <a:pt x="95670" y="77383"/>
                    <a:pt x="95670" y="77383"/>
                  </a:cubicBezTo>
                  <a:cubicBezTo>
                    <a:pt x="95257" y="76261"/>
                    <a:pt x="95257" y="76261"/>
                    <a:pt x="95257" y="76261"/>
                  </a:cubicBezTo>
                  <a:cubicBezTo>
                    <a:pt x="95257" y="76261"/>
                    <a:pt x="96082" y="75140"/>
                    <a:pt x="96082" y="75140"/>
                  </a:cubicBezTo>
                  <a:cubicBezTo>
                    <a:pt x="96082" y="75140"/>
                    <a:pt x="96082" y="75140"/>
                    <a:pt x="96082" y="75140"/>
                  </a:cubicBezTo>
                  <a:cubicBezTo>
                    <a:pt x="96082" y="75140"/>
                    <a:pt x="96082" y="75140"/>
                    <a:pt x="96082" y="75140"/>
                  </a:cubicBezTo>
                  <a:cubicBezTo>
                    <a:pt x="96082" y="75140"/>
                    <a:pt x="96082" y="75140"/>
                    <a:pt x="96082" y="75140"/>
                  </a:cubicBezTo>
                  <a:cubicBezTo>
                    <a:pt x="96082" y="75140"/>
                    <a:pt x="96082" y="75140"/>
                    <a:pt x="96082" y="75140"/>
                  </a:cubicBezTo>
                  <a:cubicBezTo>
                    <a:pt x="96082" y="75140"/>
                    <a:pt x="96082" y="75140"/>
                    <a:pt x="96082" y="75140"/>
                  </a:cubicBezTo>
                  <a:cubicBezTo>
                    <a:pt x="96082" y="75140"/>
                    <a:pt x="96082" y="75140"/>
                    <a:pt x="96082" y="75140"/>
                  </a:cubicBezTo>
                  <a:cubicBezTo>
                    <a:pt x="96494" y="75140"/>
                    <a:pt x="96494" y="75140"/>
                    <a:pt x="96494" y="75140"/>
                  </a:cubicBezTo>
                  <a:cubicBezTo>
                    <a:pt x="96494" y="75140"/>
                    <a:pt x="96494" y="75140"/>
                    <a:pt x="96494" y="75140"/>
                  </a:cubicBezTo>
                  <a:cubicBezTo>
                    <a:pt x="96907" y="75140"/>
                    <a:pt x="97731" y="75140"/>
                    <a:pt x="98144" y="75140"/>
                  </a:cubicBezTo>
                  <a:cubicBezTo>
                    <a:pt x="98144" y="75140"/>
                    <a:pt x="98144" y="75140"/>
                    <a:pt x="98144" y="75140"/>
                  </a:cubicBezTo>
                  <a:cubicBezTo>
                    <a:pt x="98144" y="75140"/>
                    <a:pt x="98144" y="75140"/>
                    <a:pt x="98144" y="75140"/>
                  </a:cubicBezTo>
                  <a:cubicBezTo>
                    <a:pt x="98144" y="75140"/>
                    <a:pt x="98144" y="75140"/>
                    <a:pt x="98144" y="75140"/>
                  </a:cubicBezTo>
                  <a:cubicBezTo>
                    <a:pt x="98144" y="75140"/>
                    <a:pt x="98144" y="75140"/>
                    <a:pt x="98144" y="75140"/>
                  </a:cubicBezTo>
                  <a:cubicBezTo>
                    <a:pt x="98144" y="75140"/>
                    <a:pt x="98144" y="75140"/>
                    <a:pt x="98144" y="75140"/>
                  </a:cubicBezTo>
                  <a:cubicBezTo>
                    <a:pt x="98556" y="75140"/>
                    <a:pt x="98556" y="75140"/>
                    <a:pt x="98556" y="75140"/>
                  </a:cubicBezTo>
                  <a:cubicBezTo>
                    <a:pt x="98556" y="75140"/>
                    <a:pt x="98556" y="75140"/>
                    <a:pt x="98556" y="75140"/>
                  </a:cubicBezTo>
                  <a:cubicBezTo>
                    <a:pt x="98556" y="75140"/>
                    <a:pt x="98556" y="75140"/>
                    <a:pt x="98556" y="75140"/>
                  </a:cubicBezTo>
                  <a:cubicBezTo>
                    <a:pt x="98556" y="75140"/>
                    <a:pt x="98556" y="75140"/>
                    <a:pt x="98556" y="75140"/>
                  </a:cubicBezTo>
                  <a:cubicBezTo>
                    <a:pt x="98556" y="75140"/>
                    <a:pt x="98556" y="75140"/>
                    <a:pt x="98556" y="75140"/>
                  </a:cubicBezTo>
                  <a:cubicBezTo>
                    <a:pt x="98556" y="75140"/>
                    <a:pt x="98556" y="75140"/>
                    <a:pt x="98556" y="75140"/>
                  </a:cubicBezTo>
                  <a:cubicBezTo>
                    <a:pt x="98969" y="75140"/>
                    <a:pt x="98969" y="75140"/>
                    <a:pt x="98969" y="75140"/>
                  </a:cubicBezTo>
                  <a:cubicBezTo>
                    <a:pt x="98969" y="75140"/>
                    <a:pt x="98969" y="75140"/>
                    <a:pt x="98969" y="75140"/>
                  </a:cubicBezTo>
                  <a:cubicBezTo>
                    <a:pt x="98969" y="75140"/>
                    <a:pt x="98969" y="75140"/>
                    <a:pt x="98969" y="75140"/>
                  </a:cubicBezTo>
                  <a:cubicBezTo>
                    <a:pt x="98969" y="75140"/>
                    <a:pt x="98969" y="75140"/>
                    <a:pt x="98969" y="75140"/>
                  </a:cubicBezTo>
                  <a:cubicBezTo>
                    <a:pt x="98969" y="75140"/>
                    <a:pt x="98969" y="75140"/>
                    <a:pt x="98969" y="75140"/>
                  </a:cubicBezTo>
                  <a:cubicBezTo>
                    <a:pt x="98969" y="75140"/>
                    <a:pt x="98969" y="75140"/>
                    <a:pt x="98969" y="75140"/>
                  </a:cubicBezTo>
                  <a:cubicBezTo>
                    <a:pt x="98969" y="76261"/>
                    <a:pt x="98969" y="76261"/>
                    <a:pt x="98969" y="76261"/>
                  </a:cubicBezTo>
                  <a:cubicBezTo>
                    <a:pt x="98969" y="76261"/>
                    <a:pt x="98969" y="76261"/>
                    <a:pt x="98969" y="76261"/>
                  </a:cubicBezTo>
                  <a:cubicBezTo>
                    <a:pt x="98969" y="76261"/>
                    <a:pt x="98969" y="76261"/>
                    <a:pt x="98969" y="76261"/>
                  </a:cubicBezTo>
                  <a:cubicBezTo>
                    <a:pt x="98969" y="76261"/>
                    <a:pt x="98969" y="76261"/>
                    <a:pt x="98969" y="76261"/>
                  </a:cubicBezTo>
                  <a:cubicBezTo>
                    <a:pt x="98969" y="76261"/>
                    <a:pt x="98969" y="76261"/>
                    <a:pt x="98969" y="76261"/>
                  </a:cubicBezTo>
                  <a:cubicBezTo>
                    <a:pt x="98969" y="76261"/>
                    <a:pt x="98969" y="76261"/>
                    <a:pt x="98969" y="76261"/>
                  </a:cubicBezTo>
                  <a:cubicBezTo>
                    <a:pt x="98969" y="76261"/>
                    <a:pt x="98969" y="76261"/>
                    <a:pt x="98969"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381" y="76261"/>
                    <a:pt x="99381" y="76261"/>
                    <a:pt x="99381" y="76261"/>
                  </a:cubicBezTo>
                  <a:cubicBezTo>
                    <a:pt x="99793" y="75140"/>
                    <a:pt x="99793" y="75140"/>
                    <a:pt x="99793" y="75140"/>
                  </a:cubicBezTo>
                  <a:cubicBezTo>
                    <a:pt x="99793" y="75140"/>
                    <a:pt x="99793" y="75140"/>
                    <a:pt x="99793" y="75140"/>
                  </a:cubicBezTo>
                  <a:cubicBezTo>
                    <a:pt x="99793" y="75140"/>
                    <a:pt x="99793" y="75140"/>
                    <a:pt x="99793" y="75140"/>
                  </a:cubicBezTo>
                  <a:cubicBezTo>
                    <a:pt x="99793" y="75140"/>
                    <a:pt x="99793" y="75140"/>
                    <a:pt x="99793" y="75140"/>
                  </a:cubicBezTo>
                  <a:cubicBezTo>
                    <a:pt x="99793" y="75140"/>
                    <a:pt x="99793" y="75140"/>
                    <a:pt x="99793" y="75140"/>
                  </a:cubicBezTo>
                  <a:cubicBezTo>
                    <a:pt x="99793" y="75140"/>
                    <a:pt x="99793" y="75140"/>
                    <a:pt x="99793" y="75140"/>
                  </a:cubicBezTo>
                  <a:cubicBezTo>
                    <a:pt x="100206" y="75140"/>
                    <a:pt x="100206" y="75140"/>
                    <a:pt x="100206" y="75140"/>
                  </a:cubicBezTo>
                  <a:cubicBezTo>
                    <a:pt x="100206" y="75140"/>
                    <a:pt x="100206" y="75140"/>
                    <a:pt x="100206" y="75140"/>
                  </a:cubicBezTo>
                  <a:cubicBezTo>
                    <a:pt x="100206" y="75140"/>
                    <a:pt x="100206" y="75140"/>
                    <a:pt x="100206" y="75140"/>
                  </a:cubicBezTo>
                  <a:cubicBezTo>
                    <a:pt x="100206" y="75140"/>
                    <a:pt x="100206" y="75140"/>
                    <a:pt x="100206" y="75140"/>
                  </a:cubicBezTo>
                  <a:cubicBezTo>
                    <a:pt x="100206" y="75140"/>
                    <a:pt x="100206" y="75140"/>
                    <a:pt x="100206" y="75140"/>
                  </a:cubicBezTo>
                  <a:cubicBezTo>
                    <a:pt x="100206" y="75140"/>
                    <a:pt x="100206" y="75140"/>
                    <a:pt x="100206" y="75140"/>
                  </a:cubicBezTo>
                  <a:cubicBezTo>
                    <a:pt x="100618" y="75140"/>
                    <a:pt x="100618" y="75140"/>
                    <a:pt x="100618" y="75140"/>
                  </a:cubicBezTo>
                  <a:cubicBezTo>
                    <a:pt x="100618" y="75140"/>
                    <a:pt x="100618" y="75140"/>
                    <a:pt x="100618" y="75140"/>
                  </a:cubicBezTo>
                  <a:cubicBezTo>
                    <a:pt x="100618" y="75140"/>
                    <a:pt x="100618" y="75140"/>
                    <a:pt x="100618" y="75140"/>
                  </a:cubicBezTo>
                  <a:cubicBezTo>
                    <a:pt x="100618" y="75140"/>
                    <a:pt x="100618" y="75140"/>
                    <a:pt x="100618" y="75140"/>
                  </a:cubicBezTo>
                  <a:cubicBezTo>
                    <a:pt x="100618" y="75140"/>
                    <a:pt x="100618" y="75140"/>
                    <a:pt x="100618" y="75140"/>
                  </a:cubicBezTo>
                  <a:cubicBezTo>
                    <a:pt x="101030" y="75140"/>
                    <a:pt x="101030" y="75140"/>
                    <a:pt x="101030" y="75140"/>
                  </a:cubicBezTo>
                  <a:cubicBezTo>
                    <a:pt x="101030" y="75140"/>
                    <a:pt x="101030" y="75140"/>
                    <a:pt x="101030" y="75140"/>
                  </a:cubicBezTo>
                  <a:cubicBezTo>
                    <a:pt x="101030" y="75140"/>
                    <a:pt x="101030" y="75140"/>
                    <a:pt x="101030" y="75140"/>
                  </a:cubicBezTo>
                  <a:cubicBezTo>
                    <a:pt x="101030" y="75140"/>
                    <a:pt x="101030" y="75140"/>
                    <a:pt x="101030" y="75140"/>
                  </a:cubicBezTo>
                  <a:cubicBezTo>
                    <a:pt x="101030" y="75140"/>
                    <a:pt x="101030" y="75140"/>
                    <a:pt x="101030" y="75140"/>
                  </a:cubicBezTo>
                  <a:cubicBezTo>
                    <a:pt x="101443" y="75140"/>
                    <a:pt x="101443" y="75140"/>
                    <a:pt x="101443" y="75140"/>
                  </a:cubicBezTo>
                  <a:cubicBezTo>
                    <a:pt x="101443" y="75140"/>
                    <a:pt x="101443" y="75140"/>
                    <a:pt x="101443" y="75140"/>
                  </a:cubicBezTo>
                  <a:cubicBezTo>
                    <a:pt x="101443" y="75140"/>
                    <a:pt x="101443" y="75140"/>
                    <a:pt x="101443" y="75140"/>
                  </a:cubicBezTo>
                  <a:cubicBezTo>
                    <a:pt x="101443" y="75140"/>
                    <a:pt x="101443" y="75140"/>
                    <a:pt x="101443" y="75140"/>
                  </a:cubicBezTo>
                  <a:cubicBezTo>
                    <a:pt x="101443" y="75140"/>
                    <a:pt x="101443" y="75140"/>
                    <a:pt x="101443" y="75140"/>
                  </a:cubicBezTo>
                  <a:cubicBezTo>
                    <a:pt x="101443" y="75140"/>
                    <a:pt x="101443" y="75140"/>
                    <a:pt x="101443" y="75140"/>
                  </a:cubicBezTo>
                  <a:cubicBezTo>
                    <a:pt x="101855" y="75140"/>
                    <a:pt x="101855" y="75140"/>
                    <a:pt x="101855" y="75140"/>
                  </a:cubicBezTo>
                  <a:cubicBezTo>
                    <a:pt x="101855" y="75140"/>
                    <a:pt x="101855" y="75140"/>
                    <a:pt x="101855" y="75140"/>
                  </a:cubicBezTo>
                  <a:cubicBezTo>
                    <a:pt x="101855" y="75140"/>
                    <a:pt x="101855" y="75140"/>
                    <a:pt x="101855" y="75140"/>
                  </a:cubicBezTo>
                  <a:cubicBezTo>
                    <a:pt x="101855" y="75140"/>
                    <a:pt x="101855" y="75140"/>
                    <a:pt x="101855" y="75140"/>
                  </a:cubicBezTo>
                  <a:cubicBezTo>
                    <a:pt x="101855" y="75140"/>
                    <a:pt x="101855" y="75140"/>
                    <a:pt x="101855"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268" y="75140"/>
                    <a:pt x="102268" y="75140"/>
                    <a:pt x="102268" y="75140"/>
                  </a:cubicBezTo>
                  <a:cubicBezTo>
                    <a:pt x="102680" y="75140"/>
                    <a:pt x="102680" y="75140"/>
                    <a:pt x="102680" y="75140"/>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2680" y="74018"/>
                    <a:pt x="102680" y="74018"/>
                    <a:pt x="102680"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092" y="74018"/>
                    <a:pt x="103092" y="74018"/>
                    <a:pt x="103092" y="74018"/>
                  </a:cubicBezTo>
                  <a:cubicBezTo>
                    <a:pt x="103917" y="78504"/>
                    <a:pt x="103917" y="78504"/>
                    <a:pt x="103917" y="78504"/>
                  </a:cubicBezTo>
                  <a:cubicBezTo>
                    <a:pt x="103917" y="78504"/>
                    <a:pt x="108453" y="80747"/>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103" y="79626"/>
                    <a:pt x="110103" y="79626"/>
                    <a:pt x="110103"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110515" y="79626"/>
                    <a:pt x="110515" y="79626"/>
                    <a:pt x="110515" y="79626"/>
                  </a:cubicBezTo>
                  <a:cubicBezTo>
                    <a:pt x="95257" y="77383"/>
                    <a:pt x="95257" y="77383"/>
                    <a:pt x="95257" y="77383"/>
                  </a:cubicBezTo>
                  <a:close/>
                  <a:moveTo>
                    <a:pt x="96082" y="75140"/>
                  </a:moveTo>
                  <a:cubicBezTo>
                    <a:pt x="96082" y="75140"/>
                    <a:pt x="96082" y="75140"/>
                    <a:pt x="96082" y="75140"/>
                  </a:cubicBezTo>
                  <a:cubicBezTo>
                    <a:pt x="96082" y="75140"/>
                    <a:pt x="96082" y="75140"/>
                    <a:pt x="96082" y="75140"/>
                  </a:cubicBezTo>
                  <a:cubicBezTo>
                    <a:pt x="96082" y="75140"/>
                    <a:pt x="96082" y="75140"/>
                    <a:pt x="96082" y="75140"/>
                  </a:cubicBezTo>
                  <a:close/>
                  <a:moveTo>
                    <a:pt x="110927" y="79626"/>
                  </a:move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0927" y="79626"/>
                    <a:pt x="110927" y="79626"/>
                    <a:pt x="110927" y="79626"/>
                  </a:cubicBezTo>
                  <a:cubicBezTo>
                    <a:pt x="111340" y="79626"/>
                    <a:pt x="111340" y="79626"/>
                    <a:pt x="111340" y="79626"/>
                  </a:cubicBezTo>
                  <a:cubicBezTo>
                    <a:pt x="111340" y="79626"/>
                    <a:pt x="111340" y="79626"/>
                    <a:pt x="111340" y="79626"/>
                  </a:cubicBezTo>
                  <a:cubicBezTo>
                    <a:pt x="111340" y="79626"/>
                    <a:pt x="111340" y="79626"/>
                    <a:pt x="111340" y="79626"/>
                  </a:cubicBezTo>
                  <a:cubicBezTo>
                    <a:pt x="111340" y="79626"/>
                    <a:pt x="111340" y="79626"/>
                    <a:pt x="111340" y="79626"/>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340" y="78504"/>
                    <a:pt x="111340" y="78504"/>
                    <a:pt x="111340"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1752" y="78504"/>
                    <a:pt x="111752" y="78504"/>
                    <a:pt x="111752" y="78504"/>
                  </a:cubicBezTo>
                  <a:cubicBezTo>
                    <a:pt x="112164" y="78504"/>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164" y="77383"/>
                    <a:pt x="112164" y="77383"/>
                    <a:pt x="112164"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577" y="77383"/>
                    <a:pt x="112577" y="77383"/>
                    <a:pt x="112577"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2989" y="77383"/>
                    <a:pt x="112989" y="77383"/>
                    <a:pt x="112989"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402" y="77383"/>
                    <a:pt x="113402" y="77383"/>
                    <a:pt x="113402" y="77383"/>
                  </a:cubicBezTo>
                  <a:cubicBezTo>
                    <a:pt x="113814" y="77383"/>
                    <a:pt x="113814" y="77383"/>
                    <a:pt x="114639" y="78504"/>
                  </a:cubicBezTo>
                  <a:cubicBezTo>
                    <a:pt x="115463" y="79626"/>
                    <a:pt x="116701" y="80747"/>
                    <a:pt x="117525" y="80747"/>
                  </a:cubicBezTo>
                  <a:cubicBezTo>
                    <a:pt x="119175" y="80747"/>
                    <a:pt x="119175" y="80747"/>
                    <a:pt x="119175" y="80747"/>
                  </a:cubicBezTo>
                  <a:cubicBezTo>
                    <a:pt x="119587" y="77383"/>
                    <a:pt x="119587" y="77383"/>
                    <a:pt x="119587" y="77383"/>
                  </a:cubicBezTo>
                  <a:cubicBezTo>
                    <a:pt x="120000" y="79626"/>
                    <a:pt x="119175" y="68411"/>
                    <a:pt x="119587" y="65046"/>
                  </a:cubicBezTo>
                  <a:cubicBezTo>
                    <a:pt x="119175" y="63925"/>
                    <a:pt x="118762" y="62803"/>
                    <a:pt x="118762" y="61682"/>
                  </a:cubicBezTo>
                  <a:cubicBezTo>
                    <a:pt x="118350" y="60560"/>
                    <a:pt x="116288" y="60560"/>
                    <a:pt x="116288" y="60560"/>
                  </a:cubicBezTo>
                  <a:cubicBezTo>
                    <a:pt x="114639" y="59439"/>
                    <a:pt x="114639" y="59439"/>
                    <a:pt x="114639" y="59439"/>
                  </a:cubicBezTo>
                  <a:cubicBezTo>
                    <a:pt x="113402" y="58317"/>
                    <a:pt x="113402" y="58317"/>
                    <a:pt x="113402" y="58317"/>
                  </a:cubicBezTo>
                  <a:cubicBezTo>
                    <a:pt x="112164" y="52710"/>
                    <a:pt x="112164" y="52710"/>
                    <a:pt x="112164" y="52710"/>
                  </a:cubicBezTo>
                  <a:cubicBezTo>
                    <a:pt x="110927" y="50467"/>
                    <a:pt x="110927" y="50467"/>
                    <a:pt x="110927" y="50467"/>
                  </a:cubicBezTo>
                  <a:cubicBezTo>
                    <a:pt x="109690" y="45981"/>
                    <a:pt x="109690" y="45981"/>
                    <a:pt x="109690" y="45981"/>
                  </a:cubicBezTo>
                  <a:cubicBezTo>
                    <a:pt x="110103" y="43738"/>
                    <a:pt x="110103" y="43738"/>
                    <a:pt x="110103" y="43738"/>
                  </a:cubicBezTo>
                  <a:cubicBezTo>
                    <a:pt x="111340" y="39252"/>
                    <a:pt x="111340" y="39252"/>
                    <a:pt x="111340" y="39252"/>
                  </a:cubicBezTo>
                  <a:cubicBezTo>
                    <a:pt x="111340" y="39252"/>
                    <a:pt x="111752" y="39252"/>
                    <a:pt x="112164" y="37009"/>
                  </a:cubicBezTo>
                  <a:cubicBezTo>
                    <a:pt x="112989" y="33644"/>
                    <a:pt x="112164" y="33644"/>
                    <a:pt x="112164" y="33644"/>
                  </a:cubicBezTo>
                  <a:cubicBezTo>
                    <a:pt x="112164" y="33644"/>
                    <a:pt x="110515" y="31401"/>
                    <a:pt x="109690" y="30280"/>
                  </a:cubicBezTo>
                  <a:cubicBezTo>
                    <a:pt x="108865" y="29158"/>
                    <a:pt x="107628" y="32523"/>
                    <a:pt x="107628" y="32523"/>
                  </a:cubicBezTo>
                  <a:cubicBezTo>
                    <a:pt x="105154" y="31401"/>
                    <a:pt x="105154" y="31401"/>
                    <a:pt x="105154" y="31401"/>
                  </a:cubicBezTo>
                  <a:cubicBezTo>
                    <a:pt x="103092" y="31401"/>
                    <a:pt x="103092" y="31401"/>
                    <a:pt x="103092" y="31401"/>
                  </a:cubicBezTo>
                  <a:cubicBezTo>
                    <a:pt x="101443" y="26915"/>
                    <a:pt x="101443" y="26915"/>
                    <a:pt x="101443" y="26915"/>
                  </a:cubicBezTo>
                  <a:cubicBezTo>
                    <a:pt x="98556" y="24672"/>
                    <a:pt x="98556" y="24672"/>
                    <a:pt x="98556" y="24672"/>
                  </a:cubicBezTo>
                  <a:cubicBezTo>
                    <a:pt x="96907" y="22429"/>
                    <a:pt x="96907" y="22429"/>
                    <a:pt x="96907" y="22429"/>
                  </a:cubicBezTo>
                  <a:cubicBezTo>
                    <a:pt x="96907" y="22429"/>
                    <a:pt x="96907" y="13457"/>
                    <a:pt x="96907" y="12336"/>
                  </a:cubicBezTo>
                  <a:cubicBezTo>
                    <a:pt x="96907" y="10093"/>
                    <a:pt x="96907" y="6728"/>
                    <a:pt x="96907" y="6728"/>
                  </a:cubicBezTo>
                  <a:cubicBezTo>
                    <a:pt x="96907" y="6728"/>
                    <a:pt x="94432" y="5607"/>
                    <a:pt x="93195" y="6728"/>
                  </a:cubicBezTo>
                  <a:cubicBezTo>
                    <a:pt x="92371" y="7850"/>
                    <a:pt x="91134" y="6728"/>
                    <a:pt x="91134" y="6728"/>
                  </a:cubicBezTo>
                  <a:cubicBezTo>
                    <a:pt x="91134" y="6728"/>
                    <a:pt x="87835" y="5607"/>
                    <a:pt x="87422" y="3364"/>
                  </a:cubicBezTo>
                  <a:cubicBezTo>
                    <a:pt x="87422" y="1121"/>
                    <a:pt x="87422" y="2242"/>
                    <a:pt x="87010" y="2242"/>
                  </a:cubicBezTo>
                  <a:cubicBezTo>
                    <a:pt x="86185" y="2242"/>
                    <a:pt x="83711" y="2242"/>
                    <a:pt x="83711" y="2242"/>
                  </a:cubicBezTo>
                  <a:cubicBezTo>
                    <a:pt x="81237" y="0"/>
                    <a:pt x="81237" y="0"/>
                    <a:pt x="81237" y="0"/>
                  </a:cubicBezTo>
                  <a:cubicBezTo>
                    <a:pt x="81237" y="10093"/>
                    <a:pt x="81237" y="10093"/>
                    <a:pt x="81237" y="10093"/>
                  </a:cubicBezTo>
                  <a:cubicBezTo>
                    <a:pt x="80824" y="7850"/>
                    <a:pt x="80824" y="7850"/>
                    <a:pt x="80824" y="7850"/>
                  </a:cubicBezTo>
                  <a:cubicBezTo>
                    <a:pt x="76701" y="6728"/>
                    <a:pt x="76701" y="6728"/>
                    <a:pt x="76701" y="6728"/>
                  </a:cubicBezTo>
                  <a:cubicBezTo>
                    <a:pt x="74226" y="10093"/>
                    <a:pt x="74226" y="10093"/>
                    <a:pt x="74226" y="10093"/>
                  </a:cubicBezTo>
                  <a:cubicBezTo>
                    <a:pt x="72164" y="12336"/>
                    <a:pt x="72164" y="12336"/>
                    <a:pt x="72164" y="12336"/>
                  </a:cubicBezTo>
                  <a:cubicBezTo>
                    <a:pt x="72164" y="15700"/>
                    <a:pt x="72164" y="15700"/>
                    <a:pt x="72164" y="15700"/>
                  </a:cubicBezTo>
                  <a:cubicBezTo>
                    <a:pt x="71340" y="19065"/>
                    <a:pt x="71340" y="19065"/>
                    <a:pt x="71340" y="19065"/>
                  </a:cubicBezTo>
                  <a:cubicBezTo>
                    <a:pt x="71340" y="19065"/>
                    <a:pt x="70103" y="20186"/>
                    <a:pt x="69278" y="20186"/>
                  </a:cubicBezTo>
                  <a:cubicBezTo>
                    <a:pt x="69278" y="21308"/>
                    <a:pt x="68865" y="23551"/>
                    <a:pt x="68865" y="24672"/>
                  </a:cubicBezTo>
                  <a:cubicBezTo>
                    <a:pt x="68453" y="25794"/>
                    <a:pt x="67628" y="25794"/>
                    <a:pt x="67628" y="25794"/>
                  </a:cubicBezTo>
                  <a:cubicBezTo>
                    <a:pt x="65979" y="24672"/>
                    <a:pt x="65979" y="24672"/>
                    <a:pt x="65979" y="24672"/>
                  </a:cubicBezTo>
                  <a:cubicBezTo>
                    <a:pt x="64742" y="24672"/>
                    <a:pt x="64742" y="24672"/>
                    <a:pt x="64742" y="24672"/>
                  </a:cubicBezTo>
                  <a:cubicBezTo>
                    <a:pt x="63917" y="22429"/>
                    <a:pt x="63917" y="22429"/>
                    <a:pt x="63917" y="22429"/>
                  </a:cubicBezTo>
                  <a:cubicBezTo>
                    <a:pt x="64742" y="17943"/>
                    <a:pt x="64742" y="17943"/>
                    <a:pt x="64742" y="17943"/>
                  </a:cubicBezTo>
                  <a:cubicBezTo>
                    <a:pt x="64742" y="15700"/>
                    <a:pt x="64742" y="15700"/>
                    <a:pt x="64742" y="15700"/>
                  </a:cubicBezTo>
                  <a:cubicBezTo>
                    <a:pt x="62268" y="15700"/>
                    <a:pt x="62268" y="15700"/>
                    <a:pt x="62268" y="15700"/>
                  </a:cubicBezTo>
                  <a:cubicBezTo>
                    <a:pt x="59793" y="13457"/>
                    <a:pt x="59793" y="13457"/>
                    <a:pt x="59793" y="13457"/>
                  </a:cubicBezTo>
                  <a:cubicBezTo>
                    <a:pt x="54432" y="12336"/>
                    <a:pt x="54432" y="12336"/>
                    <a:pt x="54432" y="12336"/>
                  </a:cubicBezTo>
                  <a:cubicBezTo>
                    <a:pt x="51134" y="10093"/>
                    <a:pt x="51134" y="10093"/>
                    <a:pt x="51134" y="10093"/>
                  </a:cubicBezTo>
                  <a:cubicBezTo>
                    <a:pt x="49072" y="4485"/>
                    <a:pt x="49072" y="4485"/>
                    <a:pt x="49072" y="4485"/>
                  </a:cubicBezTo>
                  <a:cubicBezTo>
                    <a:pt x="45773" y="2242"/>
                    <a:pt x="45773" y="2242"/>
                    <a:pt x="45773" y="2242"/>
                  </a:cubicBezTo>
                  <a:cubicBezTo>
                    <a:pt x="42886" y="7850"/>
                    <a:pt x="42886" y="7850"/>
                    <a:pt x="42886" y="7850"/>
                  </a:cubicBezTo>
                  <a:cubicBezTo>
                    <a:pt x="42886" y="7850"/>
                    <a:pt x="40000" y="4485"/>
                    <a:pt x="38762" y="4485"/>
                  </a:cubicBezTo>
                  <a:cubicBezTo>
                    <a:pt x="37938" y="5607"/>
                    <a:pt x="36288" y="6728"/>
                    <a:pt x="35876" y="7850"/>
                  </a:cubicBezTo>
                  <a:cubicBezTo>
                    <a:pt x="35463" y="7850"/>
                    <a:pt x="34639" y="11214"/>
                    <a:pt x="34226" y="11214"/>
                  </a:cubicBezTo>
                  <a:cubicBezTo>
                    <a:pt x="33402" y="12336"/>
                    <a:pt x="32577" y="11214"/>
                    <a:pt x="31752" y="11214"/>
                  </a:cubicBezTo>
                  <a:cubicBezTo>
                    <a:pt x="31340" y="12336"/>
                    <a:pt x="30927" y="13457"/>
                    <a:pt x="30103" y="13457"/>
                  </a:cubicBezTo>
                  <a:cubicBezTo>
                    <a:pt x="29278" y="13457"/>
                    <a:pt x="28865" y="12336"/>
                    <a:pt x="28041" y="12336"/>
                  </a:cubicBezTo>
                  <a:cubicBezTo>
                    <a:pt x="27628" y="13457"/>
                    <a:pt x="27216" y="14579"/>
                    <a:pt x="26391" y="14579"/>
                  </a:cubicBezTo>
                  <a:cubicBezTo>
                    <a:pt x="25567" y="14579"/>
                    <a:pt x="25154" y="12336"/>
                    <a:pt x="25154" y="12336"/>
                  </a:cubicBezTo>
                  <a:cubicBezTo>
                    <a:pt x="23917" y="12336"/>
                    <a:pt x="23917" y="12336"/>
                    <a:pt x="23917" y="12336"/>
                  </a:cubicBezTo>
                  <a:cubicBezTo>
                    <a:pt x="22680" y="8971"/>
                    <a:pt x="22680" y="8971"/>
                    <a:pt x="22680" y="8971"/>
                  </a:cubicBezTo>
                  <a:cubicBezTo>
                    <a:pt x="22680" y="8971"/>
                    <a:pt x="22268" y="11214"/>
                    <a:pt x="21030" y="11214"/>
                  </a:cubicBezTo>
                  <a:cubicBezTo>
                    <a:pt x="20206" y="10093"/>
                    <a:pt x="19381" y="8971"/>
                    <a:pt x="18556" y="10093"/>
                  </a:cubicBezTo>
                  <a:cubicBezTo>
                    <a:pt x="17731" y="10093"/>
                    <a:pt x="16494" y="11214"/>
                    <a:pt x="16494" y="11214"/>
                  </a:cubicBezTo>
                  <a:cubicBezTo>
                    <a:pt x="13195" y="7850"/>
                    <a:pt x="13195" y="7850"/>
                    <a:pt x="13195" y="7850"/>
                  </a:cubicBezTo>
                  <a:cubicBezTo>
                    <a:pt x="11134" y="6728"/>
                    <a:pt x="11134" y="6728"/>
                    <a:pt x="11134" y="6728"/>
                  </a:cubicBezTo>
                  <a:cubicBezTo>
                    <a:pt x="9484" y="5607"/>
                    <a:pt x="9484" y="5607"/>
                    <a:pt x="9484" y="5607"/>
                  </a:cubicBezTo>
                  <a:cubicBezTo>
                    <a:pt x="8659" y="8971"/>
                    <a:pt x="8659" y="8971"/>
                    <a:pt x="8659" y="8971"/>
                  </a:cubicBezTo>
                  <a:cubicBezTo>
                    <a:pt x="6597" y="8971"/>
                    <a:pt x="6597" y="8971"/>
                    <a:pt x="6597" y="8971"/>
                  </a:cubicBezTo>
                  <a:cubicBezTo>
                    <a:pt x="6597" y="8971"/>
                    <a:pt x="4123" y="6728"/>
                    <a:pt x="2474" y="7850"/>
                  </a:cubicBezTo>
                  <a:cubicBezTo>
                    <a:pt x="2061" y="7850"/>
                    <a:pt x="824" y="11214"/>
                    <a:pt x="412" y="11214"/>
                  </a:cubicBezTo>
                  <a:cubicBezTo>
                    <a:pt x="0" y="12336"/>
                    <a:pt x="412" y="12336"/>
                    <a:pt x="824" y="15700"/>
                  </a:cubicBezTo>
                  <a:cubicBezTo>
                    <a:pt x="824" y="17943"/>
                    <a:pt x="412" y="22429"/>
                    <a:pt x="412" y="22429"/>
                  </a:cubicBezTo>
                  <a:cubicBezTo>
                    <a:pt x="2886" y="23551"/>
                    <a:pt x="2886" y="23551"/>
                    <a:pt x="2886" y="23551"/>
                  </a:cubicBezTo>
                  <a:cubicBezTo>
                    <a:pt x="4948" y="25794"/>
                    <a:pt x="4948" y="25794"/>
                    <a:pt x="4948" y="25794"/>
                  </a:cubicBezTo>
                  <a:cubicBezTo>
                    <a:pt x="5360" y="30280"/>
                    <a:pt x="5360" y="30280"/>
                    <a:pt x="5360" y="30280"/>
                  </a:cubicBezTo>
                  <a:cubicBezTo>
                    <a:pt x="5360" y="30280"/>
                    <a:pt x="6597" y="33644"/>
                    <a:pt x="7010" y="32523"/>
                  </a:cubicBezTo>
                  <a:cubicBezTo>
                    <a:pt x="7422" y="32523"/>
                    <a:pt x="7010" y="31401"/>
                    <a:pt x="7422" y="30280"/>
                  </a:cubicBezTo>
                  <a:cubicBezTo>
                    <a:pt x="7422" y="30280"/>
                    <a:pt x="7835" y="32523"/>
                    <a:pt x="8659" y="32523"/>
                  </a:cubicBezTo>
                  <a:cubicBezTo>
                    <a:pt x="8659" y="32523"/>
                    <a:pt x="9484" y="31401"/>
                    <a:pt x="9896" y="31401"/>
                  </a:cubicBezTo>
                  <a:cubicBezTo>
                    <a:pt x="10721" y="32523"/>
                    <a:pt x="11134" y="33644"/>
                    <a:pt x="11546" y="33644"/>
                  </a:cubicBezTo>
                  <a:cubicBezTo>
                    <a:pt x="11958" y="33644"/>
                    <a:pt x="12783" y="32523"/>
                    <a:pt x="12783" y="32523"/>
                  </a:cubicBezTo>
                  <a:cubicBezTo>
                    <a:pt x="13608" y="31401"/>
                    <a:pt x="14845" y="30280"/>
                    <a:pt x="16082" y="33644"/>
                  </a:cubicBezTo>
                  <a:cubicBezTo>
                    <a:pt x="16907" y="35887"/>
                    <a:pt x="16494" y="37009"/>
                    <a:pt x="17319" y="37009"/>
                  </a:cubicBezTo>
                  <a:cubicBezTo>
                    <a:pt x="17731" y="37009"/>
                    <a:pt x="17731" y="34766"/>
                    <a:pt x="18144" y="34766"/>
                  </a:cubicBezTo>
                  <a:cubicBezTo>
                    <a:pt x="18969" y="34766"/>
                    <a:pt x="18969" y="35887"/>
                    <a:pt x="19381" y="37009"/>
                  </a:cubicBezTo>
                  <a:cubicBezTo>
                    <a:pt x="20206" y="39252"/>
                    <a:pt x="20206" y="41495"/>
                    <a:pt x="21030" y="42616"/>
                  </a:cubicBezTo>
                  <a:cubicBezTo>
                    <a:pt x="21030" y="43738"/>
                    <a:pt x="21443" y="44859"/>
                    <a:pt x="22268" y="44859"/>
                  </a:cubicBezTo>
                  <a:cubicBezTo>
                    <a:pt x="22268" y="44859"/>
                    <a:pt x="22680" y="43738"/>
                    <a:pt x="22680" y="43738"/>
                  </a:cubicBezTo>
                  <a:cubicBezTo>
                    <a:pt x="23505" y="43738"/>
                    <a:pt x="24329" y="43738"/>
                    <a:pt x="24742" y="44859"/>
                  </a:cubicBezTo>
                  <a:cubicBezTo>
                    <a:pt x="26391" y="44859"/>
                    <a:pt x="26804" y="44859"/>
                    <a:pt x="27216" y="45981"/>
                  </a:cubicBezTo>
                  <a:cubicBezTo>
                    <a:pt x="27628" y="48224"/>
                    <a:pt x="28453" y="51588"/>
                    <a:pt x="28865" y="53831"/>
                  </a:cubicBezTo>
                  <a:cubicBezTo>
                    <a:pt x="29278" y="56074"/>
                    <a:pt x="29690" y="60560"/>
                    <a:pt x="30103" y="61682"/>
                  </a:cubicBezTo>
                  <a:cubicBezTo>
                    <a:pt x="30515" y="63925"/>
                    <a:pt x="31752" y="65046"/>
                    <a:pt x="32164" y="67289"/>
                  </a:cubicBezTo>
                  <a:cubicBezTo>
                    <a:pt x="32577" y="68411"/>
                    <a:pt x="33402" y="75140"/>
                    <a:pt x="33814" y="77383"/>
                  </a:cubicBezTo>
                  <a:cubicBezTo>
                    <a:pt x="33814" y="79626"/>
                    <a:pt x="35051" y="82990"/>
                    <a:pt x="35463" y="87476"/>
                  </a:cubicBezTo>
                  <a:cubicBezTo>
                    <a:pt x="36288" y="91962"/>
                    <a:pt x="36288" y="95327"/>
                    <a:pt x="36288" y="95327"/>
                  </a:cubicBezTo>
                  <a:cubicBezTo>
                    <a:pt x="36288" y="99813"/>
                    <a:pt x="36288" y="99813"/>
                    <a:pt x="36288" y="99813"/>
                  </a:cubicBezTo>
                  <a:cubicBezTo>
                    <a:pt x="36288" y="99813"/>
                    <a:pt x="35051" y="109906"/>
                    <a:pt x="34226" y="112149"/>
                  </a:cubicBezTo>
                  <a:cubicBezTo>
                    <a:pt x="33402" y="114392"/>
                    <a:pt x="34639" y="117757"/>
                    <a:pt x="35876" y="118878"/>
                  </a:cubicBezTo>
                  <a:cubicBezTo>
                    <a:pt x="37113" y="120000"/>
                    <a:pt x="40412" y="115514"/>
                    <a:pt x="40412" y="115514"/>
                  </a:cubicBezTo>
                  <a:cubicBezTo>
                    <a:pt x="42474" y="113271"/>
                    <a:pt x="42474" y="113271"/>
                    <a:pt x="42474" y="113271"/>
                  </a:cubicBezTo>
                  <a:cubicBezTo>
                    <a:pt x="44536" y="112149"/>
                    <a:pt x="44536" y="112149"/>
                    <a:pt x="44536" y="112149"/>
                  </a:cubicBezTo>
                  <a:cubicBezTo>
                    <a:pt x="44536" y="112149"/>
                    <a:pt x="49484" y="111028"/>
                    <a:pt x="50309" y="109906"/>
                  </a:cubicBezTo>
                  <a:cubicBezTo>
                    <a:pt x="51546" y="107663"/>
                    <a:pt x="51546" y="105420"/>
                    <a:pt x="51546" y="105420"/>
                  </a:cubicBezTo>
                  <a:cubicBezTo>
                    <a:pt x="51134" y="102056"/>
                    <a:pt x="51134" y="102056"/>
                    <a:pt x="51134" y="102056"/>
                  </a:cubicBezTo>
                  <a:cubicBezTo>
                    <a:pt x="51134" y="102056"/>
                    <a:pt x="53608" y="98691"/>
                    <a:pt x="54845" y="97570"/>
                  </a:cubicBezTo>
                  <a:cubicBezTo>
                    <a:pt x="55670" y="96448"/>
                    <a:pt x="56494" y="98691"/>
                    <a:pt x="56494" y="98691"/>
                  </a:cubicBezTo>
                  <a:cubicBezTo>
                    <a:pt x="57731" y="102056"/>
                    <a:pt x="57731" y="102056"/>
                    <a:pt x="57731" y="102056"/>
                  </a:cubicBezTo>
                  <a:cubicBezTo>
                    <a:pt x="59381" y="106542"/>
                    <a:pt x="59381" y="106542"/>
                    <a:pt x="59381" y="106542"/>
                  </a:cubicBezTo>
                  <a:cubicBezTo>
                    <a:pt x="61443" y="107663"/>
                    <a:pt x="61443" y="107663"/>
                    <a:pt x="61443" y="107663"/>
                  </a:cubicBezTo>
                  <a:cubicBezTo>
                    <a:pt x="61443" y="107663"/>
                    <a:pt x="62680" y="111028"/>
                    <a:pt x="63092" y="112149"/>
                  </a:cubicBezTo>
                  <a:cubicBezTo>
                    <a:pt x="63092" y="114392"/>
                    <a:pt x="63092" y="114392"/>
                    <a:pt x="63092" y="114392"/>
                  </a:cubicBezTo>
                  <a:cubicBezTo>
                    <a:pt x="65567" y="114392"/>
                    <a:pt x="65567" y="114392"/>
                    <a:pt x="65567" y="114392"/>
                  </a:cubicBezTo>
                  <a:cubicBezTo>
                    <a:pt x="67628" y="112149"/>
                    <a:pt x="67628" y="112149"/>
                    <a:pt x="67628" y="112149"/>
                  </a:cubicBezTo>
                  <a:cubicBezTo>
                    <a:pt x="69690" y="115514"/>
                    <a:pt x="69690" y="115514"/>
                    <a:pt x="69690" y="115514"/>
                  </a:cubicBezTo>
                  <a:cubicBezTo>
                    <a:pt x="71752" y="113271"/>
                    <a:pt x="71752" y="113271"/>
                    <a:pt x="71752" y="113271"/>
                  </a:cubicBezTo>
                  <a:cubicBezTo>
                    <a:pt x="71340" y="112149"/>
                    <a:pt x="69690" y="111028"/>
                    <a:pt x="69690" y="111028"/>
                  </a:cubicBezTo>
                  <a:cubicBezTo>
                    <a:pt x="67628" y="111028"/>
                    <a:pt x="67628" y="111028"/>
                    <a:pt x="67628" y="111028"/>
                  </a:cubicBezTo>
                  <a:cubicBezTo>
                    <a:pt x="67216" y="109906"/>
                    <a:pt x="67216" y="109906"/>
                    <a:pt x="67216" y="109906"/>
                  </a:cubicBezTo>
                  <a:cubicBezTo>
                    <a:pt x="66391" y="107663"/>
                    <a:pt x="66391" y="107663"/>
                    <a:pt x="66391" y="107663"/>
                  </a:cubicBezTo>
                  <a:cubicBezTo>
                    <a:pt x="68041" y="104299"/>
                    <a:pt x="68041" y="104299"/>
                    <a:pt x="68041" y="104299"/>
                  </a:cubicBezTo>
                  <a:cubicBezTo>
                    <a:pt x="68041" y="104299"/>
                    <a:pt x="68865" y="104299"/>
                    <a:pt x="69278" y="103177"/>
                  </a:cubicBezTo>
                  <a:cubicBezTo>
                    <a:pt x="70103" y="103177"/>
                    <a:pt x="72577" y="100934"/>
                    <a:pt x="72577" y="100934"/>
                  </a:cubicBezTo>
                  <a:cubicBezTo>
                    <a:pt x="73402" y="98691"/>
                    <a:pt x="73402" y="98691"/>
                    <a:pt x="73402" y="98691"/>
                  </a:cubicBezTo>
                  <a:cubicBezTo>
                    <a:pt x="73402" y="98691"/>
                    <a:pt x="74226" y="96448"/>
                    <a:pt x="74226" y="96448"/>
                  </a:cubicBezTo>
                  <a:cubicBezTo>
                    <a:pt x="74639" y="96448"/>
                    <a:pt x="75463" y="96448"/>
                    <a:pt x="75876" y="95327"/>
                  </a:cubicBezTo>
                  <a:cubicBezTo>
                    <a:pt x="75876" y="95327"/>
                    <a:pt x="76288" y="94205"/>
                    <a:pt x="76288" y="94205"/>
                  </a:cubicBezTo>
                  <a:cubicBezTo>
                    <a:pt x="76288" y="94205"/>
                    <a:pt x="76288" y="93084"/>
                    <a:pt x="76701" y="93084"/>
                  </a:cubicBezTo>
                  <a:cubicBezTo>
                    <a:pt x="76701" y="93084"/>
                    <a:pt x="77113" y="93084"/>
                    <a:pt x="77525" y="91962"/>
                  </a:cubicBezTo>
                  <a:cubicBezTo>
                    <a:pt x="77938" y="91962"/>
                    <a:pt x="77938" y="91962"/>
                    <a:pt x="78350" y="90841"/>
                  </a:cubicBezTo>
                  <a:cubicBezTo>
                    <a:pt x="78350" y="90841"/>
                    <a:pt x="78762" y="87476"/>
                    <a:pt x="78762" y="87476"/>
                  </a:cubicBezTo>
                  <a:cubicBezTo>
                    <a:pt x="78762" y="87476"/>
                    <a:pt x="78762" y="87476"/>
                    <a:pt x="78762" y="87476"/>
                  </a:cubicBezTo>
                  <a:cubicBezTo>
                    <a:pt x="79175" y="87476"/>
                    <a:pt x="79587" y="88598"/>
                    <a:pt x="79587" y="88598"/>
                  </a:cubicBezTo>
                  <a:cubicBezTo>
                    <a:pt x="79587" y="88598"/>
                    <a:pt x="80412" y="88598"/>
                    <a:pt x="80824" y="88598"/>
                  </a:cubicBezTo>
                  <a:cubicBezTo>
                    <a:pt x="80824" y="88598"/>
                    <a:pt x="81649" y="87476"/>
                    <a:pt x="81649" y="87476"/>
                  </a:cubicBezTo>
                  <a:cubicBezTo>
                    <a:pt x="81649" y="87476"/>
                    <a:pt x="81649" y="86355"/>
                    <a:pt x="82061" y="86355"/>
                  </a:cubicBezTo>
                  <a:cubicBezTo>
                    <a:pt x="82474" y="86355"/>
                    <a:pt x="82886" y="86355"/>
                    <a:pt x="83298" y="86355"/>
                  </a:cubicBezTo>
                  <a:cubicBezTo>
                    <a:pt x="83298" y="86355"/>
                    <a:pt x="84123" y="86355"/>
                    <a:pt x="84123" y="86355"/>
                  </a:cubicBezTo>
                  <a:cubicBezTo>
                    <a:pt x="84536" y="85233"/>
                    <a:pt x="84536" y="85233"/>
                    <a:pt x="84536" y="85233"/>
                  </a:cubicBezTo>
                  <a:cubicBezTo>
                    <a:pt x="84948" y="85233"/>
                    <a:pt x="84536" y="84112"/>
                    <a:pt x="84948" y="85233"/>
                  </a:cubicBezTo>
                  <a:cubicBezTo>
                    <a:pt x="85360" y="85233"/>
                    <a:pt x="84948" y="86355"/>
                    <a:pt x="85360" y="85233"/>
                  </a:cubicBezTo>
                  <a:cubicBezTo>
                    <a:pt x="85773" y="84112"/>
                    <a:pt x="86185" y="81869"/>
                    <a:pt x="86185" y="81869"/>
                  </a:cubicBezTo>
                  <a:cubicBezTo>
                    <a:pt x="86185" y="81869"/>
                    <a:pt x="85773" y="81869"/>
                    <a:pt x="86597" y="81869"/>
                  </a:cubicBezTo>
                  <a:cubicBezTo>
                    <a:pt x="87422" y="81869"/>
                    <a:pt x="87422" y="81869"/>
                    <a:pt x="88247" y="81869"/>
                  </a:cubicBezTo>
                  <a:cubicBezTo>
                    <a:pt x="88659" y="81869"/>
                    <a:pt x="89484" y="80747"/>
                    <a:pt x="89484" y="80747"/>
                  </a:cubicBezTo>
                  <a:cubicBezTo>
                    <a:pt x="89896" y="80747"/>
                    <a:pt x="90309" y="79626"/>
                    <a:pt x="90309" y="79626"/>
                  </a:cubicBezTo>
                  <a:cubicBezTo>
                    <a:pt x="90309" y="78504"/>
                    <a:pt x="88659" y="76261"/>
                    <a:pt x="88659" y="76261"/>
                  </a:cubicBezTo>
                  <a:cubicBezTo>
                    <a:pt x="88659" y="76261"/>
                    <a:pt x="87835" y="75140"/>
                    <a:pt x="89072" y="75140"/>
                  </a:cubicBezTo>
                  <a:cubicBezTo>
                    <a:pt x="90309" y="76261"/>
                    <a:pt x="90721" y="76261"/>
                    <a:pt x="90721" y="76261"/>
                  </a:cubicBezTo>
                  <a:cubicBezTo>
                    <a:pt x="91134" y="76261"/>
                    <a:pt x="91134" y="75140"/>
                    <a:pt x="91546" y="75140"/>
                  </a:cubicBezTo>
                  <a:cubicBezTo>
                    <a:pt x="91958" y="74018"/>
                    <a:pt x="92371" y="72897"/>
                    <a:pt x="92371" y="72897"/>
                  </a:cubicBezTo>
                  <a:cubicBezTo>
                    <a:pt x="92783" y="72897"/>
                    <a:pt x="93608" y="75140"/>
                    <a:pt x="93608" y="75140"/>
                  </a:cubicBezTo>
                  <a:cubicBezTo>
                    <a:pt x="93608" y="77383"/>
                    <a:pt x="93608" y="77383"/>
                    <a:pt x="93608" y="77383"/>
                  </a:cubicBezTo>
                  <a:cubicBezTo>
                    <a:pt x="94845" y="77383"/>
                    <a:pt x="94845" y="77383"/>
                    <a:pt x="94845" y="77383"/>
                  </a:cubicBezTo>
                  <a:cubicBezTo>
                    <a:pt x="94845" y="77383"/>
                    <a:pt x="95257" y="77383"/>
                    <a:pt x="95257" y="77383"/>
                  </a:cubicBezTo>
                  <a:cubicBezTo>
                    <a:pt x="110927" y="79626"/>
                    <a:pt x="110927" y="79626"/>
                    <a:pt x="110927" y="79626"/>
                  </a:cubicBezTo>
                  <a:close/>
                  <a:moveTo>
                    <a:pt x="110927" y="79626"/>
                  </a:moveTo>
                  <a:cubicBezTo>
                    <a:pt x="110927" y="79626"/>
                    <a:pt x="110927" y="79626"/>
                    <a:pt x="110927" y="79626"/>
                  </a:cubicBezTo>
                  <a:cubicBezTo>
                    <a:pt x="110927" y="79626"/>
                    <a:pt x="110927" y="79626"/>
                    <a:pt x="110927" y="79626"/>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79" name="Shape 2036">
              <a:extLst>
                <a:ext uri="{FF2B5EF4-FFF2-40B4-BE49-F238E27FC236}">
                  <a16:creationId xmlns:a16="http://schemas.microsoft.com/office/drawing/2014/main" id="{C176AD81-23B4-4DA4-D61B-5E7039E3AA1F}"/>
                </a:ext>
              </a:extLst>
            </p:cNvPr>
            <p:cNvSpPr/>
            <p:nvPr/>
          </p:nvSpPr>
          <p:spPr>
            <a:xfrm>
              <a:off x="5769180" y="1991757"/>
              <a:ext cx="413385" cy="308971"/>
            </a:xfrm>
            <a:custGeom>
              <a:avLst/>
              <a:gdLst/>
              <a:ahLst/>
              <a:cxnLst/>
              <a:rect l="0" t="0" r="0" b="0"/>
              <a:pathLst>
                <a:path w="120000" h="120000" extrusionOk="0">
                  <a:moveTo>
                    <a:pt x="11933" y="22285"/>
                  </a:moveTo>
                  <a:cubicBezTo>
                    <a:pt x="15911" y="18857"/>
                    <a:pt x="15911" y="18857"/>
                    <a:pt x="15911" y="18857"/>
                  </a:cubicBezTo>
                  <a:cubicBezTo>
                    <a:pt x="17900" y="16285"/>
                    <a:pt x="17900" y="16285"/>
                    <a:pt x="17900" y="16285"/>
                  </a:cubicBezTo>
                  <a:cubicBezTo>
                    <a:pt x="22541" y="17142"/>
                    <a:pt x="22541" y="17142"/>
                    <a:pt x="22541" y="17142"/>
                  </a:cubicBezTo>
                  <a:cubicBezTo>
                    <a:pt x="22541" y="17142"/>
                    <a:pt x="25856" y="15428"/>
                    <a:pt x="26519" y="15428"/>
                  </a:cubicBezTo>
                  <a:cubicBezTo>
                    <a:pt x="27182" y="15428"/>
                    <a:pt x="31823" y="14571"/>
                    <a:pt x="31823" y="14571"/>
                  </a:cubicBezTo>
                  <a:cubicBezTo>
                    <a:pt x="34475" y="12000"/>
                    <a:pt x="34475" y="12000"/>
                    <a:pt x="34475" y="12000"/>
                  </a:cubicBezTo>
                  <a:cubicBezTo>
                    <a:pt x="34475" y="12000"/>
                    <a:pt x="36464" y="12857"/>
                    <a:pt x="36464" y="13714"/>
                  </a:cubicBezTo>
                  <a:cubicBezTo>
                    <a:pt x="37127" y="14571"/>
                    <a:pt x="39116" y="17142"/>
                    <a:pt x="39779" y="17142"/>
                  </a:cubicBezTo>
                  <a:cubicBezTo>
                    <a:pt x="40441" y="16285"/>
                    <a:pt x="41104" y="12857"/>
                    <a:pt x="41104" y="12857"/>
                  </a:cubicBezTo>
                  <a:cubicBezTo>
                    <a:pt x="45082" y="12000"/>
                    <a:pt x="45082" y="12000"/>
                    <a:pt x="45082" y="12000"/>
                  </a:cubicBezTo>
                  <a:cubicBezTo>
                    <a:pt x="48397" y="11142"/>
                    <a:pt x="48397" y="11142"/>
                    <a:pt x="48397" y="11142"/>
                  </a:cubicBezTo>
                  <a:cubicBezTo>
                    <a:pt x="48397" y="11142"/>
                    <a:pt x="48397" y="10285"/>
                    <a:pt x="49060" y="10285"/>
                  </a:cubicBezTo>
                  <a:cubicBezTo>
                    <a:pt x="49723" y="11142"/>
                    <a:pt x="53701" y="11142"/>
                    <a:pt x="53701" y="11142"/>
                  </a:cubicBezTo>
                  <a:cubicBezTo>
                    <a:pt x="57679" y="11142"/>
                    <a:pt x="57679" y="11142"/>
                    <a:pt x="57679" y="11142"/>
                  </a:cubicBezTo>
                  <a:cubicBezTo>
                    <a:pt x="57679" y="11142"/>
                    <a:pt x="60331" y="12857"/>
                    <a:pt x="60994" y="12857"/>
                  </a:cubicBezTo>
                  <a:cubicBezTo>
                    <a:pt x="60994" y="12000"/>
                    <a:pt x="62983" y="8571"/>
                    <a:pt x="62983" y="8571"/>
                  </a:cubicBezTo>
                  <a:cubicBezTo>
                    <a:pt x="66961" y="10285"/>
                    <a:pt x="66961" y="10285"/>
                    <a:pt x="66961" y="10285"/>
                  </a:cubicBezTo>
                  <a:cubicBezTo>
                    <a:pt x="67624" y="6857"/>
                    <a:pt x="67624" y="6857"/>
                    <a:pt x="67624" y="6857"/>
                  </a:cubicBezTo>
                  <a:cubicBezTo>
                    <a:pt x="67624" y="6857"/>
                    <a:pt x="69613" y="2571"/>
                    <a:pt x="69613" y="2571"/>
                  </a:cubicBezTo>
                  <a:cubicBezTo>
                    <a:pt x="70276" y="2571"/>
                    <a:pt x="72928" y="0"/>
                    <a:pt x="72928" y="0"/>
                  </a:cubicBezTo>
                  <a:cubicBezTo>
                    <a:pt x="74254" y="5142"/>
                    <a:pt x="74254" y="5142"/>
                    <a:pt x="74254" y="5142"/>
                  </a:cubicBezTo>
                  <a:cubicBezTo>
                    <a:pt x="76906" y="7714"/>
                    <a:pt x="76906" y="7714"/>
                    <a:pt x="76906" y="7714"/>
                  </a:cubicBezTo>
                  <a:cubicBezTo>
                    <a:pt x="77569" y="8571"/>
                    <a:pt x="77569" y="8571"/>
                    <a:pt x="77569" y="8571"/>
                  </a:cubicBezTo>
                  <a:cubicBezTo>
                    <a:pt x="80220" y="11142"/>
                    <a:pt x="80220" y="11142"/>
                    <a:pt x="80220" y="11142"/>
                  </a:cubicBezTo>
                  <a:cubicBezTo>
                    <a:pt x="84861" y="9428"/>
                    <a:pt x="84861" y="9428"/>
                    <a:pt x="84861" y="9428"/>
                  </a:cubicBezTo>
                  <a:cubicBezTo>
                    <a:pt x="87513" y="8571"/>
                    <a:pt x="87513" y="8571"/>
                    <a:pt x="87513" y="8571"/>
                  </a:cubicBezTo>
                  <a:cubicBezTo>
                    <a:pt x="89502" y="8571"/>
                    <a:pt x="89502" y="8571"/>
                    <a:pt x="89502" y="8571"/>
                  </a:cubicBezTo>
                  <a:cubicBezTo>
                    <a:pt x="90165" y="10285"/>
                    <a:pt x="90165" y="10285"/>
                    <a:pt x="90165" y="10285"/>
                  </a:cubicBezTo>
                  <a:cubicBezTo>
                    <a:pt x="92154" y="12000"/>
                    <a:pt x="92154" y="12000"/>
                    <a:pt x="92154" y="12000"/>
                  </a:cubicBezTo>
                  <a:cubicBezTo>
                    <a:pt x="95469" y="12000"/>
                    <a:pt x="95469" y="12000"/>
                    <a:pt x="95469" y="12000"/>
                  </a:cubicBezTo>
                  <a:cubicBezTo>
                    <a:pt x="96795" y="14571"/>
                    <a:pt x="96795" y="14571"/>
                    <a:pt x="96795" y="14571"/>
                  </a:cubicBezTo>
                  <a:cubicBezTo>
                    <a:pt x="99447" y="15428"/>
                    <a:pt x="99447" y="15428"/>
                    <a:pt x="99447" y="15428"/>
                  </a:cubicBezTo>
                  <a:cubicBezTo>
                    <a:pt x="101436" y="18857"/>
                    <a:pt x="101436" y="18857"/>
                    <a:pt x="101436" y="18857"/>
                  </a:cubicBezTo>
                  <a:cubicBezTo>
                    <a:pt x="103425" y="19714"/>
                    <a:pt x="103425" y="19714"/>
                    <a:pt x="103425" y="19714"/>
                  </a:cubicBezTo>
                  <a:cubicBezTo>
                    <a:pt x="104751" y="23142"/>
                    <a:pt x="104751" y="23142"/>
                    <a:pt x="104751" y="23142"/>
                  </a:cubicBezTo>
                  <a:cubicBezTo>
                    <a:pt x="107403" y="23142"/>
                    <a:pt x="107403" y="23142"/>
                    <a:pt x="107403" y="23142"/>
                  </a:cubicBezTo>
                  <a:cubicBezTo>
                    <a:pt x="110718" y="24000"/>
                    <a:pt x="110718" y="24000"/>
                    <a:pt x="110718" y="24000"/>
                  </a:cubicBezTo>
                  <a:cubicBezTo>
                    <a:pt x="112707" y="24000"/>
                    <a:pt x="112707" y="24000"/>
                    <a:pt x="112707" y="24000"/>
                  </a:cubicBezTo>
                  <a:cubicBezTo>
                    <a:pt x="112707" y="24000"/>
                    <a:pt x="112707" y="24000"/>
                    <a:pt x="112707" y="24000"/>
                  </a:cubicBezTo>
                  <a:cubicBezTo>
                    <a:pt x="113370" y="24000"/>
                    <a:pt x="113370" y="24000"/>
                    <a:pt x="113370" y="24000"/>
                  </a:cubicBezTo>
                  <a:cubicBezTo>
                    <a:pt x="114033" y="31714"/>
                    <a:pt x="114033" y="31714"/>
                    <a:pt x="114033" y="31714"/>
                  </a:cubicBezTo>
                  <a:cubicBezTo>
                    <a:pt x="112707" y="36000"/>
                    <a:pt x="112707" y="36000"/>
                    <a:pt x="112707" y="36000"/>
                  </a:cubicBezTo>
                  <a:cubicBezTo>
                    <a:pt x="112707" y="40285"/>
                    <a:pt x="112707" y="40285"/>
                    <a:pt x="112707" y="40285"/>
                  </a:cubicBezTo>
                  <a:cubicBezTo>
                    <a:pt x="114696" y="41142"/>
                    <a:pt x="114696" y="41142"/>
                    <a:pt x="114696" y="41142"/>
                  </a:cubicBezTo>
                  <a:cubicBezTo>
                    <a:pt x="119337" y="40285"/>
                    <a:pt x="119337" y="40285"/>
                    <a:pt x="119337" y="40285"/>
                  </a:cubicBezTo>
                  <a:cubicBezTo>
                    <a:pt x="120000" y="43714"/>
                    <a:pt x="120000" y="43714"/>
                    <a:pt x="120000" y="43714"/>
                  </a:cubicBezTo>
                  <a:cubicBezTo>
                    <a:pt x="117348" y="45428"/>
                    <a:pt x="117348" y="45428"/>
                    <a:pt x="117348" y="45428"/>
                  </a:cubicBezTo>
                  <a:cubicBezTo>
                    <a:pt x="118011" y="49714"/>
                    <a:pt x="118011" y="49714"/>
                    <a:pt x="118011" y="49714"/>
                  </a:cubicBezTo>
                  <a:cubicBezTo>
                    <a:pt x="112707" y="48857"/>
                    <a:pt x="112707" y="48857"/>
                    <a:pt x="112707" y="48857"/>
                  </a:cubicBezTo>
                  <a:cubicBezTo>
                    <a:pt x="110718" y="51428"/>
                    <a:pt x="110718" y="51428"/>
                    <a:pt x="110718" y="51428"/>
                  </a:cubicBezTo>
                  <a:cubicBezTo>
                    <a:pt x="110718" y="57428"/>
                    <a:pt x="110718" y="57428"/>
                    <a:pt x="110718" y="57428"/>
                  </a:cubicBezTo>
                  <a:cubicBezTo>
                    <a:pt x="105414" y="60000"/>
                    <a:pt x="105414" y="60000"/>
                    <a:pt x="105414" y="60000"/>
                  </a:cubicBezTo>
                  <a:cubicBezTo>
                    <a:pt x="104088" y="63428"/>
                    <a:pt x="104088" y="63428"/>
                    <a:pt x="104088" y="63428"/>
                  </a:cubicBezTo>
                  <a:cubicBezTo>
                    <a:pt x="104088" y="66857"/>
                    <a:pt x="104088" y="66857"/>
                    <a:pt x="104088" y="66857"/>
                  </a:cubicBezTo>
                  <a:cubicBezTo>
                    <a:pt x="103425" y="70285"/>
                    <a:pt x="103425" y="70285"/>
                    <a:pt x="103425" y="70285"/>
                  </a:cubicBezTo>
                  <a:cubicBezTo>
                    <a:pt x="104088" y="76285"/>
                    <a:pt x="104088" y="76285"/>
                    <a:pt x="104088" y="76285"/>
                  </a:cubicBezTo>
                  <a:cubicBezTo>
                    <a:pt x="104751" y="81428"/>
                    <a:pt x="104751" y="81428"/>
                    <a:pt x="104751" y="81428"/>
                  </a:cubicBezTo>
                  <a:cubicBezTo>
                    <a:pt x="104751" y="81428"/>
                    <a:pt x="103425" y="85714"/>
                    <a:pt x="102762" y="88285"/>
                  </a:cubicBezTo>
                  <a:cubicBezTo>
                    <a:pt x="102762" y="90000"/>
                    <a:pt x="104088" y="89142"/>
                    <a:pt x="104088" y="89142"/>
                  </a:cubicBezTo>
                  <a:cubicBezTo>
                    <a:pt x="107403" y="90857"/>
                    <a:pt x="107403" y="90857"/>
                    <a:pt x="107403" y="90857"/>
                  </a:cubicBezTo>
                  <a:cubicBezTo>
                    <a:pt x="108729" y="91714"/>
                    <a:pt x="108729" y="91714"/>
                    <a:pt x="108729" y="91714"/>
                  </a:cubicBezTo>
                  <a:cubicBezTo>
                    <a:pt x="107403" y="96857"/>
                    <a:pt x="107403" y="96857"/>
                    <a:pt x="107403" y="96857"/>
                  </a:cubicBezTo>
                  <a:cubicBezTo>
                    <a:pt x="104088" y="97714"/>
                    <a:pt x="104088" y="97714"/>
                    <a:pt x="104088" y="97714"/>
                  </a:cubicBezTo>
                  <a:cubicBezTo>
                    <a:pt x="104751" y="94285"/>
                    <a:pt x="104751" y="94285"/>
                    <a:pt x="104751" y="94285"/>
                  </a:cubicBezTo>
                  <a:cubicBezTo>
                    <a:pt x="103425" y="92571"/>
                    <a:pt x="103425" y="92571"/>
                    <a:pt x="103425" y="92571"/>
                  </a:cubicBezTo>
                  <a:cubicBezTo>
                    <a:pt x="101436" y="95142"/>
                    <a:pt x="101436" y="95142"/>
                    <a:pt x="101436" y="95142"/>
                  </a:cubicBezTo>
                  <a:cubicBezTo>
                    <a:pt x="96795" y="96857"/>
                    <a:pt x="96795" y="96857"/>
                    <a:pt x="96795" y="96857"/>
                  </a:cubicBezTo>
                  <a:cubicBezTo>
                    <a:pt x="96795" y="98571"/>
                    <a:pt x="96795" y="98571"/>
                    <a:pt x="96795" y="98571"/>
                  </a:cubicBezTo>
                  <a:cubicBezTo>
                    <a:pt x="95469" y="102000"/>
                    <a:pt x="95469" y="102000"/>
                    <a:pt x="95469" y="102000"/>
                  </a:cubicBezTo>
                  <a:cubicBezTo>
                    <a:pt x="95469" y="102000"/>
                    <a:pt x="92817" y="102000"/>
                    <a:pt x="91491" y="102000"/>
                  </a:cubicBezTo>
                  <a:cubicBezTo>
                    <a:pt x="90828" y="101142"/>
                    <a:pt x="90165" y="103714"/>
                    <a:pt x="90165" y="103714"/>
                  </a:cubicBezTo>
                  <a:cubicBezTo>
                    <a:pt x="91491" y="109714"/>
                    <a:pt x="91491" y="109714"/>
                    <a:pt x="91491" y="109714"/>
                  </a:cubicBezTo>
                  <a:cubicBezTo>
                    <a:pt x="88176" y="109714"/>
                    <a:pt x="88176" y="109714"/>
                    <a:pt x="88176" y="109714"/>
                  </a:cubicBezTo>
                  <a:cubicBezTo>
                    <a:pt x="85524" y="114000"/>
                    <a:pt x="85524" y="114000"/>
                    <a:pt x="85524" y="114000"/>
                  </a:cubicBezTo>
                  <a:cubicBezTo>
                    <a:pt x="80883" y="114857"/>
                    <a:pt x="80883" y="114857"/>
                    <a:pt x="80883" y="114857"/>
                  </a:cubicBezTo>
                  <a:cubicBezTo>
                    <a:pt x="76906" y="114000"/>
                    <a:pt x="76906" y="114000"/>
                    <a:pt x="76906" y="114000"/>
                  </a:cubicBezTo>
                  <a:cubicBezTo>
                    <a:pt x="70276" y="117428"/>
                    <a:pt x="70276" y="117428"/>
                    <a:pt x="70276" y="117428"/>
                  </a:cubicBezTo>
                  <a:cubicBezTo>
                    <a:pt x="64309" y="119142"/>
                    <a:pt x="64309" y="119142"/>
                    <a:pt x="64309" y="119142"/>
                  </a:cubicBezTo>
                  <a:cubicBezTo>
                    <a:pt x="64309" y="120000"/>
                    <a:pt x="64309" y="120000"/>
                    <a:pt x="64309" y="120000"/>
                  </a:cubicBezTo>
                  <a:cubicBezTo>
                    <a:pt x="63646" y="114857"/>
                    <a:pt x="63646" y="114857"/>
                    <a:pt x="63646" y="114857"/>
                  </a:cubicBezTo>
                  <a:cubicBezTo>
                    <a:pt x="61657" y="112285"/>
                    <a:pt x="61657" y="112285"/>
                    <a:pt x="61657" y="112285"/>
                  </a:cubicBezTo>
                  <a:cubicBezTo>
                    <a:pt x="61657" y="112285"/>
                    <a:pt x="59668" y="107142"/>
                    <a:pt x="59668" y="106285"/>
                  </a:cubicBezTo>
                  <a:cubicBezTo>
                    <a:pt x="59668" y="106285"/>
                    <a:pt x="52375" y="106285"/>
                    <a:pt x="52375" y="106285"/>
                  </a:cubicBezTo>
                  <a:cubicBezTo>
                    <a:pt x="52375" y="106285"/>
                    <a:pt x="51049" y="103714"/>
                    <a:pt x="50386" y="102000"/>
                  </a:cubicBezTo>
                  <a:cubicBezTo>
                    <a:pt x="50386" y="101142"/>
                    <a:pt x="48397" y="103714"/>
                    <a:pt x="48397" y="103714"/>
                  </a:cubicBezTo>
                  <a:cubicBezTo>
                    <a:pt x="45745" y="104571"/>
                    <a:pt x="45745" y="104571"/>
                    <a:pt x="45745" y="104571"/>
                  </a:cubicBezTo>
                  <a:cubicBezTo>
                    <a:pt x="45745" y="103714"/>
                    <a:pt x="45745" y="103714"/>
                    <a:pt x="45745" y="103714"/>
                  </a:cubicBezTo>
                  <a:cubicBezTo>
                    <a:pt x="43756" y="100285"/>
                    <a:pt x="43756" y="100285"/>
                    <a:pt x="43756" y="100285"/>
                  </a:cubicBezTo>
                  <a:cubicBezTo>
                    <a:pt x="43756" y="91714"/>
                    <a:pt x="43756" y="91714"/>
                    <a:pt x="43756" y="91714"/>
                  </a:cubicBezTo>
                  <a:cubicBezTo>
                    <a:pt x="43756" y="89142"/>
                    <a:pt x="43756" y="89142"/>
                    <a:pt x="43756" y="89142"/>
                  </a:cubicBezTo>
                  <a:cubicBezTo>
                    <a:pt x="45082" y="83142"/>
                    <a:pt x="45082" y="83142"/>
                    <a:pt x="45082" y="83142"/>
                  </a:cubicBezTo>
                  <a:cubicBezTo>
                    <a:pt x="45082" y="83142"/>
                    <a:pt x="43756" y="82285"/>
                    <a:pt x="43093" y="80571"/>
                  </a:cubicBezTo>
                  <a:cubicBezTo>
                    <a:pt x="41767" y="78857"/>
                    <a:pt x="40441" y="77142"/>
                    <a:pt x="40441" y="77142"/>
                  </a:cubicBezTo>
                  <a:cubicBezTo>
                    <a:pt x="39116" y="77142"/>
                    <a:pt x="39116" y="77142"/>
                    <a:pt x="39116" y="77142"/>
                  </a:cubicBezTo>
                  <a:cubicBezTo>
                    <a:pt x="37127" y="73714"/>
                    <a:pt x="37127" y="73714"/>
                    <a:pt x="37127" y="73714"/>
                  </a:cubicBezTo>
                  <a:cubicBezTo>
                    <a:pt x="32486" y="75428"/>
                    <a:pt x="32486" y="75428"/>
                    <a:pt x="32486" y="75428"/>
                  </a:cubicBezTo>
                  <a:cubicBezTo>
                    <a:pt x="29834" y="76285"/>
                    <a:pt x="29834" y="76285"/>
                    <a:pt x="29834" y="76285"/>
                  </a:cubicBezTo>
                  <a:cubicBezTo>
                    <a:pt x="28508" y="78000"/>
                    <a:pt x="28508" y="78000"/>
                    <a:pt x="28508" y="78000"/>
                  </a:cubicBezTo>
                  <a:cubicBezTo>
                    <a:pt x="20552" y="77142"/>
                    <a:pt x="20552" y="77142"/>
                    <a:pt x="20552" y="77142"/>
                  </a:cubicBezTo>
                  <a:cubicBezTo>
                    <a:pt x="16574" y="74571"/>
                    <a:pt x="16574" y="74571"/>
                    <a:pt x="16574" y="74571"/>
                  </a:cubicBezTo>
                  <a:cubicBezTo>
                    <a:pt x="14585" y="73714"/>
                    <a:pt x="14585" y="73714"/>
                    <a:pt x="14585" y="73714"/>
                  </a:cubicBezTo>
                  <a:cubicBezTo>
                    <a:pt x="11933" y="71142"/>
                    <a:pt x="11933" y="71142"/>
                    <a:pt x="11933" y="71142"/>
                  </a:cubicBezTo>
                  <a:cubicBezTo>
                    <a:pt x="8618" y="67714"/>
                    <a:pt x="8618" y="67714"/>
                    <a:pt x="8618" y="67714"/>
                  </a:cubicBezTo>
                  <a:cubicBezTo>
                    <a:pt x="7955" y="62571"/>
                    <a:pt x="7955" y="62571"/>
                    <a:pt x="7955" y="62571"/>
                  </a:cubicBezTo>
                  <a:cubicBezTo>
                    <a:pt x="7292" y="59142"/>
                    <a:pt x="7292" y="59142"/>
                    <a:pt x="7292" y="59142"/>
                  </a:cubicBezTo>
                  <a:cubicBezTo>
                    <a:pt x="3977" y="54857"/>
                    <a:pt x="3977" y="54857"/>
                    <a:pt x="3977" y="54857"/>
                  </a:cubicBezTo>
                  <a:cubicBezTo>
                    <a:pt x="2651" y="51428"/>
                    <a:pt x="2651" y="51428"/>
                    <a:pt x="2651" y="51428"/>
                  </a:cubicBezTo>
                  <a:cubicBezTo>
                    <a:pt x="2651" y="46285"/>
                    <a:pt x="2651" y="46285"/>
                    <a:pt x="2651" y="46285"/>
                  </a:cubicBezTo>
                  <a:cubicBezTo>
                    <a:pt x="662" y="42000"/>
                    <a:pt x="662" y="42000"/>
                    <a:pt x="662" y="42000"/>
                  </a:cubicBezTo>
                  <a:cubicBezTo>
                    <a:pt x="1325" y="37714"/>
                    <a:pt x="1325" y="37714"/>
                    <a:pt x="1325" y="37714"/>
                  </a:cubicBezTo>
                  <a:cubicBezTo>
                    <a:pt x="1325" y="37714"/>
                    <a:pt x="0" y="36857"/>
                    <a:pt x="662" y="36000"/>
                  </a:cubicBezTo>
                  <a:cubicBezTo>
                    <a:pt x="1988" y="36000"/>
                    <a:pt x="3977" y="35142"/>
                    <a:pt x="3977" y="35142"/>
                  </a:cubicBezTo>
                  <a:cubicBezTo>
                    <a:pt x="4640" y="30000"/>
                    <a:pt x="4640" y="30000"/>
                    <a:pt x="4640" y="30000"/>
                  </a:cubicBezTo>
                  <a:cubicBezTo>
                    <a:pt x="5303" y="28285"/>
                    <a:pt x="5303" y="28285"/>
                    <a:pt x="5303" y="28285"/>
                  </a:cubicBezTo>
                  <a:cubicBezTo>
                    <a:pt x="7955" y="26571"/>
                    <a:pt x="7955" y="26571"/>
                    <a:pt x="7955" y="26571"/>
                  </a:cubicBezTo>
                  <a:cubicBezTo>
                    <a:pt x="9281" y="22285"/>
                    <a:pt x="9281" y="22285"/>
                    <a:pt x="9281" y="22285"/>
                  </a:cubicBezTo>
                  <a:lnTo>
                    <a:pt x="11933" y="22285"/>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0" name="Shape 2037">
              <a:extLst>
                <a:ext uri="{FF2B5EF4-FFF2-40B4-BE49-F238E27FC236}">
                  <a16:creationId xmlns:a16="http://schemas.microsoft.com/office/drawing/2014/main" id="{CA08F58B-D7A7-051E-49B4-AE171FE6784F}"/>
                </a:ext>
              </a:extLst>
            </p:cNvPr>
            <p:cNvSpPr/>
            <p:nvPr/>
          </p:nvSpPr>
          <p:spPr>
            <a:xfrm>
              <a:off x="5766982" y="1595421"/>
              <a:ext cx="401291" cy="265289"/>
            </a:xfrm>
            <a:custGeom>
              <a:avLst/>
              <a:gdLst/>
              <a:ahLst/>
              <a:cxnLst/>
              <a:rect l="0" t="0" r="0" b="0"/>
              <a:pathLst>
                <a:path w="120000" h="120000" extrusionOk="0">
                  <a:moveTo>
                    <a:pt x="26590" y="52000"/>
                  </a:moveTo>
                  <a:cubicBezTo>
                    <a:pt x="27272" y="50000"/>
                    <a:pt x="27272" y="50000"/>
                    <a:pt x="27272" y="50000"/>
                  </a:cubicBezTo>
                  <a:cubicBezTo>
                    <a:pt x="27954" y="48000"/>
                    <a:pt x="27954" y="48000"/>
                    <a:pt x="27954" y="48000"/>
                  </a:cubicBezTo>
                  <a:cubicBezTo>
                    <a:pt x="27954" y="45000"/>
                    <a:pt x="27954" y="45000"/>
                    <a:pt x="27954" y="45000"/>
                  </a:cubicBezTo>
                  <a:cubicBezTo>
                    <a:pt x="26590" y="45000"/>
                    <a:pt x="26590" y="45000"/>
                    <a:pt x="26590" y="45000"/>
                  </a:cubicBezTo>
                  <a:cubicBezTo>
                    <a:pt x="25909" y="42000"/>
                    <a:pt x="25909" y="42000"/>
                    <a:pt x="25909" y="42000"/>
                  </a:cubicBezTo>
                  <a:cubicBezTo>
                    <a:pt x="25909" y="42000"/>
                    <a:pt x="26590" y="41000"/>
                    <a:pt x="27272" y="41000"/>
                  </a:cubicBezTo>
                  <a:cubicBezTo>
                    <a:pt x="27272" y="40000"/>
                    <a:pt x="29318" y="40000"/>
                    <a:pt x="29318" y="40000"/>
                  </a:cubicBezTo>
                  <a:cubicBezTo>
                    <a:pt x="30681" y="38000"/>
                    <a:pt x="30681" y="38000"/>
                    <a:pt x="30681" y="38000"/>
                  </a:cubicBezTo>
                  <a:cubicBezTo>
                    <a:pt x="30681" y="38000"/>
                    <a:pt x="30000" y="36000"/>
                    <a:pt x="31363" y="36000"/>
                  </a:cubicBezTo>
                  <a:cubicBezTo>
                    <a:pt x="32045" y="36000"/>
                    <a:pt x="33409" y="36000"/>
                    <a:pt x="34090" y="36000"/>
                  </a:cubicBezTo>
                  <a:cubicBezTo>
                    <a:pt x="34772" y="36000"/>
                    <a:pt x="35454" y="35000"/>
                    <a:pt x="35454" y="35000"/>
                  </a:cubicBezTo>
                  <a:cubicBezTo>
                    <a:pt x="36818" y="35000"/>
                    <a:pt x="37500" y="36000"/>
                    <a:pt x="36818" y="35000"/>
                  </a:cubicBezTo>
                  <a:cubicBezTo>
                    <a:pt x="36818" y="35000"/>
                    <a:pt x="36818" y="34000"/>
                    <a:pt x="36136" y="33000"/>
                  </a:cubicBezTo>
                  <a:cubicBezTo>
                    <a:pt x="35454" y="32000"/>
                    <a:pt x="33409" y="30000"/>
                    <a:pt x="34772" y="29000"/>
                  </a:cubicBezTo>
                  <a:cubicBezTo>
                    <a:pt x="35454" y="28000"/>
                    <a:pt x="36136" y="28000"/>
                    <a:pt x="36818" y="29000"/>
                  </a:cubicBezTo>
                  <a:cubicBezTo>
                    <a:pt x="37500" y="29000"/>
                    <a:pt x="38181" y="31000"/>
                    <a:pt x="38181" y="31000"/>
                  </a:cubicBezTo>
                  <a:cubicBezTo>
                    <a:pt x="38181" y="27000"/>
                    <a:pt x="38181" y="27000"/>
                    <a:pt x="38181" y="27000"/>
                  </a:cubicBezTo>
                  <a:cubicBezTo>
                    <a:pt x="38181" y="27000"/>
                    <a:pt x="40227" y="27000"/>
                    <a:pt x="40909" y="26000"/>
                  </a:cubicBezTo>
                  <a:cubicBezTo>
                    <a:pt x="40909" y="25000"/>
                    <a:pt x="40227" y="23000"/>
                    <a:pt x="40227" y="23000"/>
                  </a:cubicBezTo>
                  <a:cubicBezTo>
                    <a:pt x="40227" y="23000"/>
                    <a:pt x="40227" y="23000"/>
                    <a:pt x="42272" y="23000"/>
                  </a:cubicBezTo>
                  <a:cubicBezTo>
                    <a:pt x="44318" y="22000"/>
                    <a:pt x="43636" y="22000"/>
                    <a:pt x="45000" y="22000"/>
                  </a:cubicBezTo>
                  <a:cubicBezTo>
                    <a:pt x="45681" y="22000"/>
                    <a:pt x="47727" y="22000"/>
                    <a:pt x="47727" y="22000"/>
                  </a:cubicBezTo>
                  <a:cubicBezTo>
                    <a:pt x="47727" y="22000"/>
                    <a:pt x="49090" y="21000"/>
                    <a:pt x="48409" y="20000"/>
                  </a:cubicBezTo>
                  <a:cubicBezTo>
                    <a:pt x="48409" y="19000"/>
                    <a:pt x="47045" y="17000"/>
                    <a:pt x="47045" y="17000"/>
                  </a:cubicBezTo>
                  <a:cubicBezTo>
                    <a:pt x="47045" y="17000"/>
                    <a:pt x="47727" y="14000"/>
                    <a:pt x="47727" y="15000"/>
                  </a:cubicBezTo>
                  <a:cubicBezTo>
                    <a:pt x="47727" y="17000"/>
                    <a:pt x="49772" y="19000"/>
                    <a:pt x="49772" y="19000"/>
                  </a:cubicBezTo>
                  <a:cubicBezTo>
                    <a:pt x="51136" y="17000"/>
                    <a:pt x="51136" y="17000"/>
                    <a:pt x="51136" y="17000"/>
                  </a:cubicBezTo>
                  <a:cubicBezTo>
                    <a:pt x="53181" y="16000"/>
                    <a:pt x="53181" y="16000"/>
                    <a:pt x="53181" y="16000"/>
                  </a:cubicBezTo>
                  <a:cubicBezTo>
                    <a:pt x="55227" y="15000"/>
                    <a:pt x="55227" y="15000"/>
                    <a:pt x="55227" y="15000"/>
                  </a:cubicBezTo>
                  <a:cubicBezTo>
                    <a:pt x="55227" y="15000"/>
                    <a:pt x="57272" y="15000"/>
                    <a:pt x="58636" y="15000"/>
                  </a:cubicBezTo>
                  <a:cubicBezTo>
                    <a:pt x="59318" y="15000"/>
                    <a:pt x="61363" y="14000"/>
                    <a:pt x="61363" y="14000"/>
                  </a:cubicBezTo>
                  <a:cubicBezTo>
                    <a:pt x="62045" y="12000"/>
                    <a:pt x="62045" y="12000"/>
                    <a:pt x="62045" y="12000"/>
                  </a:cubicBezTo>
                  <a:cubicBezTo>
                    <a:pt x="59318" y="8000"/>
                    <a:pt x="59318" y="8000"/>
                    <a:pt x="59318" y="8000"/>
                  </a:cubicBezTo>
                  <a:cubicBezTo>
                    <a:pt x="59318" y="8000"/>
                    <a:pt x="60681" y="5000"/>
                    <a:pt x="60681" y="6000"/>
                  </a:cubicBezTo>
                  <a:cubicBezTo>
                    <a:pt x="61363" y="7000"/>
                    <a:pt x="61363" y="9000"/>
                    <a:pt x="62045" y="9000"/>
                  </a:cubicBezTo>
                  <a:cubicBezTo>
                    <a:pt x="62727" y="9000"/>
                    <a:pt x="63409" y="10000"/>
                    <a:pt x="64090" y="9000"/>
                  </a:cubicBezTo>
                  <a:cubicBezTo>
                    <a:pt x="64090" y="8000"/>
                    <a:pt x="64090" y="5000"/>
                    <a:pt x="64090" y="5000"/>
                  </a:cubicBezTo>
                  <a:cubicBezTo>
                    <a:pt x="64090" y="5000"/>
                    <a:pt x="63409" y="4000"/>
                    <a:pt x="64090" y="4000"/>
                  </a:cubicBezTo>
                  <a:cubicBezTo>
                    <a:pt x="64772" y="5000"/>
                    <a:pt x="66136" y="7000"/>
                    <a:pt x="66136" y="7000"/>
                  </a:cubicBezTo>
                  <a:cubicBezTo>
                    <a:pt x="68181" y="7000"/>
                    <a:pt x="68181" y="7000"/>
                    <a:pt x="68181" y="7000"/>
                  </a:cubicBezTo>
                  <a:cubicBezTo>
                    <a:pt x="70227" y="4000"/>
                    <a:pt x="70227" y="4000"/>
                    <a:pt x="70227" y="4000"/>
                  </a:cubicBezTo>
                  <a:cubicBezTo>
                    <a:pt x="70909" y="6000"/>
                    <a:pt x="70909" y="6000"/>
                    <a:pt x="70909" y="6000"/>
                  </a:cubicBezTo>
                  <a:cubicBezTo>
                    <a:pt x="70909" y="6000"/>
                    <a:pt x="72272" y="5000"/>
                    <a:pt x="72954" y="5000"/>
                  </a:cubicBezTo>
                  <a:cubicBezTo>
                    <a:pt x="73636" y="5000"/>
                    <a:pt x="73636" y="4000"/>
                    <a:pt x="74318" y="4000"/>
                  </a:cubicBezTo>
                  <a:cubicBezTo>
                    <a:pt x="75000" y="4000"/>
                    <a:pt x="76363" y="5000"/>
                    <a:pt x="76363" y="5000"/>
                  </a:cubicBezTo>
                  <a:cubicBezTo>
                    <a:pt x="79772" y="6000"/>
                    <a:pt x="79772" y="6000"/>
                    <a:pt x="79772" y="6000"/>
                  </a:cubicBezTo>
                  <a:cubicBezTo>
                    <a:pt x="81136" y="3000"/>
                    <a:pt x="81136" y="3000"/>
                    <a:pt x="81136" y="3000"/>
                  </a:cubicBezTo>
                  <a:cubicBezTo>
                    <a:pt x="84545" y="5000"/>
                    <a:pt x="84545" y="5000"/>
                    <a:pt x="84545" y="5000"/>
                  </a:cubicBezTo>
                  <a:cubicBezTo>
                    <a:pt x="87272" y="7000"/>
                    <a:pt x="87272" y="7000"/>
                    <a:pt x="87272" y="7000"/>
                  </a:cubicBezTo>
                  <a:cubicBezTo>
                    <a:pt x="90681" y="7000"/>
                    <a:pt x="90681" y="7000"/>
                    <a:pt x="90681" y="7000"/>
                  </a:cubicBezTo>
                  <a:cubicBezTo>
                    <a:pt x="90681" y="7000"/>
                    <a:pt x="93409" y="5000"/>
                    <a:pt x="94090" y="5000"/>
                  </a:cubicBezTo>
                  <a:cubicBezTo>
                    <a:pt x="95454" y="4000"/>
                    <a:pt x="98181" y="4000"/>
                    <a:pt x="98181" y="4000"/>
                  </a:cubicBezTo>
                  <a:cubicBezTo>
                    <a:pt x="98181" y="4000"/>
                    <a:pt x="98863" y="4000"/>
                    <a:pt x="100227" y="4000"/>
                  </a:cubicBezTo>
                  <a:cubicBezTo>
                    <a:pt x="101590" y="3000"/>
                    <a:pt x="105000" y="3000"/>
                    <a:pt x="105000" y="3000"/>
                  </a:cubicBezTo>
                  <a:cubicBezTo>
                    <a:pt x="107045" y="0"/>
                    <a:pt x="107045" y="0"/>
                    <a:pt x="107045" y="0"/>
                  </a:cubicBezTo>
                  <a:cubicBezTo>
                    <a:pt x="110454" y="2000"/>
                    <a:pt x="110454" y="2000"/>
                    <a:pt x="110454" y="2000"/>
                  </a:cubicBezTo>
                  <a:cubicBezTo>
                    <a:pt x="110454" y="4000"/>
                    <a:pt x="110454" y="4000"/>
                    <a:pt x="110454" y="4000"/>
                  </a:cubicBezTo>
                  <a:cubicBezTo>
                    <a:pt x="107045" y="8000"/>
                    <a:pt x="107045" y="8000"/>
                    <a:pt x="107045" y="8000"/>
                  </a:cubicBezTo>
                  <a:cubicBezTo>
                    <a:pt x="107045" y="15000"/>
                    <a:pt x="107045" y="15000"/>
                    <a:pt x="107045" y="15000"/>
                  </a:cubicBezTo>
                  <a:cubicBezTo>
                    <a:pt x="106363" y="25000"/>
                    <a:pt x="104318" y="30000"/>
                    <a:pt x="103636" y="36000"/>
                  </a:cubicBezTo>
                  <a:cubicBezTo>
                    <a:pt x="102954" y="39000"/>
                    <a:pt x="101590" y="40000"/>
                    <a:pt x="103636" y="45000"/>
                  </a:cubicBezTo>
                  <a:cubicBezTo>
                    <a:pt x="105000" y="47000"/>
                    <a:pt x="105000" y="54000"/>
                    <a:pt x="107727" y="58000"/>
                  </a:cubicBezTo>
                  <a:cubicBezTo>
                    <a:pt x="109090" y="60000"/>
                    <a:pt x="107727" y="65000"/>
                    <a:pt x="109772" y="67000"/>
                  </a:cubicBezTo>
                  <a:cubicBezTo>
                    <a:pt x="109772" y="67000"/>
                    <a:pt x="109772" y="68000"/>
                    <a:pt x="110454" y="70000"/>
                  </a:cubicBezTo>
                  <a:cubicBezTo>
                    <a:pt x="111818" y="72000"/>
                    <a:pt x="111818" y="71000"/>
                    <a:pt x="112500" y="72000"/>
                  </a:cubicBezTo>
                  <a:cubicBezTo>
                    <a:pt x="112500" y="72000"/>
                    <a:pt x="113863" y="73000"/>
                    <a:pt x="114545" y="74000"/>
                  </a:cubicBezTo>
                  <a:cubicBezTo>
                    <a:pt x="115227" y="75000"/>
                    <a:pt x="115227" y="77000"/>
                    <a:pt x="115227" y="78000"/>
                  </a:cubicBezTo>
                  <a:cubicBezTo>
                    <a:pt x="115227" y="79000"/>
                    <a:pt x="115909" y="80000"/>
                    <a:pt x="115909" y="80000"/>
                  </a:cubicBezTo>
                  <a:cubicBezTo>
                    <a:pt x="115909" y="80000"/>
                    <a:pt x="116590" y="79000"/>
                    <a:pt x="116590" y="80000"/>
                  </a:cubicBezTo>
                  <a:cubicBezTo>
                    <a:pt x="116590" y="81000"/>
                    <a:pt x="115909" y="79000"/>
                    <a:pt x="116590" y="81000"/>
                  </a:cubicBezTo>
                  <a:cubicBezTo>
                    <a:pt x="117954" y="83000"/>
                    <a:pt x="120000" y="83000"/>
                    <a:pt x="120000" y="83000"/>
                  </a:cubicBezTo>
                  <a:cubicBezTo>
                    <a:pt x="119318" y="87000"/>
                    <a:pt x="119318" y="87000"/>
                    <a:pt x="119318" y="87000"/>
                  </a:cubicBezTo>
                  <a:cubicBezTo>
                    <a:pt x="117954" y="88000"/>
                    <a:pt x="117954" y="88000"/>
                    <a:pt x="117954" y="88000"/>
                  </a:cubicBezTo>
                  <a:cubicBezTo>
                    <a:pt x="117954" y="88000"/>
                    <a:pt x="114545" y="88000"/>
                    <a:pt x="114545" y="90000"/>
                  </a:cubicBezTo>
                  <a:cubicBezTo>
                    <a:pt x="114545" y="91000"/>
                    <a:pt x="114545" y="95000"/>
                    <a:pt x="114545" y="95000"/>
                  </a:cubicBezTo>
                  <a:cubicBezTo>
                    <a:pt x="112500" y="98000"/>
                    <a:pt x="112500" y="98000"/>
                    <a:pt x="112500" y="98000"/>
                  </a:cubicBezTo>
                  <a:cubicBezTo>
                    <a:pt x="112500" y="98000"/>
                    <a:pt x="113863" y="102000"/>
                    <a:pt x="113863" y="103000"/>
                  </a:cubicBezTo>
                  <a:cubicBezTo>
                    <a:pt x="113863" y="104000"/>
                    <a:pt x="114545" y="104000"/>
                    <a:pt x="114545" y="104000"/>
                  </a:cubicBezTo>
                  <a:cubicBezTo>
                    <a:pt x="112500" y="105000"/>
                    <a:pt x="112500" y="105000"/>
                    <a:pt x="112500" y="105000"/>
                  </a:cubicBezTo>
                  <a:cubicBezTo>
                    <a:pt x="109772" y="105000"/>
                    <a:pt x="109772" y="105000"/>
                    <a:pt x="109772" y="105000"/>
                  </a:cubicBezTo>
                  <a:cubicBezTo>
                    <a:pt x="104318" y="103000"/>
                    <a:pt x="104318" y="103000"/>
                    <a:pt x="104318" y="103000"/>
                  </a:cubicBezTo>
                  <a:cubicBezTo>
                    <a:pt x="102954" y="106000"/>
                    <a:pt x="102954" y="106000"/>
                    <a:pt x="102954" y="106000"/>
                  </a:cubicBezTo>
                  <a:cubicBezTo>
                    <a:pt x="101590" y="106000"/>
                    <a:pt x="101590" y="106000"/>
                    <a:pt x="101590" y="106000"/>
                  </a:cubicBezTo>
                  <a:cubicBezTo>
                    <a:pt x="101590" y="106000"/>
                    <a:pt x="100909" y="108000"/>
                    <a:pt x="99545" y="109000"/>
                  </a:cubicBezTo>
                  <a:cubicBezTo>
                    <a:pt x="98863" y="110000"/>
                    <a:pt x="98181" y="111000"/>
                    <a:pt x="97500" y="111000"/>
                  </a:cubicBezTo>
                  <a:cubicBezTo>
                    <a:pt x="96136" y="112000"/>
                    <a:pt x="94772" y="110000"/>
                    <a:pt x="94772" y="110000"/>
                  </a:cubicBezTo>
                  <a:cubicBezTo>
                    <a:pt x="92727" y="109000"/>
                    <a:pt x="92727" y="109000"/>
                    <a:pt x="92727" y="109000"/>
                  </a:cubicBezTo>
                  <a:cubicBezTo>
                    <a:pt x="90681" y="105000"/>
                    <a:pt x="90681" y="105000"/>
                    <a:pt x="90681" y="105000"/>
                  </a:cubicBezTo>
                  <a:cubicBezTo>
                    <a:pt x="84545" y="99000"/>
                    <a:pt x="84545" y="99000"/>
                    <a:pt x="84545" y="99000"/>
                  </a:cubicBezTo>
                  <a:cubicBezTo>
                    <a:pt x="81136" y="97000"/>
                    <a:pt x="81136" y="97000"/>
                    <a:pt x="81136" y="97000"/>
                  </a:cubicBezTo>
                  <a:cubicBezTo>
                    <a:pt x="78409" y="96000"/>
                    <a:pt x="78409" y="96000"/>
                    <a:pt x="78409" y="96000"/>
                  </a:cubicBezTo>
                  <a:cubicBezTo>
                    <a:pt x="75000" y="96000"/>
                    <a:pt x="75000" y="96000"/>
                    <a:pt x="75000" y="96000"/>
                  </a:cubicBezTo>
                  <a:cubicBezTo>
                    <a:pt x="72272" y="94000"/>
                    <a:pt x="72272" y="94000"/>
                    <a:pt x="72272" y="94000"/>
                  </a:cubicBezTo>
                  <a:cubicBezTo>
                    <a:pt x="69545" y="94000"/>
                    <a:pt x="69545" y="94000"/>
                    <a:pt x="69545" y="94000"/>
                  </a:cubicBezTo>
                  <a:cubicBezTo>
                    <a:pt x="66136" y="92000"/>
                    <a:pt x="66136" y="92000"/>
                    <a:pt x="66136" y="92000"/>
                  </a:cubicBezTo>
                  <a:cubicBezTo>
                    <a:pt x="63409" y="95000"/>
                    <a:pt x="63409" y="95000"/>
                    <a:pt x="63409" y="95000"/>
                  </a:cubicBezTo>
                  <a:cubicBezTo>
                    <a:pt x="60000" y="98000"/>
                    <a:pt x="60000" y="98000"/>
                    <a:pt x="60000" y="98000"/>
                  </a:cubicBezTo>
                  <a:cubicBezTo>
                    <a:pt x="56590" y="103000"/>
                    <a:pt x="56590" y="103000"/>
                    <a:pt x="56590" y="103000"/>
                  </a:cubicBezTo>
                  <a:cubicBezTo>
                    <a:pt x="56590" y="103000"/>
                    <a:pt x="54545" y="106000"/>
                    <a:pt x="53181" y="107000"/>
                  </a:cubicBezTo>
                  <a:cubicBezTo>
                    <a:pt x="52500" y="106000"/>
                    <a:pt x="52500" y="106000"/>
                    <a:pt x="52500" y="106000"/>
                  </a:cubicBezTo>
                  <a:cubicBezTo>
                    <a:pt x="52500" y="106000"/>
                    <a:pt x="52500" y="103000"/>
                    <a:pt x="53181" y="101000"/>
                  </a:cubicBezTo>
                  <a:cubicBezTo>
                    <a:pt x="53863" y="100000"/>
                    <a:pt x="53863" y="98000"/>
                    <a:pt x="53863" y="97000"/>
                  </a:cubicBezTo>
                  <a:cubicBezTo>
                    <a:pt x="53863" y="96000"/>
                    <a:pt x="53863" y="94000"/>
                    <a:pt x="53181" y="92000"/>
                  </a:cubicBezTo>
                  <a:cubicBezTo>
                    <a:pt x="53181" y="90000"/>
                    <a:pt x="52500" y="87000"/>
                    <a:pt x="52500" y="87000"/>
                  </a:cubicBezTo>
                  <a:cubicBezTo>
                    <a:pt x="54545" y="85000"/>
                    <a:pt x="54545" y="85000"/>
                    <a:pt x="54545" y="85000"/>
                  </a:cubicBezTo>
                  <a:cubicBezTo>
                    <a:pt x="53181" y="80000"/>
                    <a:pt x="53181" y="80000"/>
                    <a:pt x="53181" y="80000"/>
                  </a:cubicBezTo>
                  <a:cubicBezTo>
                    <a:pt x="51818" y="80000"/>
                    <a:pt x="51818" y="80000"/>
                    <a:pt x="51818" y="80000"/>
                  </a:cubicBezTo>
                  <a:cubicBezTo>
                    <a:pt x="49772" y="80000"/>
                    <a:pt x="49772" y="80000"/>
                    <a:pt x="49772" y="80000"/>
                  </a:cubicBezTo>
                  <a:cubicBezTo>
                    <a:pt x="48409" y="83000"/>
                    <a:pt x="48409" y="83000"/>
                    <a:pt x="48409" y="83000"/>
                  </a:cubicBezTo>
                  <a:cubicBezTo>
                    <a:pt x="48409" y="83000"/>
                    <a:pt x="49090" y="85000"/>
                    <a:pt x="49090" y="86000"/>
                  </a:cubicBezTo>
                  <a:cubicBezTo>
                    <a:pt x="48409" y="87000"/>
                    <a:pt x="47045" y="87000"/>
                    <a:pt x="47045" y="87000"/>
                  </a:cubicBezTo>
                  <a:cubicBezTo>
                    <a:pt x="46363" y="88000"/>
                    <a:pt x="46363" y="91000"/>
                    <a:pt x="46363" y="91000"/>
                  </a:cubicBezTo>
                  <a:cubicBezTo>
                    <a:pt x="43636" y="87000"/>
                    <a:pt x="43636" y="87000"/>
                    <a:pt x="43636" y="87000"/>
                  </a:cubicBezTo>
                  <a:cubicBezTo>
                    <a:pt x="43636" y="87000"/>
                    <a:pt x="42272" y="87000"/>
                    <a:pt x="41590" y="86000"/>
                  </a:cubicBezTo>
                  <a:cubicBezTo>
                    <a:pt x="40909" y="86000"/>
                    <a:pt x="39545" y="86000"/>
                    <a:pt x="39545" y="86000"/>
                  </a:cubicBezTo>
                  <a:cubicBezTo>
                    <a:pt x="39545" y="86000"/>
                    <a:pt x="39545" y="86000"/>
                    <a:pt x="38863" y="86000"/>
                  </a:cubicBezTo>
                  <a:cubicBezTo>
                    <a:pt x="37500" y="86000"/>
                    <a:pt x="37500" y="86000"/>
                    <a:pt x="36818" y="84000"/>
                  </a:cubicBezTo>
                  <a:cubicBezTo>
                    <a:pt x="36136" y="82000"/>
                    <a:pt x="34090" y="77000"/>
                    <a:pt x="34090" y="77000"/>
                  </a:cubicBezTo>
                  <a:cubicBezTo>
                    <a:pt x="34090" y="77000"/>
                    <a:pt x="33409" y="75000"/>
                    <a:pt x="32727" y="75000"/>
                  </a:cubicBezTo>
                  <a:cubicBezTo>
                    <a:pt x="32727" y="75000"/>
                    <a:pt x="32045" y="77000"/>
                    <a:pt x="32045" y="77000"/>
                  </a:cubicBezTo>
                  <a:cubicBezTo>
                    <a:pt x="31363" y="77000"/>
                    <a:pt x="31363" y="75000"/>
                    <a:pt x="31363" y="74000"/>
                  </a:cubicBezTo>
                  <a:cubicBezTo>
                    <a:pt x="31363" y="73000"/>
                    <a:pt x="31363" y="72000"/>
                    <a:pt x="31363" y="70000"/>
                  </a:cubicBezTo>
                  <a:cubicBezTo>
                    <a:pt x="31363" y="68000"/>
                    <a:pt x="30681" y="66000"/>
                    <a:pt x="31363" y="66000"/>
                  </a:cubicBezTo>
                  <a:cubicBezTo>
                    <a:pt x="31363" y="66000"/>
                    <a:pt x="32045" y="67000"/>
                    <a:pt x="32727" y="67000"/>
                  </a:cubicBezTo>
                  <a:cubicBezTo>
                    <a:pt x="33409" y="67000"/>
                    <a:pt x="33409" y="65000"/>
                    <a:pt x="33409" y="65000"/>
                  </a:cubicBezTo>
                  <a:cubicBezTo>
                    <a:pt x="34090" y="65000"/>
                    <a:pt x="34772" y="66000"/>
                    <a:pt x="34772" y="66000"/>
                  </a:cubicBezTo>
                  <a:cubicBezTo>
                    <a:pt x="35454" y="66000"/>
                    <a:pt x="36136" y="66000"/>
                    <a:pt x="36136" y="66000"/>
                  </a:cubicBezTo>
                  <a:cubicBezTo>
                    <a:pt x="36818" y="65000"/>
                    <a:pt x="36818" y="65000"/>
                    <a:pt x="36818" y="64000"/>
                  </a:cubicBezTo>
                  <a:cubicBezTo>
                    <a:pt x="36818" y="63000"/>
                    <a:pt x="36136" y="62000"/>
                    <a:pt x="36136" y="62000"/>
                  </a:cubicBezTo>
                  <a:cubicBezTo>
                    <a:pt x="35454" y="62000"/>
                    <a:pt x="31363" y="65000"/>
                    <a:pt x="31363" y="65000"/>
                  </a:cubicBezTo>
                  <a:cubicBezTo>
                    <a:pt x="28636" y="65000"/>
                    <a:pt x="28636" y="65000"/>
                    <a:pt x="28636" y="65000"/>
                  </a:cubicBezTo>
                  <a:cubicBezTo>
                    <a:pt x="30000" y="63000"/>
                    <a:pt x="30000" y="63000"/>
                    <a:pt x="30000" y="63000"/>
                  </a:cubicBezTo>
                  <a:cubicBezTo>
                    <a:pt x="28636" y="61000"/>
                    <a:pt x="28636" y="61000"/>
                    <a:pt x="28636" y="61000"/>
                  </a:cubicBezTo>
                  <a:cubicBezTo>
                    <a:pt x="28636" y="59000"/>
                    <a:pt x="28636" y="59000"/>
                    <a:pt x="28636" y="59000"/>
                  </a:cubicBezTo>
                  <a:cubicBezTo>
                    <a:pt x="27272" y="58000"/>
                    <a:pt x="27272" y="58000"/>
                    <a:pt x="27272" y="58000"/>
                  </a:cubicBezTo>
                  <a:cubicBezTo>
                    <a:pt x="27954" y="56000"/>
                    <a:pt x="27954" y="56000"/>
                    <a:pt x="27954" y="56000"/>
                  </a:cubicBezTo>
                  <a:cubicBezTo>
                    <a:pt x="29318" y="56000"/>
                    <a:pt x="29318" y="56000"/>
                    <a:pt x="29318" y="56000"/>
                  </a:cubicBezTo>
                  <a:cubicBezTo>
                    <a:pt x="30681" y="55000"/>
                    <a:pt x="30681" y="55000"/>
                    <a:pt x="30681" y="55000"/>
                  </a:cubicBezTo>
                  <a:cubicBezTo>
                    <a:pt x="30681" y="51000"/>
                    <a:pt x="30681" y="51000"/>
                    <a:pt x="30681" y="51000"/>
                  </a:cubicBezTo>
                  <a:cubicBezTo>
                    <a:pt x="29318" y="52000"/>
                    <a:pt x="29318" y="52000"/>
                    <a:pt x="29318" y="52000"/>
                  </a:cubicBezTo>
                  <a:cubicBezTo>
                    <a:pt x="30000" y="54000"/>
                    <a:pt x="30000" y="54000"/>
                    <a:pt x="30000" y="54000"/>
                  </a:cubicBezTo>
                  <a:cubicBezTo>
                    <a:pt x="27272" y="54000"/>
                    <a:pt x="27272" y="54000"/>
                    <a:pt x="27272" y="54000"/>
                  </a:cubicBezTo>
                  <a:cubicBezTo>
                    <a:pt x="26590" y="52000"/>
                    <a:pt x="26590" y="52000"/>
                    <a:pt x="26590" y="52000"/>
                  </a:cubicBezTo>
                  <a:close/>
                  <a:moveTo>
                    <a:pt x="15681" y="103000"/>
                  </a:moveTo>
                  <a:cubicBezTo>
                    <a:pt x="15681" y="103000"/>
                    <a:pt x="15681" y="103000"/>
                    <a:pt x="15681" y="103000"/>
                  </a:cubicBezTo>
                  <a:cubicBezTo>
                    <a:pt x="15681" y="103000"/>
                    <a:pt x="17045" y="103000"/>
                    <a:pt x="17045" y="103000"/>
                  </a:cubicBezTo>
                  <a:cubicBezTo>
                    <a:pt x="17045" y="103000"/>
                    <a:pt x="17727" y="104000"/>
                    <a:pt x="17045" y="104000"/>
                  </a:cubicBezTo>
                  <a:cubicBezTo>
                    <a:pt x="17045" y="105000"/>
                    <a:pt x="17727" y="105000"/>
                    <a:pt x="17045" y="105000"/>
                  </a:cubicBezTo>
                  <a:cubicBezTo>
                    <a:pt x="16363" y="105000"/>
                    <a:pt x="15000" y="106000"/>
                    <a:pt x="15000" y="105000"/>
                  </a:cubicBezTo>
                  <a:cubicBezTo>
                    <a:pt x="15000" y="105000"/>
                    <a:pt x="15681" y="104000"/>
                    <a:pt x="15681" y="104000"/>
                  </a:cubicBezTo>
                  <a:cubicBezTo>
                    <a:pt x="15681" y="103000"/>
                    <a:pt x="15681" y="103000"/>
                    <a:pt x="15681" y="103000"/>
                  </a:cubicBezTo>
                  <a:close/>
                  <a:moveTo>
                    <a:pt x="43636" y="95000"/>
                  </a:moveTo>
                  <a:cubicBezTo>
                    <a:pt x="43636" y="95000"/>
                    <a:pt x="43636" y="95000"/>
                    <a:pt x="43636" y="95000"/>
                  </a:cubicBezTo>
                  <a:cubicBezTo>
                    <a:pt x="43636" y="95000"/>
                    <a:pt x="42954" y="98000"/>
                    <a:pt x="43636" y="98000"/>
                  </a:cubicBezTo>
                  <a:cubicBezTo>
                    <a:pt x="43636" y="98000"/>
                    <a:pt x="44318" y="98000"/>
                    <a:pt x="45000" y="98000"/>
                  </a:cubicBezTo>
                  <a:cubicBezTo>
                    <a:pt x="45681" y="97000"/>
                    <a:pt x="45681" y="97000"/>
                    <a:pt x="45681" y="97000"/>
                  </a:cubicBezTo>
                  <a:cubicBezTo>
                    <a:pt x="45681" y="96000"/>
                    <a:pt x="45681" y="95000"/>
                    <a:pt x="45681" y="95000"/>
                  </a:cubicBezTo>
                  <a:cubicBezTo>
                    <a:pt x="43636" y="95000"/>
                    <a:pt x="43636" y="95000"/>
                    <a:pt x="43636" y="95000"/>
                  </a:cubicBezTo>
                  <a:close/>
                  <a:moveTo>
                    <a:pt x="6136" y="91000"/>
                  </a:moveTo>
                  <a:cubicBezTo>
                    <a:pt x="6136" y="91000"/>
                    <a:pt x="6136" y="91000"/>
                    <a:pt x="6136" y="91000"/>
                  </a:cubicBezTo>
                  <a:cubicBezTo>
                    <a:pt x="5454" y="92000"/>
                    <a:pt x="5454" y="92000"/>
                    <a:pt x="5454" y="92000"/>
                  </a:cubicBezTo>
                  <a:cubicBezTo>
                    <a:pt x="5454" y="92000"/>
                    <a:pt x="4772" y="89000"/>
                    <a:pt x="4772" y="88000"/>
                  </a:cubicBezTo>
                  <a:cubicBezTo>
                    <a:pt x="4772" y="88000"/>
                    <a:pt x="3409" y="87000"/>
                    <a:pt x="3409" y="87000"/>
                  </a:cubicBezTo>
                  <a:cubicBezTo>
                    <a:pt x="3409" y="87000"/>
                    <a:pt x="2727" y="87000"/>
                    <a:pt x="2727" y="87000"/>
                  </a:cubicBezTo>
                  <a:cubicBezTo>
                    <a:pt x="2045" y="87000"/>
                    <a:pt x="2045" y="88000"/>
                    <a:pt x="2045" y="88000"/>
                  </a:cubicBezTo>
                  <a:cubicBezTo>
                    <a:pt x="1363" y="88000"/>
                    <a:pt x="1363" y="88000"/>
                    <a:pt x="1363" y="88000"/>
                  </a:cubicBezTo>
                  <a:cubicBezTo>
                    <a:pt x="1363" y="88000"/>
                    <a:pt x="681" y="88000"/>
                    <a:pt x="681" y="88000"/>
                  </a:cubicBezTo>
                  <a:cubicBezTo>
                    <a:pt x="0" y="89000"/>
                    <a:pt x="681" y="90000"/>
                    <a:pt x="681" y="90000"/>
                  </a:cubicBezTo>
                  <a:cubicBezTo>
                    <a:pt x="681" y="90000"/>
                    <a:pt x="1363" y="90000"/>
                    <a:pt x="2045" y="91000"/>
                  </a:cubicBezTo>
                  <a:cubicBezTo>
                    <a:pt x="2727" y="91000"/>
                    <a:pt x="2727" y="91000"/>
                    <a:pt x="2727" y="91000"/>
                  </a:cubicBezTo>
                  <a:cubicBezTo>
                    <a:pt x="2727" y="91000"/>
                    <a:pt x="4090" y="93000"/>
                    <a:pt x="4772" y="94000"/>
                  </a:cubicBezTo>
                  <a:cubicBezTo>
                    <a:pt x="4772" y="94000"/>
                    <a:pt x="4772" y="95000"/>
                    <a:pt x="4772" y="95000"/>
                  </a:cubicBezTo>
                  <a:cubicBezTo>
                    <a:pt x="2727" y="97000"/>
                    <a:pt x="2727" y="97000"/>
                    <a:pt x="2727" y="97000"/>
                  </a:cubicBezTo>
                  <a:cubicBezTo>
                    <a:pt x="2727" y="97000"/>
                    <a:pt x="3409" y="98000"/>
                    <a:pt x="3409" y="98000"/>
                  </a:cubicBezTo>
                  <a:cubicBezTo>
                    <a:pt x="4090" y="98000"/>
                    <a:pt x="2727" y="99000"/>
                    <a:pt x="2727" y="99000"/>
                  </a:cubicBezTo>
                  <a:cubicBezTo>
                    <a:pt x="2727" y="99000"/>
                    <a:pt x="2727" y="101000"/>
                    <a:pt x="2727" y="101000"/>
                  </a:cubicBezTo>
                  <a:cubicBezTo>
                    <a:pt x="2727" y="101000"/>
                    <a:pt x="3409" y="102000"/>
                    <a:pt x="4772" y="102000"/>
                  </a:cubicBezTo>
                  <a:cubicBezTo>
                    <a:pt x="6136" y="103000"/>
                    <a:pt x="6136" y="102000"/>
                    <a:pt x="6136" y="102000"/>
                  </a:cubicBezTo>
                  <a:cubicBezTo>
                    <a:pt x="6818" y="103000"/>
                    <a:pt x="6818" y="103000"/>
                    <a:pt x="6818" y="103000"/>
                  </a:cubicBezTo>
                  <a:cubicBezTo>
                    <a:pt x="6818" y="104000"/>
                    <a:pt x="6818" y="104000"/>
                    <a:pt x="6818" y="104000"/>
                  </a:cubicBezTo>
                  <a:cubicBezTo>
                    <a:pt x="7500" y="105000"/>
                    <a:pt x="7500" y="105000"/>
                    <a:pt x="7500" y="105000"/>
                  </a:cubicBezTo>
                  <a:cubicBezTo>
                    <a:pt x="9545" y="106000"/>
                    <a:pt x="9545" y="106000"/>
                    <a:pt x="9545" y="106000"/>
                  </a:cubicBezTo>
                  <a:cubicBezTo>
                    <a:pt x="9545" y="107000"/>
                    <a:pt x="9545" y="107000"/>
                    <a:pt x="9545" y="107000"/>
                  </a:cubicBezTo>
                  <a:cubicBezTo>
                    <a:pt x="9545" y="110000"/>
                    <a:pt x="9545" y="110000"/>
                    <a:pt x="9545" y="110000"/>
                  </a:cubicBezTo>
                  <a:cubicBezTo>
                    <a:pt x="9545" y="110000"/>
                    <a:pt x="8863" y="110000"/>
                    <a:pt x="8181" y="110000"/>
                  </a:cubicBezTo>
                  <a:cubicBezTo>
                    <a:pt x="8181" y="111000"/>
                    <a:pt x="8181" y="112000"/>
                    <a:pt x="7500" y="112000"/>
                  </a:cubicBezTo>
                  <a:cubicBezTo>
                    <a:pt x="7500" y="112000"/>
                    <a:pt x="7500" y="114000"/>
                    <a:pt x="6818" y="115000"/>
                  </a:cubicBezTo>
                  <a:cubicBezTo>
                    <a:pt x="6818" y="116000"/>
                    <a:pt x="7500" y="117000"/>
                    <a:pt x="7500" y="118000"/>
                  </a:cubicBezTo>
                  <a:cubicBezTo>
                    <a:pt x="7500" y="120000"/>
                    <a:pt x="8181" y="119000"/>
                    <a:pt x="8863" y="119000"/>
                  </a:cubicBezTo>
                  <a:cubicBezTo>
                    <a:pt x="8863" y="119000"/>
                    <a:pt x="9545" y="118000"/>
                    <a:pt x="9545" y="118000"/>
                  </a:cubicBezTo>
                  <a:cubicBezTo>
                    <a:pt x="10227" y="118000"/>
                    <a:pt x="10909" y="116000"/>
                    <a:pt x="11590" y="115000"/>
                  </a:cubicBezTo>
                  <a:cubicBezTo>
                    <a:pt x="11590" y="114000"/>
                    <a:pt x="11590" y="113000"/>
                    <a:pt x="11590" y="113000"/>
                  </a:cubicBezTo>
                  <a:cubicBezTo>
                    <a:pt x="10909" y="112000"/>
                    <a:pt x="11590" y="110000"/>
                    <a:pt x="11590" y="110000"/>
                  </a:cubicBezTo>
                  <a:cubicBezTo>
                    <a:pt x="11590" y="109000"/>
                    <a:pt x="11590" y="109000"/>
                    <a:pt x="11590" y="109000"/>
                  </a:cubicBezTo>
                  <a:cubicBezTo>
                    <a:pt x="10909" y="105000"/>
                    <a:pt x="10909" y="105000"/>
                    <a:pt x="10909" y="105000"/>
                  </a:cubicBezTo>
                  <a:cubicBezTo>
                    <a:pt x="12272" y="101000"/>
                    <a:pt x="12272" y="101000"/>
                    <a:pt x="12272" y="101000"/>
                  </a:cubicBezTo>
                  <a:cubicBezTo>
                    <a:pt x="13636" y="101000"/>
                    <a:pt x="13636" y="101000"/>
                    <a:pt x="13636" y="101000"/>
                  </a:cubicBezTo>
                  <a:cubicBezTo>
                    <a:pt x="15681" y="99000"/>
                    <a:pt x="15681" y="99000"/>
                    <a:pt x="15681" y="99000"/>
                  </a:cubicBezTo>
                  <a:cubicBezTo>
                    <a:pt x="15681" y="99000"/>
                    <a:pt x="15681" y="99000"/>
                    <a:pt x="15681" y="99000"/>
                  </a:cubicBezTo>
                  <a:cubicBezTo>
                    <a:pt x="15681" y="99000"/>
                    <a:pt x="16363" y="99000"/>
                    <a:pt x="17045" y="98000"/>
                  </a:cubicBezTo>
                  <a:cubicBezTo>
                    <a:pt x="18409" y="98000"/>
                    <a:pt x="17727" y="99000"/>
                    <a:pt x="18409" y="99000"/>
                  </a:cubicBezTo>
                  <a:cubicBezTo>
                    <a:pt x="18409" y="100000"/>
                    <a:pt x="19090" y="100000"/>
                    <a:pt x="19772" y="100000"/>
                  </a:cubicBezTo>
                  <a:cubicBezTo>
                    <a:pt x="19772" y="100000"/>
                    <a:pt x="20454" y="98000"/>
                    <a:pt x="20454" y="98000"/>
                  </a:cubicBezTo>
                  <a:cubicBezTo>
                    <a:pt x="20454" y="97000"/>
                    <a:pt x="19772" y="97000"/>
                    <a:pt x="19772" y="97000"/>
                  </a:cubicBezTo>
                  <a:cubicBezTo>
                    <a:pt x="19090" y="95000"/>
                    <a:pt x="19090" y="95000"/>
                    <a:pt x="19090" y="95000"/>
                  </a:cubicBezTo>
                  <a:cubicBezTo>
                    <a:pt x="21136" y="94000"/>
                    <a:pt x="21136" y="94000"/>
                    <a:pt x="21136" y="94000"/>
                  </a:cubicBezTo>
                  <a:cubicBezTo>
                    <a:pt x="21818" y="93000"/>
                    <a:pt x="21818" y="93000"/>
                    <a:pt x="21818" y="93000"/>
                  </a:cubicBezTo>
                  <a:cubicBezTo>
                    <a:pt x="23181" y="91000"/>
                    <a:pt x="23181" y="91000"/>
                    <a:pt x="23181" y="91000"/>
                  </a:cubicBezTo>
                  <a:cubicBezTo>
                    <a:pt x="22500" y="89000"/>
                    <a:pt x="22500" y="89000"/>
                    <a:pt x="22500" y="89000"/>
                  </a:cubicBezTo>
                  <a:cubicBezTo>
                    <a:pt x="22500" y="89000"/>
                    <a:pt x="23863" y="89000"/>
                    <a:pt x="24545" y="89000"/>
                  </a:cubicBezTo>
                  <a:cubicBezTo>
                    <a:pt x="24545" y="89000"/>
                    <a:pt x="24545" y="88000"/>
                    <a:pt x="24545" y="88000"/>
                  </a:cubicBezTo>
                  <a:cubicBezTo>
                    <a:pt x="23863" y="86000"/>
                    <a:pt x="23863" y="86000"/>
                    <a:pt x="23863" y="86000"/>
                  </a:cubicBezTo>
                  <a:cubicBezTo>
                    <a:pt x="23863" y="86000"/>
                    <a:pt x="25227" y="86000"/>
                    <a:pt x="25909" y="85000"/>
                  </a:cubicBezTo>
                  <a:cubicBezTo>
                    <a:pt x="25909" y="85000"/>
                    <a:pt x="25227" y="84000"/>
                    <a:pt x="25227" y="84000"/>
                  </a:cubicBezTo>
                  <a:cubicBezTo>
                    <a:pt x="25227" y="83000"/>
                    <a:pt x="25909" y="82000"/>
                    <a:pt x="25909" y="82000"/>
                  </a:cubicBezTo>
                  <a:cubicBezTo>
                    <a:pt x="25909" y="82000"/>
                    <a:pt x="27272" y="84000"/>
                    <a:pt x="27954" y="84000"/>
                  </a:cubicBezTo>
                  <a:cubicBezTo>
                    <a:pt x="28636" y="85000"/>
                    <a:pt x="28636" y="84000"/>
                    <a:pt x="29318" y="84000"/>
                  </a:cubicBezTo>
                  <a:cubicBezTo>
                    <a:pt x="29318" y="83000"/>
                    <a:pt x="28636" y="82000"/>
                    <a:pt x="28636" y="82000"/>
                  </a:cubicBezTo>
                  <a:cubicBezTo>
                    <a:pt x="27954" y="81000"/>
                    <a:pt x="27954" y="81000"/>
                    <a:pt x="27954" y="81000"/>
                  </a:cubicBezTo>
                  <a:cubicBezTo>
                    <a:pt x="25909" y="80000"/>
                    <a:pt x="25909" y="80000"/>
                    <a:pt x="25909" y="80000"/>
                  </a:cubicBezTo>
                  <a:cubicBezTo>
                    <a:pt x="23181" y="78000"/>
                    <a:pt x="23181" y="78000"/>
                    <a:pt x="23181" y="78000"/>
                  </a:cubicBezTo>
                  <a:cubicBezTo>
                    <a:pt x="23181" y="78000"/>
                    <a:pt x="21136" y="78000"/>
                    <a:pt x="21136" y="77000"/>
                  </a:cubicBezTo>
                  <a:cubicBezTo>
                    <a:pt x="20454" y="77000"/>
                    <a:pt x="20454" y="77000"/>
                    <a:pt x="20454" y="77000"/>
                  </a:cubicBezTo>
                  <a:cubicBezTo>
                    <a:pt x="20454" y="77000"/>
                    <a:pt x="19090" y="77000"/>
                    <a:pt x="19090" y="77000"/>
                  </a:cubicBezTo>
                  <a:cubicBezTo>
                    <a:pt x="18409" y="77000"/>
                    <a:pt x="17727" y="78000"/>
                    <a:pt x="17045" y="79000"/>
                  </a:cubicBezTo>
                  <a:cubicBezTo>
                    <a:pt x="17045" y="79000"/>
                    <a:pt x="16363" y="80000"/>
                    <a:pt x="15681" y="80000"/>
                  </a:cubicBezTo>
                  <a:cubicBezTo>
                    <a:pt x="15681" y="80000"/>
                    <a:pt x="15000" y="78000"/>
                    <a:pt x="15000" y="78000"/>
                  </a:cubicBezTo>
                  <a:cubicBezTo>
                    <a:pt x="13636" y="78000"/>
                    <a:pt x="13636" y="78000"/>
                    <a:pt x="13636" y="78000"/>
                  </a:cubicBezTo>
                  <a:cubicBezTo>
                    <a:pt x="13636" y="78000"/>
                    <a:pt x="12954" y="80000"/>
                    <a:pt x="12954" y="81000"/>
                  </a:cubicBezTo>
                  <a:cubicBezTo>
                    <a:pt x="12954" y="81000"/>
                    <a:pt x="11590" y="81000"/>
                    <a:pt x="10909" y="81000"/>
                  </a:cubicBezTo>
                  <a:cubicBezTo>
                    <a:pt x="10227" y="82000"/>
                    <a:pt x="9545" y="82000"/>
                    <a:pt x="8863" y="83000"/>
                  </a:cubicBezTo>
                  <a:cubicBezTo>
                    <a:pt x="8181" y="83000"/>
                    <a:pt x="9545" y="84000"/>
                    <a:pt x="9545" y="84000"/>
                  </a:cubicBezTo>
                  <a:cubicBezTo>
                    <a:pt x="9545" y="86000"/>
                    <a:pt x="9545" y="86000"/>
                    <a:pt x="9545" y="86000"/>
                  </a:cubicBezTo>
                  <a:cubicBezTo>
                    <a:pt x="8181" y="86000"/>
                    <a:pt x="8181" y="86000"/>
                    <a:pt x="8181" y="86000"/>
                  </a:cubicBezTo>
                  <a:cubicBezTo>
                    <a:pt x="7500" y="85000"/>
                    <a:pt x="7500" y="85000"/>
                    <a:pt x="7500" y="85000"/>
                  </a:cubicBezTo>
                  <a:cubicBezTo>
                    <a:pt x="6136" y="87000"/>
                    <a:pt x="6136" y="87000"/>
                    <a:pt x="6136" y="87000"/>
                  </a:cubicBezTo>
                  <a:cubicBezTo>
                    <a:pt x="5454" y="89000"/>
                    <a:pt x="5454" y="89000"/>
                    <a:pt x="5454" y="89000"/>
                  </a:cubicBezTo>
                  <a:cubicBezTo>
                    <a:pt x="5454" y="89000"/>
                    <a:pt x="6136" y="91000"/>
                    <a:pt x="6136" y="91000"/>
                  </a:cubicBezTo>
                  <a:close/>
                  <a:moveTo>
                    <a:pt x="23863" y="76000"/>
                  </a:moveTo>
                  <a:cubicBezTo>
                    <a:pt x="23863" y="76000"/>
                    <a:pt x="23863" y="76000"/>
                    <a:pt x="23863" y="76000"/>
                  </a:cubicBezTo>
                  <a:cubicBezTo>
                    <a:pt x="24545" y="77000"/>
                    <a:pt x="24545" y="77000"/>
                    <a:pt x="24545" y="77000"/>
                  </a:cubicBezTo>
                  <a:cubicBezTo>
                    <a:pt x="24545" y="77000"/>
                    <a:pt x="25227" y="78000"/>
                    <a:pt x="26590" y="78000"/>
                  </a:cubicBezTo>
                  <a:cubicBezTo>
                    <a:pt x="28636" y="78000"/>
                    <a:pt x="28636" y="80000"/>
                    <a:pt x="30000" y="78000"/>
                  </a:cubicBezTo>
                  <a:cubicBezTo>
                    <a:pt x="30000" y="77000"/>
                    <a:pt x="30000" y="77000"/>
                    <a:pt x="29318" y="76000"/>
                  </a:cubicBezTo>
                  <a:cubicBezTo>
                    <a:pt x="29318" y="75000"/>
                    <a:pt x="28636" y="75000"/>
                    <a:pt x="28636" y="74000"/>
                  </a:cubicBezTo>
                  <a:cubicBezTo>
                    <a:pt x="28636" y="74000"/>
                    <a:pt x="28636" y="74000"/>
                    <a:pt x="27272" y="72000"/>
                  </a:cubicBezTo>
                  <a:cubicBezTo>
                    <a:pt x="26590" y="71000"/>
                    <a:pt x="26590" y="72000"/>
                    <a:pt x="25909" y="72000"/>
                  </a:cubicBezTo>
                  <a:cubicBezTo>
                    <a:pt x="25227" y="72000"/>
                    <a:pt x="24545" y="72000"/>
                    <a:pt x="23863" y="72000"/>
                  </a:cubicBezTo>
                  <a:cubicBezTo>
                    <a:pt x="23181" y="73000"/>
                    <a:pt x="24545" y="74000"/>
                    <a:pt x="24545" y="75000"/>
                  </a:cubicBezTo>
                  <a:cubicBezTo>
                    <a:pt x="24545" y="75000"/>
                    <a:pt x="23863" y="76000"/>
                    <a:pt x="23863" y="76000"/>
                  </a:cubicBezTo>
                  <a:close/>
                  <a:moveTo>
                    <a:pt x="15000" y="57000"/>
                  </a:moveTo>
                  <a:cubicBezTo>
                    <a:pt x="15000" y="57000"/>
                    <a:pt x="15000" y="57000"/>
                    <a:pt x="15000" y="57000"/>
                  </a:cubicBezTo>
                  <a:cubicBezTo>
                    <a:pt x="15000" y="56000"/>
                    <a:pt x="16363" y="56000"/>
                    <a:pt x="17045" y="57000"/>
                  </a:cubicBezTo>
                  <a:cubicBezTo>
                    <a:pt x="17045" y="57000"/>
                    <a:pt x="18409" y="58000"/>
                    <a:pt x="18409" y="59000"/>
                  </a:cubicBezTo>
                  <a:cubicBezTo>
                    <a:pt x="18409" y="59000"/>
                    <a:pt x="19090" y="59000"/>
                    <a:pt x="19090" y="60000"/>
                  </a:cubicBezTo>
                  <a:cubicBezTo>
                    <a:pt x="19090" y="60000"/>
                    <a:pt x="19772" y="61000"/>
                    <a:pt x="19772" y="62000"/>
                  </a:cubicBezTo>
                  <a:cubicBezTo>
                    <a:pt x="20454" y="63000"/>
                    <a:pt x="21136" y="64000"/>
                    <a:pt x="21136" y="64000"/>
                  </a:cubicBezTo>
                  <a:cubicBezTo>
                    <a:pt x="21136" y="64000"/>
                    <a:pt x="21818" y="65000"/>
                    <a:pt x="21136" y="65000"/>
                  </a:cubicBezTo>
                  <a:cubicBezTo>
                    <a:pt x="20454" y="65000"/>
                    <a:pt x="18409" y="65000"/>
                    <a:pt x="18409" y="65000"/>
                  </a:cubicBezTo>
                  <a:cubicBezTo>
                    <a:pt x="18409" y="65000"/>
                    <a:pt x="17727" y="66000"/>
                    <a:pt x="17727" y="66000"/>
                  </a:cubicBezTo>
                  <a:cubicBezTo>
                    <a:pt x="17727" y="67000"/>
                    <a:pt x="19090" y="68000"/>
                    <a:pt x="18409" y="68000"/>
                  </a:cubicBezTo>
                  <a:cubicBezTo>
                    <a:pt x="17727" y="69000"/>
                    <a:pt x="17727" y="69000"/>
                    <a:pt x="17045" y="69000"/>
                  </a:cubicBezTo>
                  <a:cubicBezTo>
                    <a:pt x="16363" y="68000"/>
                    <a:pt x="15681" y="66000"/>
                    <a:pt x="15681" y="66000"/>
                  </a:cubicBezTo>
                  <a:cubicBezTo>
                    <a:pt x="15000" y="67000"/>
                    <a:pt x="15000" y="70000"/>
                    <a:pt x="15000" y="70000"/>
                  </a:cubicBezTo>
                  <a:cubicBezTo>
                    <a:pt x="15000" y="71000"/>
                    <a:pt x="15681" y="72000"/>
                    <a:pt x="15000" y="73000"/>
                  </a:cubicBezTo>
                  <a:cubicBezTo>
                    <a:pt x="15000" y="73000"/>
                    <a:pt x="12954" y="74000"/>
                    <a:pt x="12954" y="74000"/>
                  </a:cubicBezTo>
                  <a:cubicBezTo>
                    <a:pt x="12954" y="74000"/>
                    <a:pt x="12272" y="74000"/>
                    <a:pt x="12272" y="74000"/>
                  </a:cubicBezTo>
                  <a:cubicBezTo>
                    <a:pt x="11590" y="74000"/>
                    <a:pt x="10227" y="72000"/>
                    <a:pt x="9545" y="71000"/>
                  </a:cubicBezTo>
                  <a:cubicBezTo>
                    <a:pt x="9545" y="70000"/>
                    <a:pt x="9545" y="68000"/>
                    <a:pt x="9545" y="68000"/>
                  </a:cubicBezTo>
                  <a:cubicBezTo>
                    <a:pt x="8863" y="67000"/>
                    <a:pt x="8181" y="66000"/>
                    <a:pt x="8181" y="66000"/>
                  </a:cubicBezTo>
                  <a:cubicBezTo>
                    <a:pt x="8181" y="66000"/>
                    <a:pt x="8863" y="65000"/>
                    <a:pt x="7500" y="66000"/>
                  </a:cubicBezTo>
                  <a:cubicBezTo>
                    <a:pt x="5454" y="66000"/>
                    <a:pt x="6136" y="67000"/>
                    <a:pt x="5454" y="67000"/>
                  </a:cubicBezTo>
                  <a:cubicBezTo>
                    <a:pt x="4772" y="66000"/>
                    <a:pt x="4772" y="65000"/>
                    <a:pt x="3409" y="65000"/>
                  </a:cubicBezTo>
                  <a:cubicBezTo>
                    <a:pt x="2727" y="65000"/>
                    <a:pt x="2045" y="64000"/>
                    <a:pt x="2045" y="64000"/>
                  </a:cubicBezTo>
                  <a:cubicBezTo>
                    <a:pt x="2045" y="64000"/>
                    <a:pt x="4090" y="62000"/>
                    <a:pt x="4772" y="62000"/>
                  </a:cubicBezTo>
                  <a:cubicBezTo>
                    <a:pt x="5454" y="62000"/>
                    <a:pt x="4772" y="62000"/>
                    <a:pt x="6136" y="62000"/>
                  </a:cubicBezTo>
                  <a:cubicBezTo>
                    <a:pt x="8181" y="61000"/>
                    <a:pt x="8863" y="63000"/>
                    <a:pt x="8863" y="61000"/>
                  </a:cubicBezTo>
                  <a:cubicBezTo>
                    <a:pt x="9545" y="59000"/>
                    <a:pt x="9545" y="58000"/>
                    <a:pt x="10227" y="57000"/>
                  </a:cubicBezTo>
                  <a:cubicBezTo>
                    <a:pt x="10227" y="56000"/>
                    <a:pt x="10909" y="54000"/>
                    <a:pt x="10909" y="54000"/>
                  </a:cubicBezTo>
                  <a:cubicBezTo>
                    <a:pt x="10909" y="53000"/>
                    <a:pt x="12954" y="53000"/>
                    <a:pt x="12954" y="53000"/>
                  </a:cubicBezTo>
                  <a:cubicBezTo>
                    <a:pt x="13636" y="56000"/>
                    <a:pt x="13636" y="56000"/>
                    <a:pt x="13636" y="56000"/>
                  </a:cubicBezTo>
                  <a:cubicBezTo>
                    <a:pt x="13636" y="56000"/>
                    <a:pt x="13636" y="57000"/>
                    <a:pt x="14318" y="57000"/>
                  </a:cubicBezTo>
                  <a:cubicBezTo>
                    <a:pt x="15000" y="57000"/>
                    <a:pt x="15000" y="57000"/>
                    <a:pt x="15000" y="57000"/>
                  </a:cubicBezTo>
                  <a:close/>
                  <a:moveTo>
                    <a:pt x="24545" y="52000"/>
                  </a:moveTo>
                  <a:cubicBezTo>
                    <a:pt x="24545" y="52000"/>
                    <a:pt x="24545" y="52000"/>
                    <a:pt x="24545" y="52000"/>
                  </a:cubicBezTo>
                  <a:cubicBezTo>
                    <a:pt x="23863" y="53000"/>
                    <a:pt x="23863" y="53000"/>
                    <a:pt x="23863" y="53000"/>
                  </a:cubicBezTo>
                  <a:cubicBezTo>
                    <a:pt x="21136" y="53000"/>
                    <a:pt x="21136" y="53000"/>
                    <a:pt x="21136" y="53000"/>
                  </a:cubicBezTo>
                  <a:cubicBezTo>
                    <a:pt x="21136" y="55000"/>
                    <a:pt x="21136" y="55000"/>
                    <a:pt x="21136" y="55000"/>
                  </a:cubicBezTo>
                  <a:cubicBezTo>
                    <a:pt x="22500" y="57000"/>
                    <a:pt x="22500" y="57000"/>
                    <a:pt x="22500" y="57000"/>
                  </a:cubicBezTo>
                  <a:cubicBezTo>
                    <a:pt x="22500" y="57000"/>
                    <a:pt x="23181" y="56000"/>
                    <a:pt x="23863" y="56000"/>
                  </a:cubicBezTo>
                  <a:cubicBezTo>
                    <a:pt x="24545" y="56000"/>
                    <a:pt x="25909" y="56000"/>
                    <a:pt x="25909" y="56000"/>
                  </a:cubicBezTo>
                  <a:cubicBezTo>
                    <a:pt x="26590" y="55000"/>
                    <a:pt x="26590" y="55000"/>
                    <a:pt x="26590" y="55000"/>
                  </a:cubicBezTo>
                  <a:cubicBezTo>
                    <a:pt x="25909" y="52000"/>
                    <a:pt x="25909" y="52000"/>
                    <a:pt x="25909" y="52000"/>
                  </a:cubicBezTo>
                  <a:lnTo>
                    <a:pt x="24545" y="52000"/>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1" name="Shape 2038">
              <a:extLst>
                <a:ext uri="{FF2B5EF4-FFF2-40B4-BE49-F238E27FC236}">
                  <a16:creationId xmlns:a16="http://schemas.microsoft.com/office/drawing/2014/main" id="{55FFD792-B23B-3C81-3824-C77BB648DA7B}"/>
                </a:ext>
              </a:extLst>
            </p:cNvPr>
            <p:cNvSpPr/>
            <p:nvPr/>
          </p:nvSpPr>
          <p:spPr>
            <a:xfrm>
              <a:off x="6144085" y="3377866"/>
              <a:ext cx="556312" cy="405923"/>
            </a:xfrm>
            <a:custGeom>
              <a:avLst/>
              <a:gdLst/>
              <a:ahLst/>
              <a:cxnLst/>
              <a:rect l="0" t="0" r="0" b="0"/>
              <a:pathLst>
                <a:path w="120000" h="120000" extrusionOk="0">
                  <a:moveTo>
                    <a:pt x="3442" y="24782"/>
                  </a:moveTo>
                  <a:cubicBezTo>
                    <a:pt x="3442" y="23478"/>
                    <a:pt x="3442" y="23478"/>
                    <a:pt x="3442" y="23478"/>
                  </a:cubicBezTo>
                  <a:cubicBezTo>
                    <a:pt x="3442" y="23478"/>
                    <a:pt x="3442" y="23478"/>
                    <a:pt x="3442" y="23478"/>
                  </a:cubicBezTo>
                  <a:cubicBezTo>
                    <a:pt x="6885" y="22173"/>
                    <a:pt x="9836" y="24782"/>
                    <a:pt x="11311" y="24782"/>
                  </a:cubicBezTo>
                  <a:cubicBezTo>
                    <a:pt x="14262" y="25434"/>
                    <a:pt x="7868" y="30000"/>
                    <a:pt x="8852" y="30000"/>
                  </a:cubicBezTo>
                  <a:cubicBezTo>
                    <a:pt x="9836" y="29347"/>
                    <a:pt x="8852" y="33260"/>
                    <a:pt x="10327" y="33913"/>
                  </a:cubicBezTo>
                  <a:cubicBezTo>
                    <a:pt x="12786" y="34565"/>
                    <a:pt x="14754" y="31956"/>
                    <a:pt x="17704" y="31956"/>
                  </a:cubicBezTo>
                  <a:cubicBezTo>
                    <a:pt x="20163" y="31304"/>
                    <a:pt x="23114" y="33260"/>
                    <a:pt x="24098" y="31956"/>
                  </a:cubicBezTo>
                  <a:cubicBezTo>
                    <a:pt x="26065" y="28695"/>
                    <a:pt x="33934" y="35217"/>
                    <a:pt x="37868" y="31956"/>
                  </a:cubicBezTo>
                  <a:cubicBezTo>
                    <a:pt x="40327" y="29347"/>
                    <a:pt x="50163" y="28043"/>
                    <a:pt x="53606" y="28043"/>
                  </a:cubicBezTo>
                  <a:cubicBezTo>
                    <a:pt x="62459" y="27391"/>
                    <a:pt x="62950" y="27391"/>
                    <a:pt x="66885" y="24130"/>
                  </a:cubicBezTo>
                  <a:cubicBezTo>
                    <a:pt x="66885" y="24130"/>
                    <a:pt x="69344" y="16956"/>
                    <a:pt x="70819" y="13695"/>
                  </a:cubicBezTo>
                  <a:cubicBezTo>
                    <a:pt x="71803" y="11086"/>
                    <a:pt x="74754" y="9782"/>
                    <a:pt x="77704" y="7173"/>
                  </a:cubicBezTo>
                  <a:cubicBezTo>
                    <a:pt x="80163" y="4565"/>
                    <a:pt x="86557" y="1956"/>
                    <a:pt x="88032" y="1304"/>
                  </a:cubicBezTo>
                  <a:cubicBezTo>
                    <a:pt x="89508" y="1304"/>
                    <a:pt x="99836" y="1956"/>
                    <a:pt x="99836" y="1956"/>
                  </a:cubicBezTo>
                  <a:cubicBezTo>
                    <a:pt x="105245" y="0"/>
                    <a:pt x="105245" y="0"/>
                    <a:pt x="105245" y="0"/>
                  </a:cubicBezTo>
                  <a:cubicBezTo>
                    <a:pt x="105245" y="0"/>
                    <a:pt x="106229" y="5217"/>
                    <a:pt x="107704" y="5869"/>
                  </a:cubicBezTo>
                  <a:cubicBezTo>
                    <a:pt x="112131" y="6521"/>
                    <a:pt x="115573" y="6521"/>
                    <a:pt x="117049" y="5217"/>
                  </a:cubicBezTo>
                  <a:cubicBezTo>
                    <a:pt x="117540" y="5217"/>
                    <a:pt x="117540" y="6521"/>
                    <a:pt x="118032" y="7173"/>
                  </a:cubicBezTo>
                  <a:cubicBezTo>
                    <a:pt x="118524" y="8478"/>
                    <a:pt x="119016" y="11086"/>
                    <a:pt x="119016" y="11086"/>
                  </a:cubicBezTo>
                  <a:cubicBezTo>
                    <a:pt x="118524" y="14347"/>
                    <a:pt x="118524" y="14347"/>
                    <a:pt x="118524" y="14347"/>
                  </a:cubicBezTo>
                  <a:cubicBezTo>
                    <a:pt x="118032" y="15000"/>
                    <a:pt x="118032" y="15000"/>
                    <a:pt x="118032" y="15000"/>
                  </a:cubicBezTo>
                  <a:cubicBezTo>
                    <a:pt x="115573" y="16956"/>
                    <a:pt x="115573" y="16956"/>
                    <a:pt x="115573" y="16956"/>
                  </a:cubicBezTo>
                  <a:cubicBezTo>
                    <a:pt x="115573" y="16956"/>
                    <a:pt x="114590" y="16956"/>
                    <a:pt x="114098" y="17608"/>
                  </a:cubicBezTo>
                  <a:cubicBezTo>
                    <a:pt x="113606" y="17608"/>
                    <a:pt x="112622" y="18260"/>
                    <a:pt x="112622" y="18260"/>
                  </a:cubicBezTo>
                  <a:cubicBezTo>
                    <a:pt x="112622" y="18260"/>
                    <a:pt x="111639" y="19565"/>
                    <a:pt x="111639" y="20217"/>
                  </a:cubicBezTo>
                  <a:cubicBezTo>
                    <a:pt x="111147" y="21521"/>
                    <a:pt x="110655" y="23478"/>
                    <a:pt x="110655" y="23478"/>
                  </a:cubicBezTo>
                  <a:cubicBezTo>
                    <a:pt x="109672" y="26739"/>
                    <a:pt x="109672" y="26739"/>
                    <a:pt x="109672" y="26739"/>
                  </a:cubicBezTo>
                  <a:cubicBezTo>
                    <a:pt x="109672" y="31304"/>
                    <a:pt x="109672" y="31304"/>
                    <a:pt x="109672" y="31304"/>
                  </a:cubicBezTo>
                  <a:cubicBezTo>
                    <a:pt x="110655" y="36521"/>
                    <a:pt x="110655" y="36521"/>
                    <a:pt x="110655" y="36521"/>
                  </a:cubicBezTo>
                  <a:cubicBezTo>
                    <a:pt x="111639" y="42391"/>
                    <a:pt x="111639" y="42391"/>
                    <a:pt x="111639" y="42391"/>
                  </a:cubicBezTo>
                  <a:cubicBezTo>
                    <a:pt x="111639" y="42391"/>
                    <a:pt x="110163" y="44347"/>
                    <a:pt x="109672" y="44347"/>
                  </a:cubicBezTo>
                  <a:cubicBezTo>
                    <a:pt x="109672" y="44347"/>
                    <a:pt x="109180" y="45000"/>
                    <a:pt x="109180" y="45000"/>
                  </a:cubicBezTo>
                  <a:cubicBezTo>
                    <a:pt x="109180" y="46304"/>
                    <a:pt x="109180" y="46304"/>
                    <a:pt x="109180" y="46304"/>
                  </a:cubicBezTo>
                  <a:cubicBezTo>
                    <a:pt x="108688" y="48260"/>
                    <a:pt x="108688" y="48260"/>
                    <a:pt x="108688" y="48260"/>
                  </a:cubicBezTo>
                  <a:cubicBezTo>
                    <a:pt x="108196" y="49565"/>
                    <a:pt x="108196" y="49565"/>
                    <a:pt x="108196" y="49565"/>
                  </a:cubicBezTo>
                  <a:cubicBezTo>
                    <a:pt x="108196" y="49565"/>
                    <a:pt x="107704" y="50869"/>
                    <a:pt x="107213" y="50869"/>
                  </a:cubicBezTo>
                  <a:cubicBezTo>
                    <a:pt x="106721" y="51521"/>
                    <a:pt x="105737" y="52826"/>
                    <a:pt x="105737" y="52826"/>
                  </a:cubicBezTo>
                  <a:cubicBezTo>
                    <a:pt x="106229" y="54130"/>
                    <a:pt x="106229" y="54130"/>
                    <a:pt x="106229" y="54130"/>
                  </a:cubicBezTo>
                  <a:cubicBezTo>
                    <a:pt x="111639" y="55434"/>
                    <a:pt x="111639" y="55434"/>
                    <a:pt x="111639" y="55434"/>
                  </a:cubicBezTo>
                  <a:cubicBezTo>
                    <a:pt x="111639" y="56739"/>
                    <a:pt x="111639" y="56739"/>
                    <a:pt x="111639" y="56739"/>
                  </a:cubicBezTo>
                  <a:cubicBezTo>
                    <a:pt x="114098" y="60000"/>
                    <a:pt x="114098" y="60000"/>
                    <a:pt x="114098" y="60000"/>
                  </a:cubicBezTo>
                  <a:cubicBezTo>
                    <a:pt x="115573" y="63260"/>
                    <a:pt x="115573" y="63260"/>
                    <a:pt x="115573" y="63260"/>
                  </a:cubicBezTo>
                  <a:cubicBezTo>
                    <a:pt x="118032" y="64565"/>
                    <a:pt x="118032" y="64565"/>
                    <a:pt x="118032" y="64565"/>
                  </a:cubicBezTo>
                  <a:cubicBezTo>
                    <a:pt x="118032" y="64565"/>
                    <a:pt x="120000" y="66521"/>
                    <a:pt x="120000" y="66521"/>
                  </a:cubicBezTo>
                  <a:cubicBezTo>
                    <a:pt x="119508" y="67173"/>
                    <a:pt x="117049" y="68478"/>
                    <a:pt x="117049" y="68478"/>
                  </a:cubicBezTo>
                  <a:cubicBezTo>
                    <a:pt x="115573" y="69782"/>
                    <a:pt x="115573" y="69782"/>
                    <a:pt x="115573" y="69782"/>
                  </a:cubicBezTo>
                  <a:cubicBezTo>
                    <a:pt x="115573" y="69782"/>
                    <a:pt x="114590" y="69782"/>
                    <a:pt x="113606" y="70434"/>
                  </a:cubicBezTo>
                  <a:cubicBezTo>
                    <a:pt x="113114" y="71086"/>
                    <a:pt x="110163" y="73043"/>
                    <a:pt x="110163" y="73043"/>
                  </a:cubicBezTo>
                  <a:cubicBezTo>
                    <a:pt x="106229" y="69782"/>
                    <a:pt x="106229" y="69782"/>
                    <a:pt x="106229" y="69782"/>
                  </a:cubicBezTo>
                  <a:cubicBezTo>
                    <a:pt x="103770" y="69130"/>
                    <a:pt x="103770" y="69130"/>
                    <a:pt x="103770" y="69130"/>
                  </a:cubicBezTo>
                  <a:cubicBezTo>
                    <a:pt x="102786" y="71086"/>
                    <a:pt x="102786" y="71086"/>
                    <a:pt x="102786" y="71086"/>
                  </a:cubicBezTo>
                  <a:cubicBezTo>
                    <a:pt x="100327" y="71739"/>
                    <a:pt x="100327" y="71739"/>
                    <a:pt x="100327" y="71739"/>
                  </a:cubicBezTo>
                  <a:cubicBezTo>
                    <a:pt x="98852" y="75000"/>
                    <a:pt x="98852" y="75000"/>
                    <a:pt x="98852" y="75000"/>
                  </a:cubicBezTo>
                  <a:cubicBezTo>
                    <a:pt x="98852" y="75000"/>
                    <a:pt x="95409" y="76304"/>
                    <a:pt x="94426" y="76956"/>
                  </a:cubicBezTo>
                  <a:cubicBezTo>
                    <a:pt x="93934" y="77608"/>
                    <a:pt x="91967" y="79565"/>
                    <a:pt x="91967" y="79565"/>
                  </a:cubicBezTo>
                  <a:cubicBezTo>
                    <a:pt x="92459" y="82173"/>
                    <a:pt x="92459" y="82173"/>
                    <a:pt x="92459" y="82173"/>
                  </a:cubicBezTo>
                  <a:cubicBezTo>
                    <a:pt x="90491" y="84130"/>
                    <a:pt x="90491" y="84130"/>
                    <a:pt x="90491" y="84130"/>
                  </a:cubicBezTo>
                  <a:cubicBezTo>
                    <a:pt x="90491" y="84130"/>
                    <a:pt x="89016" y="84782"/>
                    <a:pt x="88524" y="86086"/>
                  </a:cubicBezTo>
                  <a:cubicBezTo>
                    <a:pt x="88524" y="87391"/>
                    <a:pt x="89016" y="88043"/>
                    <a:pt x="89016" y="88043"/>
                  </a:cubicBezTo>
                  <a:cubicBezTo>
                    <a:pt x="88032" y="88043"/>
                    <a:pt x="86557" y="88695"/>
                    <a:pt x="86065" y="89347"/>
                  </a:cubicBezTo>
                  <a:cubicBezTo>
                    <a:pt x="85573" y="89347"/>
                    <a:pt x="85573" y="90652"/>
                    <a:pt x="86065" y="91956"/>
                  </a:cubicBezTo>
                  <a:cubicBezTo>
                    <a:pt x="86065" y="92608"/>
                    <a:pt x="87049" y="93913"/>
                    <a:pt x="88032" y="95869"/>
                  </a:cubicBezTo>
                  <a:cubicBezTo>
                    <a:pt x="88524" y="97826"/>
                    <a:pt x="89016" y="97826"/>
                    <a:pt x="89016" y="98478"/>
                  </a:cubicBezTo>
                  <a:cubicBezTo>
                    <a:pt x="89016" y="99130"/>
                    <a:pt x="88524" y="101086"/>
                    <a:pt x="88032" y="101739"/>
                  </a:cubicBezTo>
                  <a:cubicBezTo>
                    <a:pt x="87049" y="103043"/>
                    <a:pt x="86065" y="103043"/>
                    <a:pt x="85573" y="103043"/>
                  </a:cubicBezTo>
                  <a:cubicBezTo>
                    <a:pt x="85081" y="103695"/>
                    <a:pt x="83606" y="105000"/>
                    <a:pt x="83114" y="105000"/>
                  </a:cubicBezTo>
                  <a:cubicBezTo>
                    <a:pt x="82622" y="105652"/>
                    <a:pt x="80163" y="106304"/>
                    <a:pt x="79672" y="106304"/>
                  </a:cubicBezTo>
                  <a:cubicBezTo>
                    <a:pt x="79180" y="106304"/>
                    <a:pt x="76229" y="107608"/>
                    <a:pt x="76229" y="107608"/>
                  </a:cubicBezTo>
                  <a:cubicBezTo>
                    <a:pt x="73770" y="108913"/>
                    <a:pt x="73770" y="108913"/>
                    <a:pt x="73770" y="108913"/>
                  </a:cubicBezTo>
                  <a:cubicBezTo>
                    <a:pt x="72295" y="110217"/>
                    <a:pt x="72295" y="110217"/>
                    <a:pt x="72295" y="110217"/>
                  </a:cubicBezTo>
                  <a:cubicBezTo>
                    <a:pt x="68360" y="108913"/>
                    <a:pt x="68360" y="108913"/>
                    <a:pt x="68360" y="108913"/>
                  </a:cubicBezTo>
                  <a:cubicBezTo>
                    <a:pt x="63442" y="106956"/>
                    <a:pt x="63442" y="106956"/>
                    <a:pt x="63442" y="106956"/>
                  </a:cubicBezTo>
                  <a:cubicBezTo>
                    <a:pt x="63442" y="106956"/>
                    <a:pt x="60983" y="109565"/>
                    <a:pt x="60491" y="109565"/>
                  </a:cubicBezTo>
                  <a:cubicBezTo>
                    <a:pt x="60000" y="109565"/>
                    <a:pt x="57049" y="106956"/>
                    <a:pt x="57049" y="106956"/>
                  </a:cubicBezTo>
                  <a:cubicBezTo>
                    <a:pt x="55573" y="103695"/>
                    <a:pt x="55573" y="103695"/>
                    <a:pt x="55573" y="103695"/>
                  </a:cubicBezTo>
                  <a:cubicBezTo>
                    <a:pt x="55573" y="103695"/>
                    <a:pt x="52622" y="104347"/>
                    <a:pt x="52131" y="104347"/>
                  </a:cubicBezTo>
                  <a:cubicBezTo>
                    <a:pt x="51639" y="104347"/>
                    <a:pt x="51147" y="105652"/>
                    <a:pt x="51147" y="106304"/>
                  </a:cubicBezTo>
                  <a:cubicBezTo>
                    <a:pt x="50655" y="106304"/>
                    <a:pt x="49672" y="106304"/>
                    <a:pt x="48688" y="106304"/>
                  </a:cubicBezTo>
                  <a:cubicBezTo>
                    <a:pt x="47213" y="106304"/>
                    <a:pt x="46229" y="107608"/>
                    <a:pt x="46229" y="107608"/>
                  </a:cubicBezTo>
                  <a:cubicBezTo>
                    <a:pt x="45245" y="110217"/>
                    <a:pt x="45245" y="110217"/>
                    <a:pt x="45245" y="110217"/>
                  </a:cubicBezTo>
                  <a:cubicBezTo>
                    <a:pt x="45245" y="110217"/>
                    <a:pt x="42786" y="111521"/>
                    <a:pt x="42786" y="111521"/>
                  </a:cubicBezTo>
                  <a:cubicBezTo>
                    <a:pt x="42295" y="112173"/>
                    <a:pt x="37868" y="114130"/>
                    <a:pt x="37868" y="114130"/>
                  </a:cubicBezTo>
                  <a:cubicBezTo>
                    <a:pt x="34426" y="115434"/>
                    <a:pt x="34426" y="115434"/>
                    <a:pt x="34426" y="115434"/>
                  </a:cubicBezTo>
                  <a:cubicBezTo>
                    <a:pt x="34426" y="115434"/>
                    <a:pt x="33442" y="116086"/>
                    <a:pt x="32950" y="115434"/>
                  </a:cubicBezTo>
                  <a:cubicBezTo>
                    <a:pt x="32459" y="115434"/>
                    <a:pt x="30983" y="117391"/>
                    <a:pt x="30983" y="117391"/>
                  </a:cubicBezTo>
                  <a:cubicBezTo>
                    <a:pt x="28032" y="120000"/>
                    <a:pt x="28032" y="120000"/>
                    <a:pt x="28032" y="120000"/>
                  </a:cubicBezTo>
                  <a:cubicBezTo>
                    <a:pt x="25081" y="120000"/>
                    <a:pt x="25081" y="120000"/>
                    <a:pt x="25081" y="120000"/>
                  </a:cubicBezTo>
                  <a:cubicBezTo>
                    <a:pt x="25081" y="120000"/>
                    <a:pt x="25081" y="119347"/>
                    <a:pt x="25081" y="119347"/>
                  </a:cubicBezTo>
                  <a:cubicBezTo>
                    <a:pt x="25081" y="119347"/>
                    <a:pt x="25081" y="119347"/>
                    <a:pt x="25081" y="119347"/>
                  </a:cubicBezTo>
                  <a:cubicBezTo>
                    <a:pt x="25081" y="118695"/>
                    <a:pt x="25081" y="118695"/>
                    <a:pt x="25081" y="118695"/>
                  </a:cubicBezTo>
                  <a:cubicBezTo>
                    <a:pt x="25081" y="118043"/>
                    <a:pt x="24590" y="117391"/>
                    <a:pt x="24590" y="116086"/>
                  </a:cubicBezTo>
                  <a:cubicBezTo>
                    <a:pt x="24098" y="114782"/>
                    <a:pt x="23606" y="113478"/>
                    <a:pt x="23606" y="112173"/>
                  </a:cubicBezTo>
                  <a:cubicBezTo>
                    <a:pt x="23606" y="111521"/>
                    <a:pt x="24098" y="110869"/>
                    <a:pt x="24098" y="110217"/>
                  </a:cubicBezTo>
                  <a:cubicBezTo>
                    <a:pt x="24098" y="110217"/>
                    <a:pt x="24098" y="110217"/>
                    <a:pt x="24098" y="110217"/>
                  </a:cubicBezTo>
                  <a:cubicBezTo>
                    <a:pt x="24590" y="109565"/>
                    <a:pt x="24590" y="108913"/>
                    <a:pt x="24590" y="107608"/>
                  </a:cubicBezTo>
                  <a:cubicBezTo>
                    <a:pt x="24098" y="105000"/>
                    <a:pt x="22131" y="105000"/>
                    <a:pt x="21639" y="102391"/>
                  </a:cubicBezTo>
                  <a:cubicBezTo>
                    <a:pt x="21147" y="100434"/>
                    <a:pt x="19180" y="98478"/>
                    <a:pt x="19180" y="97826"/>
                  </a:cubicBezTo>
                  <a:cubicBezTo>
                    <a:pt x="15737" y="95217"/>
                    <a:pt x="13770" y="95869"/>
                    <a:pt x="11803" y="93260"/>
                  </a:cubicBezTo>
                  <a:cubicBezTo>
                    <a:pt x="11311" y="92608"/>
                    <a:pt x="10819" y="91956"/>
                    <a:pt x="10819" y="91304"/>
                  </a:cubicBezTo>
                  <a:cubicBezTo>
                    <a:pt x="11311" y="90652"/>
                    <a:pt x="11311" y="90652"/>
                    <a:pt x="11311" y="90652"/>
                  </a:cubicBezTo>
                  <a:cubicBezTo>
                    <a:pt x="11311" y="90652"/>
                    <a:pt x="10819" y="90652"/>
                    <a:pt x="10327" y="90000"/>
                  </a:cubicBezTo>
                  <a:cubicBezTo>
                    <a:pt x="9836" y="89347"/>
                    <a:pt x="9344" y="88695"/>
                    <a:pt x="8852" y="88043"/>
                  </a:cubicBezTo>
                  <a:cubicBezTo>
                    <a:pt x="8852" y="88043"/>
                    <a:pt x="8852" y="88043"/>
                    <a:pt x="8852" y="88043"/>
                  </a:cubicBezTo>
                  <a:cubicBezTo>
                    <a:pt x="9344" y="88043"/>
                    <a:pt x="9836" y="86739"/>
                    <a:pt x="9836" y="86739"/>
                  </a:cubicBezTo>
                  <a:cubicBezTo>
                    <a:pt x="10327" y="84782"/>
                    <a:pt x="10327" y="84782"/>
                    <a:pt x="10327" y="84782"/>
                  </a:cubicBezTo>
                  <a:cubicBezTo>
                    <a:pt x="10819" y="83478"/>
                    <a:pt x="10819" y="83478"/>
                    <a:pt x="10819" y="83478"/>
                  </a:cubicBezTo>
                  <a:cubicBezTo>
                    <a:pt x="10819" y="83478"/>
                    <a:pt x="10327" y="81521"/>
                    <a:pt x="9836" y="81521"/>
                  </a:cubicBezTo>
                  <a:cubicBezTo>
                    <a:pt x="9836" y="80869"/>
                    <a:pt x="8360" y="80217"/>
                    <a:pt x="8360" y="80217"/>
                  </a:cubicBezTo>
                  <a:cubicBezTo>
                    <a:pt x="8360" y="76956"/>
                    <a:pt x="8360" y="76956"/>
                    <a:pt x="8360" y="76956"/>
                  </a:cubicBezTo>
                  <a:cubicBezTo>
                    <a:pt x="7868" y="73695"/>
                    <a:pt x="7868" y="73695"/>
                    <a:pt x="7868" y="73695"/>
                  </a:cubicBezTo>
                  <a:cubicBezTo>
                    <a:pt x="6885" y="71739"/>
                    <a:pt x="6885" y="71739"/>
                    <a:pt x="6885" y="71739"/>
                  </a:cubicBezTo>
                  <a:cubicBezTo>
                    <a:pt x="6885" y="71739"/>
                    <a:pt x="7868" y="70434"/>
                    <a:pt x="8360" y="69782"/>
                  </a:cubicBezTo>
                  <a:cubicBezTo>
                    <a:pt x="8360" y="69782"/>
                    <a:pt x="8852" y="69130"/>
                    <a:pt x="9344" y="69130"/>
                  </a:cubicBezTo>
                  <a:cubicBezTo>
                    <a:pt x="9836" y="68478"/>
                    <a:pt x="10819" y="68478"/>
                    <a:pt x="11311" y="68478"/>
                  </a:cubicBezTo>
                  <a:cubicBezTo>
                    <a:pt x="11803" y="68478"/>
                    <a:pt x="12786" y="67173"/>
                    <a:pt x="12786" y="67173"/>
                  </a:cubicBezTo>
                  <a:cubicBezTo>
                    <a:pt x="12786" y="67173"/>
                    <a:pt x="12786" y="65217"/>
                    <a:pt x="12295" y="64565"/>
                  </a:cubicBezTo>
                  <a:cubicBezTo>
                    <a:pt x="12295" y="63260"/>
                    <a:pt x="13278" y="61956"/>
                    <a:pt x="13278" y="61956"/>
                  </a:cubicBezTo>
                  <a:cubicBezTo>
                    <a:pt x="13278" y="61956"/>
                    <a:pt x="14754" y="59347"/>
                    <a:pt x="15245" y="58695"/>
                  </a:cubicBezTo>
                  <a:cubicBezTo>
                    <a:pt x="15737" y="58043"/>
                    <a:pt x="16229" y="54782"/>
                    <a:pt x="16229" y="54782"/>
                  </a:cubicBezTo>
                  <a:cubicBezTo>
                    <a:pt x="14262" y="54782"/>
                    <a:pt x="14262" y="54782"/>
                    <a:pt x="14262" y="54782"/>
                  </a:cubicBezTo>
                  <a:cubicBezTo>
                    <a:pt x="12295" y="54130"/>
                    <a:pt x="12295" y="54130"/>
                    <a:pt x="12295" y="54130"/>
                  </a:cubicBezTo>
                  <a:cubicBezTo>
                    <a:pt x="12295" y="54130"/>
                    <a:pt x="10327" y="50217"/>
                    <a:pt x="10327" y="50217"/>
                  </a:cubicBezTo>
                  <a:cubicBezTo>
                    <a:pt x="10327" y="49565"/>
                    <a:pt x="9344" y="49565"/>
                    <a:pt x="9344" y="49565"/>
                  </a:cubicBezTo>
                  <a:cubicBezTo>
                    <a:pt x="9344" y="49565"/>
                    <a:pt x="7377" y="48260"/>
                    <a:pt x="7377" y="48260"/>
                  </a:cubicBezTo>
                  <a:cubicBezTo>
                    <a:pt x="6885" y="48260"/>
                    <a:pt x="5409" y="47608"/>
                    <a:pt x="5409" y="47608"/>
                  </a:cubicBezTo>
                  <a:cubicBezTo>
                    <a:pt x="5409" y="47608"/>
                    <a:pt x="3442" y="44347"/>
                    <a:pt x="2950" y="43043"/>
                  </a:cubicBezTo>
                  <a:cubicBezTo>
                    <a:pt x="2459" y="41739"/>
                    <a:pt x="1967" y="41086"/>
                    <a:pt x="1967" y="41086"/>
                  </a:cubicBezTo>
                  <a:cubicBezTo>
                    <a:pt x="1967" y="41086"/>
                    <a:pt x="1475" y="39782"/>
                    <a:pt x="983" y="39130"/>
                  </a:cubicBezTo>
                  <a:cubicBezTo>
                    <a:pt x="491" y="38478"/>
                    <a:pt x="491" y="37173"/>
                    <a:pt x="491" y="37173"/>
                  </a:cubicBezTo>
                  <a:cubicBezTo>
                    <a:pt x="491" y="37173"/>
                    <a:pt x="983" y="35217"/>
                    <a:pt x="491" y="33913"/>
                  </a:cubicBezTo>
                  <a:cubicBezTo>
                    <a:pt x="491" y="33260"/>
                    <a:pt x="0" y="30652"/>
                    <a:pt x="491" y="30652"/>
                  </a:cubicBezTo>
                  <a:cubicBezTo>
                    <a:pt x="983" y="29347"/>
                    <a:pt x="1475" y="28043"/>
                    <a:pt x="2459" y="27391"/>
                  </a:cubicBezTo>
                  <a:cubicBezTo>
                    <a:pt x="2950" y="27391"/>
                    <a:pt x="2950" y="27391"/>
                    <a:pt x="3442" y="27391"/>
                  </a:cubicBezTo>
                  <a:cubicBezTo>
                    <a:pt x="3934" y="27391"/>
                    <a:pt x="3442" y="25434"/>
                    <a:pt x="3442" y="25434"/>
                  </a:cubicBezTo>
                  <a:lnTo>
                    <a:pt x="3442" y="24782"/>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2" name="Shape 2039">
              <a:extLst>
                <a:ext uri="{FF2B5EF4-FFF2-40B4-BE49-F238E27FC236}">
                  <a16:creationId xmlns:a16="http://schemas.microsoft.com/office/drawing/2014/main" id="{FA6A73B7-043B-930E-B045-A07E641648BE}"/>
                </a:ext>
              </a:extLst>
            </p:cNvPr>
            <p:cNvSpPr/>
            <p:nvPr/>
          </p:nvSpPr>
          <p:spPr>
            <a:xfrm>
              <a:off x="8212114" y="3121100"/>
              <a:ext cx="622277" cy="493288"/>
            </a:xfrm>
            <a:custGeom>
              <a:avLst/>
              <a:gdLst/>
              <a:ahLst/>
              <a:cxnLst/>
              <a:rect l="0" t="0" r="0" b="0"/>
              <a:pathLst>
                <a:path w="120000" h="120000" extrusionOk="0">
                  <a:moveTo>
                    <a:pt x="0" y="40358"/>
                  </a:moveTo>
                  <a:cubicBezTo>
                    <a:pt x="439" y="40358"/>
                    <a:pt x="1318" y="39820"/>
                    <a:pt x="1758" y="39820"/>
                  </a:cubicBezTo>
                  <a:cubicBezTo>
                    <a:pt x="1758" y="39282"/>
                    <a:pt x="2197" y="39282"/>
                    <a:pt x="2197" y="38744"/>
                  </a:cubicBezTo>
                  <a:cubicBezTo>
                    <a:pt x="2197" y="38744"/>
                    <a:pt x="879" y="38206"/>
                    <a:pt x="439" y="37130"/>
                  </a:cubicBezTo>
                  <a:cubicBezTo>
                    <a:pt x="439" y="37130"/>
                    <a:pt x="1318" y="36591"/>
                    <a:pt x="1318" y="36591"/>
                  </a:cubicBezTo>
                  <a:cubicBezTo>
                    <a:pt x="1318" y="36591"/>
                    <a:pt x="3956" y="37130"/>
                    <a:pt x="4835" y="37130"/>
                  </a:cubicBezTo>
                  <a:cubicBezTo>
                    <a:pt x="5714" y="37130"/>
                    <a:pt x="8791" y="36053"/>
                    <a:pt x="8791" y="36053"/>
                  </a:cubicBezTo>
                  <a:cubicBezTo>
                    <a:pt x="9670" y="38206"/>
                    <a:pt x="9670" y="38206"/>
                    <a:pt x="9670" y="38206"/>
                  </a:cubicBezTo>
                  <a:cubicBezTo>
                    <a:pt x="9670" y="38206"/>
                    <a:pt x="14505" y="38206"/>
                    <a:pt x="16263" y="38744"/>
                  </a:cubicBezTo>
                  <a:cubicBezTo>
                    <a:pt x="17142" y="39282"/>
                    <a:pt x="17142" y="38744"/>
                    <a:pt x="18021" y="38206"/>
                  </a:cubicBezTo>
                  <a:cubicBezTo>
                    <a:pt x="18461" y="37668"/>
                    <a:pt x="19340" y="37130"/>
                    <a:pt x="19780" y="37668"/>
                  </a:cubicBezTo>
                  <a:cubicBezTo>
                    <a:pt x="20219" y="37668"/>
                    <a:pt x="20219" y="37668"/>
                    <a:pt x="21098" y="38206"/>
                  </a:cubicBezTo>
                  <a:cubicBezTo>
                    <a:pt x="21978" y="38744"/>
                    <a:pt x="23296" y="39282"/>
                    <a:pt x="24175" y="39282"/>
                  </a:cubicBezTo>
                  <a:cubicBezTo>
                    <a:pt x="25934" y="39282"/>
                    <a:pt x="25934" y="39282"/>
                    <a:pt x="25934" y="39282"/>
                  </a:cubicBezTo>
                  <a:cubicBezTo>
                    <a:pt x="26373" y="37668"/>
                    <a:pt x="26373" y="37668"/>
                    <a:pt x="26373" y="37668"/>
                  </a:cubicBezTo>
                  <a:cubicBezTo>
                    <a:pt x="27252" y="38744"/>
                    <a:pt x="25494" y="31748"/>
                    <a:pt x="26373" y="31748"/>
                  </a:cubicBezTo>
                  <a:cubicBezTo>
                    <a:pt x="27692" y="31210"/>
                    <a:pt x="28131" y="32825"/>
                    <a:pt x="29890" y="32286"/>
                  </a:cubicBezTo>
                  <a:cubicBezTo>
                    <a:pt x="31648" y="31210"/>
                    <a:pt x="34285" y="35515"/>
                    <a:pt x="34725" y="33363"/>
                  </a:cubicBezTo>
                  <a:cubicBezTo>
                    <a:pt x="35164" y="31748"/>
                    <a:pt x="37802" y="33901"/>
                    <a:pt x="35604" y="31748"/>
                  </a:cubicBezTo>
                  <a:cubicBezTo>
                    <a:pt x="32967" y="29058"/>
                    <a:pt x="33846" y="29596"/>
                    <a:pt x="32087" y="29058"/>
                  </a:cubicBezTo>
                  <a:cubicBezTo>
                    <a:pt x="30329" y="27982"/>
                    <a:pt x="29010" y="27443"/>
                    <a:pt x="28131" y="26905"/>
                  </a:cubicBezTo>
                  <a:cubicBezTo>
                    <a:pt x="27252" y="26905"/>
                    <a:pt x="27692" y="26905"/>
                    <a:pt x="26373" y="25829"/>
                  </a:cubicBezTo>
                  <a:cubicBezTo>
                    <a:pt x="25054" y="24753"/>
                    <a:pt x="23736" y="23677"/>
                    <a:pt x="23736" y="23677"/>
                  </a:cubicBezTo>
                  <a:cubicBezTo>
                    <a:pt x="23736" y="23677"/>
                    <a:pt x="22417" y="23139"/>
                    <a:pt x="22417" y="22062"/>
                  </a:cubicBezTo>
                  <a:cubicBezTo>
                    <a:pt x="21978" y="20986"/>
                    <a:pt x="21538" y="19372"/>
                    <a:pt x="21538" y="19372"/>
                  </a:cubicBezTo>
                  <a:cubicBezTo>
                    <a:pt x="23736" y="17219"/>
                    <a:pt x="23736" y="17219"/>
                    <a:pt x="23736" y="17219"/>
                  </a:cubicBezTo>
                  <a:cubicBezTo>
                    <a:pt x="25054" y="13452"/>
                    <a:pt x="25054" y="13452"/>
                    <a:pt x="25054" y="13452"/>
                  </a:cubicBezTo>
                  <a:cubicBezTo>
                    <a:pt x="25054" y="13452"/>
                    <a:pt x="23736" y="12376"/>
                    <a:pt x="25934" y="12376"/>
                  </a:cubicBezTo>
                  <a:cubicBezTo>
                    <a:pt x="27692" y="12376"/>
                    <a:pt x="27692" y="12376"/>
                    <a:pt x="27692" y="12376"/>
                  </a:cubicBezTo>
                  <a:cubicBezTo>
                    <a:pt x="27692" y="12376"/>
                    <a:pt x="28131" y="15605"/>
                    <a:pt x="28571" y="15067"/>
                  </a:cubicBezTo>
                  <a:cubicBezTo>
                    <a:pt x="29450" y="15067"/>
                    <a:pt x="29890" y="13991"/>
                    <a:pt x="30329" y="13452"/>
                  </a:cubicBezTo>
                  <a:cubicBezTo>
                    <a:pt x="30769" y="12914"/>
                    <a:pt x="32087" y="11300"/>
                    <a:pt x="32527" y="11838"/>
                  </a:cubicBezTo>
                  <a:cubicBezTo>
                    <a:pt x="32527" y="12914"/>
                    <a:pt x="31208" y="14529"/>
                    <a:pt x="32967" y="14529"/>
                  </a:cubicBezTo>
                  <a:cubicBezTo>
                    <a:pt x="34725" y="14529"/>
                    <a:pt x="34285" y="15605"/>
                    <a:pt x="35604" y="16143"/>
                  </a:cubicBezTo>
                  <a:cubicBezTo>
                    <a:pt x="36923" y="16143"/>
                    <a:pt x="38241" y="17219"/>
                    <a:pt x="38241" y="17757"/>
                  </a:cubicBezTo>
                  <a:cubicBezTo>
                    <a:pt x="38241" y="18295"/>
                    <a:pt x="38241" y="18834"/>
                    <a:pt x="38681" y="19372"/>
                  </a:cubicBezTo>
                  <a:cubicBezTo>
                    <a:pt x="39560" y="19910"/>
                    <a:pt x="40000" y="19372"/>
                    <a:pt x="40879" y="19372"/>
                  </a:cubicBezTo>
                  <a:cubicBezTo>
                    <a:pt x="41758" y="19372"/>
                    <a:pt x="41758" y="18295"/>
                    <a:pt x="42197" y="19372"/>
                  </a:cubicBezTo>
                  <a:cubicBezTo>
                    <a:pt x="42197" y="20448"/>
                    <a:pt x="42637" y="20986"/>
                    <a:pt x="42637" y="20986"/>
                  </a:cubicBezTo>
                  <a:cubicBezTo>
                    <a:pt x="44395" y="23677"/>
                    <a:pt x="44395" y="23677"/>
                    <a:pt x="44395" y="23677"/>
                  </a:cubicBezTo>
                  <a:cubicBezTo>
                    <a:pt x="46153" y="25829"/>
                    <a:pt x="46153" y="25829"/>
                    <a:pt x="46153" y="25829"/>
                  </a:cubicBezTo>
                  <a:cubicBezTo>
                    <a:pt x="46153" y="25829"/>
                    <a:pt x="44835" y="25829"/>
                    <a:pt x="46593" y="26905"/>
                  </a:cubicBezTo>
                  <a:cubicBezTo>
                    <a:pt x="48351" y="27443"/>
                    <a:pt x="49670" y="27443"/>
                    <a:pt x="49670" y="27443"/>
                  </a:cubicBezTo>
                  <a:cubicBezTo>
                    <a:pt x="49670" y="27443"/>
                    <a:pt x="49670" y="27443"/>
                    <a:pt x="51428" y="27982"/>
                  </a:cubicBezTo>
                  <a:cubicBezTo>
                    <a:pt x="53186" y="28520"/>
                    <a:pt x="54505" y="29596"/>
                    <a:pt x="56263" y="29058"/>
                  </a:cubicBezTo>
                  <a:cubicBezTo>
                    <a:pt x="58461" y="29058"/>
                    <a:pt x="60219" y="26367"/>
                    <a:pt x="60219" y="26367"/>
                  </a:cubicBezTo>
                  <a:cubicBezTo>
                    <a:pt x="60219" y="26367"/>
                    <a:pt x="61098" y="24753"/>
                    <a:pt x="60659" y="23677"/>
                  </a:cubicBezTo>
                  <a:cubicBezTo>
                    <a:pt x="60659" y="22600"/>
                    <a:pt x="61538" y="20448"/>
                    <a:pt x="62417" y="19910"/>
                  </a:cubicBezTo>
                  <a:cubicBezTo>
                    <a:pt x="63296" y="19372"/>
                    <a:pt x="61978" y="18834"/>
                    <a:pt x="62417" y="17757"/>
                  </a:cubicBezTo>
                  <a:cubicBezTo>
                    <a:pt x="62857" y="17219"/>
                    <a:pt x="63296" y="16681"/>
                    <a:pt x="63736" y="16143"/>
                  </a:cubicBezTo>
                  <a:cubicBezTo>
                    <a:pt x="64615" y="15605"/>
                    <a:pt x="67252" y="12376"/>
                    <a:pt x="67252" y="12376"/>
                  </a:cubicBezTo>
                  <a:cubicBezTo>
                    <a:pt x="68131" y="9686"/>
                    <a:pt x="68131" y="9686"/>
                    <a:pt x="68131" y="9686"/>
                  </a:cubicBezTo>
                  <a:cubicBezTo>
                    <a:pt x="68131" y="9686"/>
                    <a:pt x="68131" y="6457"/>
                    <a:pt x="68571" y="5919"/>
                  </a:cubicBezTo>
                  <a:cubicBezTo>
                    <a:pt x="69010" y="5381"/>
                    <a:pt x="70329" y="1076"/>
                    <a:pt x="70329" y="1076"/>
                  </a:cubicBezTo>
                  <a:cubicBezTo>
                    <a:pt x="70769" y="0"/>
                    <a:pt x="70769" y="0"/>
                    <a:pt x="70769" y="0"/>
                  </a:cubicBezTo>
                  <a:cubicBezTo>
                    <a:pt x="70769" y="0"/>
                    <a:pt x="79560" y="9686"/>
                    <a:pt x="80000" y="9686"/>
                  </a:cubicBezTo>
                  <a:cubicBezTo>
                    <a:pt x="80439" y="9686"/>
                    <a:pt x="83956" y="12376"/>
                    <a:pt x="84395" y="13452"/>
                  </a:cubicBezTo>
                  <a:cubicBezTo>
                    <a:pt x="84835" y="13991"/>
                    <a:pt x="87472" y="18295"/>
                    <a:pt x="87472" y="18295"/>
                  </a:cubicBezTo>
                  <a:cubicBezTo>
                    <a:pt x="87912" y="20448"/>
                    <a:pt x="87912" y="20448"/>
                    <a:pt x="87912" y="20448"/>
                  </a:cubicBezTo>
                  <a:cubicBezTo>
                    <a:pt x="87912" y="20448"/>
                    <a:pt x="87912" y="22062"/>
                    <a:pt x="88791" y="23139"/>
                  </a:cubicBezTo>
                  <a:cubicBezTo>
                    <a:pt x="89670" y="23677"/>
                    <a:pt x="91428" y="25829"/>
                    <a:pt x="92307" y="26367"/>
                  </a:cubicBezTo>
                  <a:cubicBezTo>
                    <a:pt x="93186" y="26367"/>
                    <a:pt x="96703" y="29058"/>
                    <a:pt x="96703" y="29058"/>
                  </a:cubicBezTo>
                  <a:cubicBezTo>
                    <a:pt x="96703" y="29058"/>
                    <a:pt x="97142" y="27443"/>
                    <a:pt x="97582" y="28520"/>
                  </a:cubicBezTo>
                  <a:cubicBezTo>
                    <a:pt x="98021" y="29596"/>
                    <a:pt x="98461" y="31210"/>
                    <a:pt x="98461" y="31748"/>
                  </a:cubicBezTo>
                  <a:cubicBezTo>
                    <a:pt x="98461" y="32286"/>
                    <a:pt x="98901" y="34439"/>
                    <a:pt x="99780" y="33901"/>
                  </a:cubicBezTo>
                  <a:cubicBezTo>
                    <a:pt x="100659" y="33901"/>
                    <a:pt x="103296" y="33901"/>
                    <a:pt x="103296" y="33901"/>
                  </a:cubicBezTo>
                  <a:cubicBezTo>
                    <a:pt x="103296" y="33901"/>
                    <a:pt x="103736" y="34977"/>
                    <a:pt x="105054" y="34977"/>
                  </a:cubicBezTo>
                  <a:cubicBezTo>
                    <a:pt x="106373" y="34977"/>
                    <a:pt x="106813" y="34439"/>
                    <a:pt x="107692" y="33901"/>
                  </a:cubicBezTo>
                  <a:cubicBezTo>
                    <a:pt x="108131" y="33901"/>
                    <a:pt x="111648" y="33363"/>
                    <a:pt x="111648" y="33363"/>
                  </a:cubicBezTo>
                  <a:cubicBezTo>
                    <a:pt x="114285" y="34977"/>
                    <a:pt x="114285" y="34977"/>
                    <a:pt x="114285" y="34977"/>
                  </a:cubicBezTo>
                  <a:cubicBezTo>
                    <a:pt x="116923" y="36053"/>
                    <a:pt x="116923" y="36053"/>
                    <a:pt x="116923" y="36053"/>
                  </a:cubicBezTo>
                  <a:cubicBezTo>
                    <a:pt x="119120" y="38744"/>
                    <a:pt x="119120" y="38744"/>
                    <a:pt x="119120" y="38744"/>
                  </a:cubicBezTo>
                  <a:cubicBezTo>
                    <a:pt x="119999" y="40896"/>
                    <a:pt x="119999" y="40896"/>
                    <a:pt x="119999" y="40896"/>
                  </a:cubicBezTo>
                  <a:cubicBezTo>
                    <a:pt x="119999" y="40896"/>
                    <a:pt x="117362" y="38206"/>
                    <a:pt x="116923" y="38206"/>
                  </a:cubicBezTo>
                  <a:cubicBezTo>
                    <a:pt x="116483" y="38744"/>
                    <a:pt x="115604" y="38744"/>
                    <a:pt x="115164" y="38744"/>
                  </a:cubicBezTo>
                  <a:cubicBezTo>
                    <a:pt x="114285" y="39282"/>
                    <a:pt x="112087" y="39820"/>
                    <a:pt x="112087" y="39820"/>
                  </a:cubicBezTo>
                  <a:cubicBezTo>
                    <a:pt x="110769" y="40896"/>
                    <a:pt x="110769" y="40896"/>
                    <a:pt x="110769" y="40896"/>
                  </a:cubicBezTo>
                  <a:cubicBezTo>
                    <a:pt x="109010" y="40896"/>
                    <a:pt x="109010" y="40896"/>
                    <a:pt x="109010" y="40896"/>
                  </a:cubicBezTo>
                  <a:cubicBezTo>
                    <a:pt x="107692" y="43587"/>
                    <a:pt x="107692" y="43587"/>
                    <a:pt x="107692" y="43587"/>
                  </a:cubicBezTo>
                  <a:cubicBezTo>
                    <a:pt x="105494" y="45739"/>
                    <a:pt x="105494" y="45739"/>
                    <a:pt x="105494" y="45739"/>
                  </a:cubicBezTo>
                  <a:cubicBezTo>
                    <a:pt x="102857" y="48430"/>
                    <a:pt x="102857" y="48430"/>
                    <a:pt x="102857" y="48430"/>
                  </a:cubicBezTo>
                  <a:cubicBezTo>
                    <a:pt x="101538" y="52197"/>
                    <a:pt x="101538" y="52197"/>
                    <a:pt x="101538" y="52197"/>
                  </a:cubicBezTo>
                  <a:cubicBezTo>
                    <a:pt x="101538" y="52197"/>
                    <a:pt x="103296" y="53811"/>
                    <a:pt x="102857" y="53811"/>
                  </a:cubicBezTo>
                  <a:cubicBezTo>
                    <a:pt x="102417" y="54349"/>
                    <a:pt x="101538" y="55426"/>
                    <a:pt x="101538" y="55426"/>
                  </a:cubicBezTo>
                  <a:cubicBezTo>
                    <a:pt x="102417" y="57040"/>
                    <a:pt x="102417" y="57040"/>
                    <a:pt x="102417" y="57040"/>
                  </a:cubicBezTo>
                  <a:cubicBezTo>
                    <a:pt x="101978" y="59192"/>
                    <a:pt x="101978" y="59192"/>
                    <a:pt x="101978" y="59192"/>
                  </a:cubicBezTo>
                  <a:cubicBezTo>
                    <a:pt x="103736" y="61345"/>
                    <a:pt x="103736" y="61345"/>
                    <a:pt x="103736" y="61345"/>
                  </a:cubicBezTo>
                  <a:cubicBezTo>
                    <a:pt x="103296" y="62959"/>
                    <a:pt x="103296" y="62959"/>
                    <a:pt x="103296" y="62959"/>
                  </a:cubicBezTo>
                  <a:cubicBezTo>
                    <a:pt x="103736" y="65112"/>
                    <a:pt x="103736" y="65112"/>
                    <a:pt x="103736" y="65112"/>
                  </a:cubicBezTo>
                  <a:cubicBezTo>
                    <a:pt x="103736" y="65112"/>
                    <a:pt x="105494" y="65112"/>
                    <a:pt x="103736" y="67264"/>
                  </a:cubicBezTo>
                  <a:cubicBezTo>
                    <a:pt x="102417" y="68878"/>
                    <a:pt x="101978" y="69417"/>
                    <a:pt x="101978" y="69955"/>
                  </a:cubicBezTo>
                  <a:cubicBezTo>
                    <a:pt x="102417" y="71031"/>
                    <a:pt x="102857" y="73183"/>
                    <a:pt x="102857" y="73183"/>
                  </a:cubicBezTo>
                  <a:cubicBezTo>
                    <a:pt x="102857" y="73183"/>
                    <a:pt x="102417" y="74798"/>
                    <a:pt x="103296" y="75874"/>
                  </a:cubicBezTo>
                  <a:cubicBezTo>
                    <a:pt x="103736" y="76412"/>
                    <a:pt x="105934" y="77488"/>
                    <a:pt x="105934" y="77488"/>
                  </a:cubicBezTo>
                  <a:cubicBezTo>
                    <a:pt x="105934" y="77488"/>
                    <a:pt x="106813" y="79103"/>
                    <a:pt x="106813" y="79641"/>
                  </a:cubicBezTo>
                  <a:cubicBezTo>
                    <a:pt x="106373" y="80179"/>
                    <a:pt x="103736" y="80717"/>
                    <a:pt x="103736" y="80717"/>
                  </a:cubicBezTo>
                  <a:cubicBezTo>
                    <a:pt x="103736" y="80717"/>
                    <a:pt x="103736" y="82331"/>
                    <a:pt x="103736" y="82869"/>
                  </a:cubicBezTo>
                  <a:cubicBezTo>
                    <a:pt x="103736" y="83408"/>
                    <a:pt x="104175" y="86098"/>
                    <a:pt x="104175" y="86098"/>
                  </a:cubicBezTo>
                  <a:cubicBezTo>
                    <a:pt x="105054" y="89327"/>
                    <a:pt x="105054" y="89327"/>
                    <a:pt x="105054" y="89327"/>
                  </a:cubicBezTo>
                  <a:cubicBezTo>
                    <a:pt x="105054" y="89327"/>
                    <a:pt x="105054" y="91479"/>
                    <a:pt x="104175" y="92556"/>
                  </a:cubicBezTo>
                  <a:cubicBezTo>
                    <a:pt x="102857" y="93632"/>
                    <a:pt x="102417" y="94170"/>
                    <a:pt x="101538" y="93094"/>
                  </a:cubicBezTo>
                  <a:cubicBezTo>
                    <a:pt x="103296" y="90941"/>
                    <a:pt x="103296" y="90941"/>
                    <a:pt x="103296" y="90941"/>
                  </a:cubicBezTo>
                  <a:cubicBezTo>
                    <a:pt x="102857" y="88789"/>
                    <a:pt x="102857" y="88789"/>
                    <a:pt x="102857" y="88789"/>
                  </a:cubicBezTo>
                  <a:cubicBezTo>
                    <a:pt x="101538" y="89327"/>
                    <a:pt x="101538" y="89327"/>
                    <a:pt x="101538" y="89327"/>
                  </a:cubicBezTo>
                  <a:cubicBezTo>
                    <a:pt x="100659" y="86636"/>
                    <a:pt x="100659" y="86636"/>
                    <a:pt x="100659" y="86636"/>
                  </a:cubicBezTo>
                  <a:cubicBezTo>
                    <a:pt x="98901" y="87174"/>
                    <a:pt x="98901" y="87174"/>
                    <a:pt x="98901" y="87174"/>
                  </a:cubicBezTo>
                  <a:cubicBezTo>
                    <a:pt x="98021" y="90403"/>
                    <a:pt x="98021" y="90403"/>
                    <a:pt x="98021" y="90403"/>
                  </a:cubicBezTo>
                  <a:cubicBezTo>
                    <a:pt x="98901" y="93632"/>
                    <a:pt x="98901" y="93632"/>
                    <a:pt x="98901" y="93632"/>
                  </a:cubicBezTo>
                  <a:cubicBezTo>
                    <a:pt x="99340" y="95246"/>
                    <a:pt x="99340" y="95246"/>
                    <a:pt x="99340" y="95246"/>
                  </a:cubicBezTo>
                  <a:cubicBezTo>
                    <a:pt x="99340" y="95246"/>
                    <a:pt x="98461" y="95246"/>
                    <a:pt x="98021" y="95784"/>
                  </a:cubicBezTo>
                  <a:cubicBezTo>
                    <a:pt x="98021" y="95784"/>
                    <a:pt x="97142" y="96322"/>
                    <a:pt x="97582" y="96860"/>
                  </a:cubicBezTo>
                  <a:cubicBezTo>
                    <a:pt x="98021" y="97399"/>
                    <a:pt x="98461" y="98475"/>
                    <a:pt x="98461" y="98475"/>
                  </a:cubicBezTo>
                  <a:cubicBezTo>
                    <a:pt x="98461" y="99013"/>
                    <a:pt x="98901" y="101165"/>
                    <a:pt x="98901" y="101165"/>
                  </a:cubicBezTo>
                  <a:cubicBezTo>
                    <a:pt x="99780" y="103318"/>
                    <a:pt x="99780" y="103318"/>
                    <a:pt x="99780" y="103318"/>
                  </a:cubicBezTo>
                  <a:cubicBezTo>
                    <a:pt x="99780" y="103318"/>
                    <a:pt x="101098" y="107623"/>
                    <a:pt x="101098" y="108161"/>
                  </a:cubicBezTo>
                  <a:cubicBezTo>
                    <a:pt x="101098" y="108161"/>
                    <a:pt x="101978" y="112466"/>
                    <a:pt x="101978" y="112466"/>
                  </a:cubicBezTo>
                  <a:cubicBezTo>
                    <a:pt x="101978" y="112466"/>
                    <a:pt x="99780" y="115156"/>
                    <a:pt x="99340" y="115695"/>
                  </a:cubicBezTo>
                  <a:cubicBezTo>
                    <a:pt x="98461" y="116233"/>
                    <a:pt x="98461" y="117309"/>
                    <a:pt x="98021" y="116771"/>
                  </a:cubicBezTo>
                  <a:cubicBezTo>
                    <a:pt x="97582" y="116233"/>
                    <a:pt x="96703" y="115156"/>
                    <a:pt x="95824" y="114618"/>
                  </a:cubicBezTo>
                  <a:cubicBezTo>
                    <a:pt x="95384" y="114080"/>
                    <a:pt x="93186" y="111928"/>
                    <a:pt x="92747" y="111390"/>
                  </a:cubicBezTo>
                  <a:cubicBezTo>
                    <a:pt x="92307" y="110852"/>
                    <a:pt x="91428" y="110313"/>
                    <a:pt x="91428" y="110313"/>
                  </a:cubicBezTo>
                  <a:cubicBezTo>
                    <a:pt x="91428" y="110313"/>
                    <a:pt x="90989" y="111390"/>
                    <a:pt x="90549" y="111390"/>
                  </a:cubicBezTo>
                  <a:cubicBezTo>
                    <a:pt x="90109" y="111390"/>
                    <a:pt x="89230" y="110852"/>
                    <a:pt x="89230" y="110852"/>
                  </a:cubicBezTo>
                  <a:cubicBezTo>
                    <a:pt x="88791" y="110852"/>
                    <a:pt x="87912" y="110313"/>
                    <a:pt x="87472" y="109775"/>
                  </a:cubicBezTo>
                  <a:cubicBezTo>
                    <a:pt x="86593" y="108699"/>
                    <a:pt x="86153" y="107623"/>
                    <a:pt x="85714" y="107623"/>
                  </a:cubicBezTo>
                  <a:cubicBezTo>
                    <a:pt x="85714" y="107623"/>
                    <a:pt x="85714" y="107085"/>
                    <a:pt x="83956" y="107085"/>
                  </a:cubicBezTo>
                  <a:cubicBezTo>
                    <a:pt x="82197" y="107623"/>
                    <a:pt x="78681" y="107623"/>
                    <a:pt x="80879" y="104394"/>
                  </a:cubicBezTo>
                  <a:cubicBezTo>
                    <a:pt x="81318" y="103318"/>
                    <a:pt x="80439" y="101704"/>
                    <a:pt x="83076" y="100089"/>
                  </a:cubicBezTo>
                  <a:cubicBezTo>
                    <a:pt x="83076" y="100089"/>
                    <a:pt x="85274" y="99013"/>
                    <a:pt x="85714" y="97937"/>
                  </a:cubicBezTo>
                  <a:cubicBezTo>
                    <a:pt x="86593" y="96860"/>
                    <a:pt x="84835" y="95246"/>
                    <a:pt x="84835" y="95246"/>
                  </a:cubicBezTo>
                  <a:cubicBezTo>
                    <a:pt x="84395" y="95246"/>
                    <a:pt x="83956" y="95246"/>
                    <a:pt x="83076" y="94708"/>
                  </a:cubicBezTo>
                  <a:cubicBezTo>
                    <a:pt x="82637" y="94708"/>
                    <a:pt x="80439" y="93094"/>
                    <a:pt x="80439" y="92556"/>
                  </a:cubicBezTo>
                  <a:cubicBezTo>
                    <a:pt x="80000" y="91479"/>
                    <a:pt x="80000" y="90941"/>
                    <a:pt x="80439" y="88789"/>
                  </a:cubicBezTo>
                  <a:cubicBezTo>
                    <a:pt x="80879" y="86636"/>
                    <a:pt x="81318" y="87713"/>
                    <a:pt x="82197" y="86636"/>
                  </a:cubicBezTo>
                  <a:cubicBezTo>
                    <a:pt x="83516" y="85022"/>
                    <a:pt x="84395" y="83946"/>
                    <a:pt x="83076" y="82869"/>
                  </a:cubicBezTo>
                  <a:cubicBezTo>
                    <a:pt x="81758" y="82331"/>
                    <a:pt x="81318" y="82869"/>
                    <a:pt x="78681" y="80717"/>
                  </a:cubicBezTo>
                  <a:cubicBezTo>
                    <a:pt x="76043" y="78565"/>
                    <a:pt x="75164" y="77488"/>
                    <a:pt x="74725" y="77488"/>
                  </a:cubicBezTo>
                  <a:cubicBezTo>
                    <a:pt x="74285" y="76950"/>
                    <a:pt x="73846" y="76412"/>
                    <a:pt x="72967" y="76950"/>
                  </a:cubicBezTo>
                  <a:cubicBezTo>
                    <a:pt x="72527" y="77488"/>
                    <a:pt x="70329" y="80179"/>
                    <a:pt x="69890" y="80717"/>
                  </a:cubicBezTo>
                  <a:cubicBezTo>
                    <a:pt x="69450" y="81255"/>
                    <a:pt x="66813" y="83946"/>
                    <a:pt x="66813" y="83946"/>
                  </a:cubicBezTo>
                  <a:cubicBezTo>
                    <a:pt x="66373" y="84484"/>
                    <a:pt x="61978" y="88251"/>
                    <a:pt x="61978" y="88251"/>
                  </a:cubicBezTo>
                  <a:cubicBezTo>
                    <a:pt x="61978" y="88251"/>
                    <a:pt x="60659" y="92556"/>
                    <a:pt x="59780" y="94170"/>
                  </a:cubicBezTo>
                  <a:cubicBezTo>
                    <a:pt x="59340" y="95784"/>
                    <a:pt x="56703" y="97937"/>
                    <a:pt x="56703" y="99013"/>
                  </a:cubicBezTo>
                  <a:cubicBezTo>
                    <a:pt x="56703" y="99551"/>
                    <a:pt x="56703" y="101165"/>
                    <a:pt x="56263" y="101704"/>
                  </a:cubicBezTo>
                  <a:cubicBezTo>
                    <a:pt x="56263" y="101704"/>
                    <a:pt x="54945" y="103856"/>
                    <a:pt x="54065" y="103856"/>
                  </a:cubicBezTo>
                  <a:cubicBezTo>
                    <a:pt x="53626" y="104394"/>
                    <a:pt x="50989" y="104932"/>
                    <a:pt x="50989" y="106008"/>
                  </a:cubicBezTo>
                  <a:cubicBezTo>
                    <a:pt x="50989" y="107085"/>
                    <a:pt x="52307" y="107085"/>
                    <a:pt x="50989" y="109237"/>
                  </a:cubicBezTo>
                  <a:cubicBezTo>
                    <a:pt x="49670" y="110852"/>
                    <a:pt x="48351" y="118385"/>
                    <a:pt x="47032" y="111928"/>
                  </a:cubicBezTo>
                  <a:cubicBezTo>
                    <a:pt x="46153" y="107623"/>
                    <a:pt x="46153" y="107085"/>
                    <a:pt x="45274" y="106547"/>
                  </a:cubicBezTo>
                  <a:cubicBezTo>
                    <a:pt x="43956" y="105470"/>
                    <a:pt x="43076" y="104932"/>
                    <a:pt x="43076" y="104932"/>
                  </a:cubicBezTo>
                  <a:cubicBezTo>
                    <a:pt x="43076" y="104932"/>
                    <a:pt x="42197" y="103318"/>
                    <a:pt x="43956" y="102780"/>
                  </a:cubicBezTo>
                  <a:cubicBezTo>
                    <a:pt x="45714" y="102780"/>
                    <a:pt x="46153" y="103856"/>
                    <a:pt x="47032" y="102780"/>
                  </a:cubicBezTo>
                  <a:cubicBezTo>
                    <a:pt x="48351" y="101704"/>
                    <a:pt x="48791" y="101165"/>
                    <a:pt x="47032" y="100627"/>
                  </a:cubicBezTo>
                  <a:cubicBezTo>
                    <a:pt x="45274" y="100089"/>
                    <a:pt x="46153" y="101165"/>
                    <a:pt x="44395" y="100089"/>
                  </a:cubicBezTo>
                  <a:cubicBezTo>
                    <a:pt x="43076" y="98475"/>
                    <a:pt x="42637" y="98475"/>
                    <a:pt x="42197" y="97937"/>
                  </a:cubicBezTo>
                  <a:cubicBezTo>
                    <a:pt x="42197" y="97399"/>
                    <a:pt x="42197" y="97399"/>
                    <a:pt x="42637" y="96860"/>
                  </a:cubicBezTo>
                  <a:cubicBezTo>
                    <a:pt x="43516" y="95246"/>
                    <a:pt x="43516" y="95246"/>
                    <a:pt x="43516" y="95246"/>
                  </a:cubicBezTo>
                  <a:cubicBezTo>
                    <a:pt x="43516" y="95246"/>
                    <a:pt x="43516" y="95246"/>
                    <a:pt x="43076" y="95246"/>
                  </a:cubicBezTo>
                  <a:cubicBezTo>
                    <a:pt x="43076" y="94170"/>
                    <a:pt x="43956" y="93094"/>
                    <a:pt x="43956" y="92017"/>
                  </a:cubicBezTo>
                  <a:cubicBezTo>
                    <a:pt x="43956" y="91479"/>
                    <a:pt x="43516" y="90941"/>
                    <a:pt x="43076" y="90941"/>
                  </a:cubicBezTo>
                  <a:cubicBezTo>
                    <a:pt x="42637" y="90941"/>
                    <a:pt x="43076" y="90941"/>
                    <a:pt x="42197" y="90941"/>
                  </a:cubicBezTo>
                  <a:cubicBezTo>
                    <a:pt x="42197" y="90403"/>
                    <a:pt x="41758" y="90403"/>
                    <a:pt x="41758" y="89865"/>
                  </a:cubicBezTo>
                  <a:cubicBezTo>
                    <a:pt x="41318" y="89327"/>
                    <a:pt x="41318" y="89327"/>
                    <a:pt x="41318" y="89327"/>
                  </a:cubicBezTo>
                  <a:cubicBezTo>
                    <a:pt x="39560" y="89327"/>
                    <a:pt x="39560" y="89327"/>
                    <a:pt x="39560" y="89327"/>
                  </a:cubicBezTo>
                  <a:cubicBezTo>
                    <a:pt x="39120" y="87174"/>
                    <a:pt x="39120" y="87174"/>
                    <a:pt x="39120" y="87174"/>
                  </a:cubicBezTo>
                  <a:cubicBezTo>
                    <a:pt x="39120" y="87174"/>
                    <a:pt x="40439" y="87713"/>
                    <a:pt x="40879" y="87713"/>
                  </a:cubicBezTo>
                  <a:cubicBezTo>
                    <a:pt x="41318" y="87713"/>
                    <a:pt x="43076" y="86098"/>
                    <a:pt x="43076" y="86098"/>
                  </a:cubicBezTo>
                  <a:cubicBezTo>
                    <a:pt x="43076" y="86098"/>
                    <a:pt x="42197" y="85560"/>
                    <a:pt x="41758" y="85560"/>
                  </a:cubicBezTo>
                  <a:cubicBezTo>
                    <a:pt x="41318" y="85560"/>
                    <a:pt x="41318" y="83946"/>
                    <a:pt x="41318" y="83946"/>
                  </a:cubicBezTo>
                  <a:cubicBezTo>
                    <a:pt x="40000" y="82869"/>
                    <a:pt x="40000" y="82869"/>
                    <a:pt x="40000" y="82869"/>
                  </a:cubicBezTo>
                  <a:cubicBezTo>
                    <a:pt x="38241" y="82331"/>
                    <a:pt x="38241" y="82331"/>
                    <a:pt x="38241" y="82331"/>
                  </a:cubicBezTo>
                  <a:cubicBezTo>
                    <a:pt x="38241" y="82331"/>
                    <a:pt x="37802" y="81793"/>
                    <a:pt x="37362" y="81793"/>
                  </a:cubicBezTo>
                  <a:cubicBezTo>
                    <a:pt x="37362" y="81255"/>
                    <a:pt x="37362" y="80717"/>
                    <a:pt x="37362" y="80717"/>
                  </a:cubicBezTo>
                  <a:cubicBezTo>
                    <a:pt x="37802" y="80179"/>
                    <a:pt x="37802" y="80179"/>
                    <a:pt x="37802" y="80179"/>
                  </a:cubicBezTo>
                  <a:cubicBezTo>
                    <a:pt x="39120" y="79103"/>
                    <a:pt x="39120" y="79103"/>
                    <a:pt x="39120" y="79103"/>
                  </a:cubicBezTo>
                  <a:cubicBezTo>
                    <a:pt x="39120" y="77488"/>
                    <a:pt x="39120" y="77488"/>
                    <a:pt x="39120" y="77488"/>
                  </a:cubicBezTo>
                  <a:cubicBezTo>
                    <a:pt x="39120" y="75874"/>
                    <a:pt x="39120" y="75874"/>
                    <a:pt x="39120" y="75874"/>
                  </a:cubicBezTo>
                  <a:cubicBezTo>
                    <a:pt x="38241" y="75874"/>
                    <a:pt x="38241" y="75874"/>
                    <a:pt x="38241" y="75874"/>
                  </a:cubicBezTo>
                  <a:cubicBezTo>
                    <a:pt x="38241" y="75874"/>
                    <a:pt x="36483" y="76950"/>
                    <a:pt x="35604" y="75874"/>
                  </a:cubicBezTo>
                  <a:cubicBezTo>
                    <a:pt x="34725" y="75336"/>
                    <a:pt x="35164" y="75874"/>
                    <a:pt x="34285" y="76412"/>
                  </a:cubicBezTo>
                  <a:cubicBezTo>
                    <a:pt x="33846" y="76412"/>
                    <a:pt x="32967" y="77488"/>
                    <a:pt x="32967" y="77488"/>
                  </a:cubicBezTo>
                  <a:cubicBezTo>
                    <a:pt x="32967" y="77488"/>
                    <a:pt x="32527" y="78026"/>
                    <a:pt x="31648" y="78026"/>
                  </a:cubicBezTo>
                  <a:cubicBezTo>
                    <a:pt x="31208" y="78026"/>
                    <a:pt x="31208" y="76412"/>
                    <a:pt x="31208" y="76412"/>
                  </a:cubicBezTo>
                  <a:cubicBezTo>
                    <a:pt x="29010" y="75874"/>
                    <a:pt x="29010" y="75874"/>
                    <a:pt x="29010" y="75874"/>
                  </a:cubicBezTo>
                  <a:cubicBezTo>
                    <a:pt x="27252" y="73721"/>
                    <a:pt x="27252" y="73721"/>
                    <a:pt x="27252" y="73721"/>
                  </a:cubicBezTo>
                  <a:cubicBezTo>
                    <a:pt x="24615" y="73721"/>
                    <a:pt x="24615" y="73721"/>
                    <a:pt x="24615" y="73721"/>
                  </a:cubicBezTo>
                  <a:cubicBezTo>
                    <a:pt x="23736" y="73183"/>
                    <a:pt x="23736" y="73183"/>
                    <a:pt x="23736" y="73183"/>
                  </a:cubicBezTo>
                  <a:cubicBezTo>
                    <a:pt x="22857" y="72107"/>
                    <a:pt x="22857" y="72107"/>
                    <a:pt x="22857" y="72107"/>
                  </a:cubicBezTo>
                  <a:cubicBezTo>
                    <a:pt x="22857" y="72107"/>
                    <a:pt x="22417" y="71031"/>
                    <a:pt x="21978" y="71031"/>
                  </a:cubicBezTo>
                  <a:cubicBezTo>
                    <a:pt x="21098" y="70493"/>
                    <a:pt x="21098" y="71031"/>
                    <a:pt x="20659" y="71031"/>
                  </a:cubicBezTo>
                  <a:cubicBezTo>
                    <a:pt x="20219" y="71031"/>
                    <a:pt x="20219" y="71031"/>
                    <a:pt x="18901" y="71031"/>
                  </a:cubicBezTo>
                  <a:cubicBezTo>
                    <a:pt x="18021" y="71031"/>
                    <a:pt x="18021" y="69955"/>
                    <a:pt x="18021" y="69955"/>
                  </a:cubicBezTo>
                  <a:cubicBezTo>
                    <a:pt x="18021" y="69955"/>
                    <a:pt x="18461" y="68878"/>
                    <a:pt x="18461" y="68340"/>
                  </a:cubicBezTo>
                  <a:cubicBezTo>
                    <a:pt x="18461" y="68340"/>
                    <a:pt x="19340" y="68340"/>
                    <a:pt x="19340" y="68340"/>
                  </a:cubicBezTo>
                  <a:cubicBezTo>
                    <a:pt x="19780" y="67802"/>
                    <a:pt x="21098" y="67264"/>
                    <a:pt x="21978" y="67264"/>
                  </a:cubicBezTo>
                  <a:cubicBezTo>
                    <a:pt x="22417" y="67264"/>
                    <a:pt x="22417" y="67264"/>
                    <a:pt x="23296" y="66726"/>
                  </a:cubicBezTo>
                  <a:cubicBezTo>
                    <a:pt x="23736" y="66726"/>
                    <a:pt x="23736" y="66188"/>
                    <a:pt x="23736" y="66188"/>
                  </a:cubicBezTo>
                  <a:cubicBezTo>
                    <a:pt x="23736" y="66188"/>
                    <a:pt x="23736" y="64035"/>
                    <a:pt x="23736" y="64035"/>
                  </a:cubicBezTo>
                  <a:cubicBezTo>
                    <a:pt x="23736" y="63497"/>
                    <a:pt x="23736" y="63497"/>
                    <a:pt x="24175" y="63497"/>
                  </a:cubicBezTo>
                  <a:cubicBezTo>
                    <a:pt x="24175" y="62959"/>
                    <a:pt x="24175" y="62421"/>
                    <a:pt x="24175" y="62421"/>
                  </a:cubicBezTo>
                  <a:cubicBezTo>
                    <a:pt x="24175" y="62421"/>
                    <a:pt x="23736" y="61345"/>
                    <a:pt x="23736" y="60807"/>
                  </a:cubicBezTo>
                  <a:cubicBezTo>
                    <a:pt x="23296" y="59730"/>
                    <a:pt x="22857" y="60269"/>
                    <a:pt x="22857" y="60269"/>
                  </a:cubicBezTo>
                  <a:cubicBezTo>
                    <a:pt x="21978" y="60269"/>
                    <a:pt x="21978" y="60269"/>
                    <a:pt x="21978" y="60269"/>
                  </a:cubicBezTo>
                  <a:cubicBezTo>
                    <a:pt x="21978" y="60269"/>
                    <a:pt x="20659" y="60269"/>
                    <a:pt x="20659" y="59730"/>
                  </a:cubicBezTo>
                  <a:cubicBezTo>
                    <a:pt x="20219" y="59730"/>
                    <a:pt x="19340" y="59730"/>
                    <a:pt x="19340" y="59730"/>
                  </a:cubicBezTo>
                  <a:cubicBezTo>
                    <a:pt x="18021" y="58116"/>
                    <a:pt x="18021" y="58116"/>
                    <a:pt x="18021" y="58116"/>
                  </a:cubicBezTo>
                  <a:cubicBezTo>
                    <a:pt x="18021" y="58116"/>
                    <a:pt x="17142" y="58116"/>
                    <a:pt x="16263" y="58116"/>
                  </a:cubicBezTo>
                  <a:cubicBezTo>
                    <a:pt x="15384" y="57578"/>
                    <a:pt x="14505" y="57040"/>
                    <a:pt x="14505" y="57040"/>
                  </a:cubicBezTo>
                  <a:cubicBezTo>
                    <a:pt x="11868" y="54887"/>
                    <a:pt x="11868" y="54887"/>
                    <a:pt x="11868" y="54887"/>
                  </a:cubicBezTo>
                  <a:cubicBezTo>
                    <a:pt x="11428" y="53811"/>
                    <a:pt x="11428" y="53811"/>
                    <a:pt x="11428" y="53811"/>
                  </a:cubicBezTo>
                  <a:cubicBezTo>
                    <a:pt x="10549" y="53273"/>
                    <a:pt x="10549" y="53273"/>
                    <a:pt x="10549" y="53273"/>
                  </a:cubicBezTo>
                  <a:cubicBezTo>
                    <a:pt x="10549" y="53273"/>
                    <a:pt x="9230" y="51121"/>
                    <a:pt x="9230" y="50582"/>
                  </a:cubicBezTo>
                  <a:cubicBezTo>
                    <a:pt x="9230" y="50582"/>
                    <a:pt x="9230" y="50582"/>
                    <a:pt x="9670" y="50044"/>
                  </a:cubicBezTo>
                  <a:cubicBezTo>
                    <a:pt x="9670" y="50044"/>
                    <a:pt x="9670" y="49506"/>
                    <a:pt x="10109" y="48968"/>
                  </a:cubicBezTo>
                  <a:cubicBezTo>
                    <a:pt x="10109" y="48430"/>
                    <a:pt x="10549" y="47892"/>
                    <a:pt x="10549" y="47354"/>
                  </a:cubicBezTo>
                  <a:cubicBezTo>
                    <a:pt x="10549" y="47354"/>
                    <a:pt x="10989" y="46816"/>
                    <a:pt x="11428" y="46816"/>
                  </a:cubicBezTo>
                  <a:cubicBezTo>
                    <a:pt x="11868" y="46816"/>
                    <a:pt x="12307" y="46278"/>
                    <a:pt x="12307" y="46278"/>
                  </a:cubicBezTo>
                  <a:cubicBezTo>
                    <a:pt x="12307" y="45739"/>
                    <a:pt x="12307" y="45201"/>
                    <a:pt x="12747" y="44663"/>
                  </a:cubicBezTo>
                  <a:cubicBezTo>
                    <a:pt x="12747" y="44125"/>
                    <a:pt x="11868" y="44663"/>
                    <a:pt x="11428" y="44125"/>
                  </a:cubicBezTo>
                  <a:cubicBezTo>
                    <a:pt x="10989" y="44125"/>
                    <a:pt x="10989" y="44125"/>
                    <a:pt x="10549" y="44663"/>
                  </a:cubicBezTo>
                  <a:cubicBezTo>
                    <a:pt x="10109" y="44663"/>
                    <a:pt x="9670" y="43587"/>
                    <a:pt x="9670" y="43587"/>
                  </a:cubicBezTo>
                  <a:cubicBezTo>
                    <a:pt x="9670" y="43049"/>
                    <a:pt x="8791" y="43049"/>
                    <a:pt x="8351" y="42511"/>
                  </a:cubicBezTo>
                  <a:cubicBezTo>
                    <a:pt x="7912" y="42511"/>
                    <a:pt x="7912" y="42511"/>
                    <a:pt x="7912" y="41973"/>
                  </a:cubicBezTo>
                  <a:cubicBezTo>
                    <a:pt x="7472" y="41434"/>
                    <a:pt x="7912" y="41434"/>
                    <a:pt x="7472" y="41434"/>
                  </a:cubicBezTo>
                  <a:cubicBezTo>
                    <a:pt x="7472" y="40896"/>
                    <a:pt x="7032" y="40896"/>
                    <a:pt x="7032" y="40896"/>
                  </a:cubicBezTo>
                  <a:cubicBezTo>
                    <a:pt x="7032" y="40896"/>
                    <a:pt x="6593" y="41973"/>
                    <a:pt x="6153" y="41973"/>
                  </a:cubicBezTo>
                  <a:cubicBezTo>
                    <a:pt x="5714" y="41973"/>
                    <a:pt x="5274" y="41434"/>
                    <a:pt x="5274" y="41434"/>
                  </a:cubicBezTo>
                  <a:cubicBezTo>
                    <a:pt x="4835" y="41434"/>
                    <a:pt x="4395" y="41434"/>
                    <a:pt x="3956" y="41973"/>
                  </a:cubicBezTo>
                  <a:cubicBezTo>
                    <a:pt x="3956" y="41973"/>
                    <a:pt x="3076" y="41434"/>
                    <a:pt x="3076" y="41434"/>
                  </a:cubicBezTo>
                  <a:cubicBezTo>
                    <a:pt x="3076" y="40896"/>
                    <a:pt x="1758" y="40896"/>
                    <a:pt x="1758" y="40896"/>
                  </a:cubicBezTo>
                  <a:cubicBezTo>
                    <a:pt x="1758" y="40896"/>
                    <a:pt x="1758" y="41434"/>
                    <a:pt x="1318" y="41434"/>
                  </a:cubicBezTo>
                  <a:cubicBezTo>
                    <a:pt x="879" y="41973"/>
                    <a:pt x="439" y="41434"/>
                    <a:pt x="439" y="41434"/>
                  </a:cubicBezTo>
                  <a:cubicBezTo>
                    <a:pt x="0" y="41434"/>
                    <a:pt x="0" y="40896"/>
                    <a:pt x="0" y="40358"/>
                  </a:cubicBezTo>
                  <a:close/>
                  <a:moveTo>
                    <a:pt x="4395" y="97937"/>
                  </a:moveTo>
                  <a:cubicBezTo>
                    <a:pt x="4395" y="97937"/>
                    <a:pt x="4395" y="97937"/>
                    <a:pt x="4395" y="97937"/>
                  </a:cubicBezTo>
                  <a:cubicBezTo>
                    <a:pt x="4395" y="99551"/>
                    <a:pt x="4395" y="99551"/>
                    <a:pt x="4395" y="99551"/>
                  </a:cubicBezTo>
                  <a:cubicBezTo>
                    <a:pt x="7032" y="100627"/>
                    <a:pt x="7032" y="100627"/>
                    <a:pt x="7032" y="100627"/>
                  </a:cubicBezTo>
                  <a:cubicBezTo>
                    <a:pt x="8791" y="102242"/>
                    <a:pt x="8791" y="102242"/>
                    <a:pt x="8791" y="102242"/>
                  </a:cubicBezTo>
                  <a:cubicBezTo>
                    <a:pt x="8791" y="102242"/>
                    <a:pt x="9670" y="104932"/>
                    <a:pt x="9670" y="105470"/>
                  </a:cubicBezTo>
                  <a:cubicBezTo>
                    <a:pt x="9670" y="106547"/>
                    <a:pt x="10989" y="106547"/>
                    <a:pt x="11428" y="106547"/>
                  </a:cubicBezTo>
                  <a:cubicBezTo>
                    <a:pt x="11428" y="106547"/>
                    <a:pt x="13186" y="107085"/>
                    <a:pt x="13186" y="107085"/>
                  </a:cubicBezTo>
                  <a:cubicBezTo>
                    <a:pt x="13186" y="107085"/>
                    <a:pt x="14065" y="108161"/>
                    <a:pt x="14505" y="108699"/>
                  </a:cubicBezTo>
                  <a:cubicBezTo>
                    <a:pt x="14505" y="109237"/>
                    <a:pt x="14505" y="110313"/>
                    <a:pt x="14505" y="110313"/>
                  </a:cubicBezTo>
                  <a:cubicBezTo>
                    <a:pt x="16263" y="112466"/>
                    <a:pt x="16263" y="112466"/>
                    <a:pt x="16263" y="112466"/>
                  </a:cubicBezTo>
                  <a:cubicBezTo>
                    <a:pt x="19340" y="112466"/>
                    <a:pt x="19340" y="112466"/>
                    <a:pt x="19340" y="112466"/>
                  </a:cubicBezTo>
                  <a:cubicBezTo>
                    <a:pt x="19340" y="112466"/>
                    <a:pt x="22417" y="115695"/>
                    <a:pt x="22857" y="116233"/>
                  </a:cubicBezTo>
                  <a:cubicBezTo>
                    <a:pt x="22857" y="116771"/>
                    <a:pt x="24615" y="118923"/>
                    <a:pt x="24615" y="118923"/>
                  </a:cubicBezTo>
                  <a:cubicBezTo>
                    <a:pt x="24615" y="118923"/>
                    <a:pt x="27692" y="118923"/>
                    <a:pt x="28131" y="118923"/>
                  </a:cubicBezTo>
                  <a:cubicBezTo>
                    <a:pt x="28131" y="118923"/>
                    <a:pt x="31208" y="118923"/>
                    <a:pt x="31208" y="118923"/>
                  </a:cubicBezTo>
                  <a:cubicBezTo>
                    <a:pt x="33406" y="119999"/>
                    <a:pt x="33406" y="119999"/>
                    <a:pt x="33406" y="119999"/>
                  </a:cubicBezTo>
                  <a:cubicBezTo>
                    <a:pt x="35604" y="119461"/>
                    <a:pt x="35604" y="119461"/>
                    <a:pt x="35604" y="119461"/>
                  </a:cubicBezTo>
                  <a:cubicBezTo>
                    <a:pt x="40439" y="117847"/>
                    <a:pt x="40439" y="117847"/>
                    <a:pt x="40439" y="117847"/>
                  </a:cubicBezTo>
                  <a:cubicBezTo>
                    <a:pt x="40439" y="117847"/>
                    <a:pt x="39120" y="116771"/>
                    <a:pt x="39120" y="116771"/>
                  </a:cubicBezTo>
                  <a:cubicBezTo>
                    <a:pt x="39120" y="116233"/>
                    <a:pt x="37362" y="113542"/>
                    <a:pt x="37362" y="113542"/>
                  </a:cubicBezTo>
                  <a:cubicBezTo>
                    <a:pt x="37362" y="113542"/>
                    <a:pt x="34725" y="109775"/>
                    <a:pt x="34285" y="109775"/>
                  </a:cubicBezTo>
                  <a:cubicBezTo>
                    <a:pt x="34285" y="109237"/>
                    <a:pt x="33846" y="108699"/>
                    <a:pt x="33846" y="108161"/>
                  </a:cubicBezTo>
                  <a:cubicBezTo>
                    <a:pt x="33846" y="107085"/>
                    <a:pt x="34285" y="106547"/>
                    <a:pt x="34285" y="106008"/>
                  </a:cubicBezTo>
                  <a:cubicBezTo>
                    <a:pt x="34725" y="105470"/>
                    <a:pt x="34725" y="104394"/>
                    <a:pt x="34725" y="104394"/>
                  </a:cubicBezTo>
                  <a:cubicBezTo>
                    <a:pt x="34725" y="104394"/>
                    <a:pt x="33406" y="104394"/>
                    <a:pt x="32527" y="104394"/>
                  </a:cubicBezTo>
                  <a:cubicBezTo>
                    <a:pt x="32087" y="104394"/>
                    <a:pt x="31208" y="104932"/>
                    <a:pt x="30329" y="104932"/>
                  </a:cubicBezTo>
                  <a:cubicBezTo>
                    <a:pt x="29890" y="104932"/>
                    <a:pt x="29010" y="104394"/>
                    <a:pt x="29010" y="104394"/>
                  </a:cubicBezTo>
                  <a:cubicBezTo>
                    <a:pt x="28571" y="104394"/>
                    <a:pt x="28571" y="102780"/>
                    <a:pt x="28571" y="102780"/>
                  </a:cubicBezTo>
                  <a:cubicBezTo>
                    <a:pt x="29450" y="100627"/>
                    <a:pt x="29450" y="100627"/>
                    <a:pt x="29450" y="100627"/>
                  </a:cubicBezTo>
                  <a:cubicBezTo>
                    <a:pt x="28571" y="99013"/>
                    <a:pt x="28571" y="99013"/>
                    <a:pt x="28571" y="99013"/>
                  </a:cubicBezTo>
                  <a:cubicBezTo>
                    <a:pt x="26813" y="96860"/>
                    <a:pt x="26813" y="96860"/>
                    <a:pt x="26813" y="96860"/>
                  </a:cubicBezTo>
                  <a:cubicBezTo>
                    <a:pt x="26813" y="96860"/>
                    <a:pt x="23736" y="98475"/>
                    <a:pt x="23296" y="98475"/>
                  </a:cubicBezTo>
                  <a:cubicBezTo>
                    <a:pt x="22857" y="98475"/>
                    <a:pt x="21098" y="101165"/>
                    <a:pt x="20659" y="101165"/>
                  </a:cubicBezTo>
                  <a:cubicBezTo>
                    <a:pt x="20659" y="101165"/>
                    <a:pt x="19340" y="99551"/>
                    <a:pt x="19340" y="99551"/>
                  </a:cubicBezTo>
                  <a:cubicBezTo>
                    <a:pt x="15824" y="98475"/>
                    <a:pt x="15824" y="98475"/>
                    <a:pt x="15824" y="98475"/>
                  </a:cubicBezTo>
                  <a:cubicBezTo>
                    <a:pt x="15824" y="98475"/>
                    <a:pt x="15384" y="99551"/>
                    <a:pt x="14945" y="100089"/>
                  </a:cubicBezTo>
                  <a:cubicBezTo>
                    <a:pt x="14505" y="100627"/>
                    <a:pt x="14065" y="100089"/>
                    <a:pt x="14065" y="99551"/>
                  </a:cubicBezTo>
                  <a:cubicBezTo>
                    <a:pt x="13626" y="98475"/>
                    <a:pt x="14505" y="96860"/>
                    <a:pt x="14505" y="96860"/>
                  </a:cubicBezTo>
                  <a:cubicBezTo>
                    <a:pt x="11868" y="95246"/>
                    <a:pt x="11868" y="95246"/>
                    <a:pt x="11868" y="95246"/>
                  </a:cubicBezTo>
                  <a:cubicBezTo>
                    <a:pt x="10109" y="94170"/>
                    <a:pt x="10109" y="94170"/>
                    <a:pt x="10109" y="94170"/>
                  </a:cubicBezTo>
                  <a:cubicBezTo>
                    <a:pt x="7912" y="96860"/>
                    <a:pt x="7912" y="96860"/>
                    <a:pt x="7912" y="96860"/>
                  </a:cubicBezTo>
                  <a:cubicBezTo>
                    <a:pt x="7912" y="96860"/>
                    <a:pt x="4835" y="97399"/>
                    <a:pt x="4395" y="97937"/>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3" name="Shape 2040">
              <a:extLst>
                <a:ext uri="{FF2B5EF4-FFF2-40B4-BE49-F238E27FC236}">
                  <a16:creationId xmlns:a16="http://schemas.microsoft.com/office/drawing/2014/main" id="{9DBE9016-F0A3-FDB4-810B-A9F8E908F81B}"/>
                </a:ext>
              </a:extLst>
            </p:cNvPr>
            <p:cNvSpPr/>
            <p:nvPr/>
          </p:nvSpPr>
          <p:spPr>
            <a:xfrm>
              <a:off x="4983087" y="2966615"/>
              <a:ext cx="635471" cy="313232"/>
            </a:xfrm>
            <a:custGeom>
              <a:avLst/>
              <a:gdLst/>
              <a:ahLst/>
              <a:cxnLst/>
              <a:rect l="0" t="0" r="0" b="0"/>
              <a:pathLst>
                <a:path w="120000" h="120000" extrusionOk="0">
                  <a:moveTo>
                    <a:pt x="80430" y="20281"/>
                  </a:moveTo>
                  <a:cubicBezTo>
                    <a:pt x="80430" y="20281"/>
                    <a:pt x="80430" y="15211"/>
                    <a:pt x="80860" y="15211"/>
                  </a:cubicBezTo>
                  <a:cubicBezTo>
                    <a:pt x="81290" y="15211"/>
                    <a:pt x="82150" y="12676"/>
                    <a:pt x="82150" y="12676"/>
                  </a:cubicBezTo>
                  <a:cubicBezTo>
                    <a:pt x="83440" y="11830"/>
                    <a:pt x="83440" y="11830"/>
                    <a:pt x="83440" y="11830"/>
                  </a:cubicBezTo>
                  <a:cubicBezTo>
                    <a:pt x="83440" y="11830"/>
                    <a:pt x="84301" y="10140"/>
                    <a:pt x="84301" y="8450"/>
                  </a:cubicBezTo>
                  <a:cubicBezTo>
                    <a:pt x="83870" y="7605"/>
                    <a:pt x="84301" y="3380"/>
                    <a:pt x="84301" y="3380"/>
                  </a:cubicBezTo>
                  <a:cubicBezTo>
                    <a:pt x="84301" y="3380"/>
                    <a:pt x="83870" y="845"/>
                    <a:pt x="84301" y="845"/>
                  </a:cubicBezTo>
                  <a:cubicBezTo>
                    <a:pt x="85161" y="0"/>
                    <a:pt x="86451" y="1690"/>
                    <a:pt x="86451" y="1690"/>
                  </a:cubicBezTo>
                  <a:cubicBezTo>
                    <a:pt x="88602" y="2535"/>
                    <a:pt x="88602" y="2535"/>
                    <a:pt x="88602" y="2535"/>
                  </a:cubicBezTo>
                  <a:cubicBezTo>
                    <a:pt x="88602" y="2535"/>
                    <a:pt x="89462" y="2535"/>
                    <a:pt x="89892" y="2535"/>
                  </a:cubicBezTo>
                  <a:cubicBezTo>
                    <a:pt x="90322" y="2535"/>
                    <a:pt x="92043" y="3380"/>
                    <a:pt x="92043" y="3380"/>
                  </a:cubicBezTo>
                  <a:cubicBezTo>
                    <a:pt x="92043" y="3380"/>
                    <a:pt x="93763" y="4225"/>
                    <a:pt x="94193" y="4225"/>
                  </a:cubicBezTo>
                  <a:cubicBezTo>
                    <a:pt x="94623" y="4225"/>
                    <a:pt x="96344" y="4225"/>
                    <a:pt x="96344" y="4225"/>
                  </a:cubicBezTo>
                  <a:cubicBezTo>
                    <a:pt x="97204" y="5070"/>
                    <a:pt x="97204" y="5070"/>
                    <a:pt x="97204" y="5070"/>
                  </a:cubicBezTo>
                  <a:cubicBezTo>
                    <a:pt x="100215" y="7605"/>
                    <a:pt x="100215" y="7605"/>
                    <a:pt x="100215" y="7605"/>
                  </a:cubicBezTo>
                  <a:cubicBezTo>
                    <a:pt x="101935" y="9295"/>
                    <a:pt x="101935" y="9295"/>
                    <a:pt x="101935" y="9295"/>
                  </a:cubicBezTo>
                  <a:cubicBezTo>
                    <a:pt x="106666" y="10140"/>
                    <a:pt x="106666" y="10140"/>
                    <a:pt x="106666" y="10140"/>
                  </a:cubicBezTo>
                  <a:cubicBezTo>
                    <a:pt x="107096" y="6760"/>
                    <a:pt x="107096" y="6760"/>
                    <a:pt x="107096" y="6760"/>
                  </a:cubicBezTo>
                  <a:cubicBezTo>
                    <a:pt x="107096" y="6760"/>
                    <a:pt x="108817" y="5915"/>
                    <a:pt x="108817" y="6760"/>
                  </a:cubicBezTo>
                  <a:cubicBezTo>
                    <a:pt x="109247" y="6760"/>
                    <a:pt x="110107" y="8450"/>
                    <a:pt x="111397" y="9295"/>
                  </a:cubicBezTo>
                  <a:cubicBezTo>
                    <a:pt x="112688" y="9295"/>
                    <a:pt x="113978" y="8450"/>
                    <a:pt x="113978" y="8450"/>
                  </a:cubicBezTo>
                  <a:cubicBezTo>
                    <a:pt x="114838" y="13521"/>
                    <a:pt x="114838" y="13521"/>
                    <a:pt x="114838" y="13521"/>
                  </a:cubicBezTo>
                  <a:cubicBezTo>
                    <a:pt x="115698" y="14366"/>
                    <a:pt x="115698" y="14366"/>
                    <a:pt x="115698" y="14366"/>
                  </a:cubicBezTo>
                  <a:cubicBezTo>
                    <a:pt x="115268" y="14366"/>
                    <a:pt x="115268" y="14366"/>
                    <a:pt x="115268" y="14366"/>
                  </a:cubicBezTo>
                  <a:cubicBezTo>
                    <a:pt x="115268" y="16901"/>
                    <a:pt x="115268" y="16901"/>
                    <a:pt x="115268" y="16901"/>
                  </a:cubicBezTo>
                  <a:cubicBezTo>
                    <a:pt x="115698" y="17746"/>
                    <a:pt x="115698" y="17746"/>
                    <a:pt x="115698" y="17746"/>
                  </a:cubicBezTo>
                  <a:cubicBezTo>
                    <a:pt x="115698" y="17746"/>
                    <a:pt x="115268" y="19436"/>
                    <a:pt x="115268" y="19436"/>
                  </a:cubicBezTo>
                  <a:cubicBezTo>
                    <a:pt x="115268" y="19436"/>
                    <a:pt x="115268" y="21126"/>
                    <a:pt x="115268" y="21126"/>
                  </a:cubicBezTo>
                  <a:cubicBezTo>
                    <a:pt x="114408" y="22816"/>
                    <a:pt x="114408" y="22816"/>
                    <a:pt x="114408" y="22816"/>
                  </a:cubicBezTo>
                  <a:cubicBezTo>
                    <a:pt x="114408" y="24507"/>
                    <a:pt x="114408" y="24507"/>
                    <a:pt x="114408" y="24507"/>
                  </a:cubicBezTo>
                  <a:cubicBezTo>
                    <a:pt x="114408" y="24507"/>
                    <a:pt x="114408" y="27042"/>
                    <a:pt x="114408" y="27042"/>
                  </a:cubicBezTo>
                  <a:cubicBezTo>
                    <a:pt x="114408" y="27042"/>
                    <a:pt x="114838" y="27887"/>
                    <a:pt x="115268" y="27887"/>
                  </a:cubicBezTo>
                  <a:cubicBezTo>
                    <a:pt x="115268" y="27887"/>
                    <a:pt x="115268" y="28732"/>
                    <a:pt x="115268" y="28732"/>
                  </a:cubicBezTo>
                  <a:cubicBezTo>
                    <a:pt x="115268" y="28732"/>
                    <a:pt x="115698" y="29577"/>
                    <a:pt x="116129" y="30422"/>
                  </a:cubicBezTo>
                  <a:cubicBezTo>
                    <a:pt x="116129" y="30422"/>
                    <a:pt x="116129" y="30422"/>
                    <a:pt x="116129" y="30422"/>
                  </a:cubicBezTo>
                  <a:cubicBezTo>
                    <a:pt x="116129" y="30422"/>
                    <a:pt x="116559" y="32112"/>
                    <a:pt x="116559" y="32957"/>
                  </a:cubicBezTo>
                  <a:cubicBezTo>
                    <a:pt x="116989" y="33802"/>
                    <a:pt x="116989" y="34647"/>
                    <a:pt x="116989" y="34647"/>
                  </a:cubicBezTo>
                  <a:cubicBezTo>
                    <a:pt x="116989" y="34647"/>
                    <a:pt x="117419" y="36338"/>
                    <a:pt x="117849" y="36338"/>
                  </a:cubicBezTo>
                  <a:cubicBezTo>
                    <a:pt x="117849" y="36338"/>
                    <a:pt x="118279" y="36338"/>
                    <a:pt x="118709" y="36338"/>
                  </a:cubicBezTo>
                  <a:cubicBezTo>
                    <a:pt x="118709" y="36338"/>
                    <a:pt x="119139" y="36338"/>
                    <a:pt x="119139" y="36338"/>
                  </a:cubicBezTo>
                  <a:cubicBezTo>
                    <a:pt x="119139" y="37183"/>
                    <a:pt x="118709" y="42253"/>
                    <a:pt x="118709" y="42253"/>
                  </a:cubicBezTo>
                  <a:cubicBezTo>
                    <a:pt x="119139" y="47323"/>
                    <a:pt x="119139" y="47323"/>
                    <a:pt x="119139" y="47323"/>
                  </a:cubicBezTo>
                  <a:cubicBezTo>
                    <a:pt x="119139" y="47323"/>
                    <a:pt x="118709" y="49859"/>
                    <a:pt x="118709" y="50704"/>
                  </a:cubicBezTo>
                  <a:cubicBezTo>
                    <a:pt x="119139" y="52394"/>
                    <a:pt x="120000" y="54084"/>
                    <a:pt x="118709" y="54929"/>
                  </a:cubicBezTo>
                  <a:cubicBezTo>
                    <a:pt x="117849" y="54929"/>
                    <a:pt x="116559" y="56619"/>
                    <a:pt x="116129" y="54929"/>
                  </a:cubicBezTo>
                  <a:cubicBezTo>
                    <a:pt x="116129" y="54929"/>
                    <a:pt x="115698" y="53239"/>
                    <a:pt x="115698" y="55774"/>
                  </a:cubicBezTo>
                  <a:cubicBezTo>
                    <a:pt x="116129" y="56619"/>
                    <a:pt x="114838" y="55774"/>
                    <a:pt x="114838" y="55774"/>
                  </a:cubicBezTo>
                  <a:cubicBezTo>
                    <a:pt x="111397" y="53239"/>
                    <a:pt x="111397" y="53239"/>
                    <a:pt x="111397" y="53239"/>
                  </a:cubicBezTo>
                  <a:cubicBezTo>
                    <a:pt x="110537" y="54929"/>
                    <a:pt x="110537" y="54929"/>
                    <a:pt x="110537" y="54929"/>
                  </a:cubicBezTo>
                  <a:cubicBezTo>
                    <a:pt x="108817" y="57464"/>
                    <a:pt x="108817" y="57464"/>
                    <a:pt x="108817" y="57464"/>
                  </a:cubicBezTo>
                  <a:cubicBezTo>
                    <a:pt x="111397" y="59154"/>
                    <a:pt x="111397" y="59154"/>
                    <a:pt x="111397" y="59154"/>
                  </a:cubicBezTo>
                  <a:cubicBezTo>
                    <a:pt x="112258" y="59154"/>
                    <a:pt x="112258" y="59154"/>
                    <a:pt x="112258" y="59154"/>
                  </a:cubicBezTo>
                  <a:cubicBezTo>
                    <a:pt x="114408" y="65915"/>
                    <a:pt x="114408" y="65915"/>
                    <a:pt x="114408" y="65915"/>
                  </a:cubicBezTo>
                  <a:cubicBezTo>
                    <a:pt x="111827" y="69295"/>
                    <a:pt x="111827" y="69295"/>
                    <a:pt x="111827" y="69295"/>
                  </a:cubicBezTo>
                  <a:cubicBezTo>
                    <a:pt x="111827" y="69295"/>
                    <a:pt x="110537" y="70985"/>
                    <a:pt x="110107" y="70985"/>
                  </a:cubicBezTo>
                  <a:cubicBezTo>
                    <a:pt x="109677" y="70985"/>
                    <a:pt x="109247" y="71830"/>
                    <a:pt x="109247" y="71830"/>
                  </a:cubicBezTo>
                  <a:cubicBezTo>
                    <a:pt x="110537" y="76901"/>
                    <a:pt x="110537" y="76901"/>
                    <a:pt x="110537" y="76901"/>
                  </a:cubicBezTo>
                  <a:cubicBezTo>
                    <a:pt x="110537" y="78591"/>
                    <a:pt x="110537" y="78591"/>
                    <a:pt x="110537" y="78591"/>
                  </a:cubicBezTo>
                  <a:cubicBezTo>
                    <a:pt x="110967" y="83661"/>
                    <a:pt x="110967" y="83661"/>
                    <a:pt x="110967" y="83661"/>
                  </a:cubicBezTo>
                  <a:cubicBezTo>
                    <a:pt x="109677" y="87887"/>
                    <a:pt x="109677" y="87887"/>
                    <a:pt x="109677" y="87887"/>
                  </a:cubicBezTo>
                  <a:cubicBezTo>
                    <a:pt x="108387" y="88732"/>
                    <a:pt x="108387" y="88732"/>
                    <a:pt x="108387" y="88732"/>
                  </a:cubicBezTo>
                  <a:cubicBezTo>
                    <a:pt x="107096" y="94647"/>
                    <a:pt x="107096" y="94647"/>
                    <a:pt x="107096" y="94647"/>
                  </a:cubicBezTo>
                  <a:cubicBezTo>
                    <a:pt x="104946" y="97183"/>
                    <a:pt x="104946" y="97183"/>
                    <a:pt x="104946" y="97183"/>
                  </a:cubicBezTo>
                  <a:cubicBezTo>
                    <a:pt x="104516" y="100563"/>
                    <a:pt x="104516" y="100563"/>
                    <a:pt x="104516" y="100563"/>
                  </a:cubicBezTo>
                  <a:cubicBezTo>
                    <a:pt x="104946" y="105633"/>
                    <a:pt x="104946" y="105633"/>
                    <a:pt x="104946" y="105633"/>
                  </a:cubicBezTo>
                  <a:cubicBezTo>
                    <a:pt x="102365" y="102253"/>
                    <a:pt x="102365" y="102253"/>
                    <a:pt x="102365" y="102253"/>
                  </a:cubicBezTo>
                  <a:cubicBezTo>
                    <a:pt x="100215" y="103943"/>
                    <a:pt x="100215" y="103943"/>
                    <a:pt x="100215" y="103943"/>
                  </a:cubicBezTo>
                  <a:cubicBezTo>
                    <a:pt x="98924" y="104788"/>
                    <a:pt x="98924" y="104788"/>
                    <a:pt x="98924" y="104788"/>
                  </a:cubicBezTo>
                  <a:cubicBezTo>
                    <a:pt x="96344" y="108169"/>
                    <a:pt x="96344" y="108169"/>
                    <a:pt x="96344" y="108169"/>
                  </a:cubicBezTo>
                  <a:cubicBezTo>
                    <a:pt x="94193" y="106478"/>
                    <a:pt x="94193" y="106478"/>
                    <a:pt x="94193" y="106478"/>
                  </a:cubicBezTo>
                  <a:cubicBezTo>
                    <a:pt x="91182" y="108169"/>
                    <a:pt x="91182" y="108169"/>
                    <a:pt x="91182" y="108169"/>
                  </a:cubicBezTo>
                  <a:cubicBezTo>
                    <a:pt x="88602" y="108169"/>
                    <a:pt x="88602" y="108169"/>
                    <a:pt x="88602" y="108169"/>
                  </a:cubicBezTo>
                  <a:cubicBezTo>
                    <a:pt x="87311" y="109859"/>
                    <a:pt x="87311" y="109859"/>
                    <a:pt x="87311" y="109859"/>
                  </a:cubicBezTo>
                  <a:cubicBezTo>
                    <a:pt x="86451" y="113239"/>
                    <a:pt x="86451" y="113239"/>
                    <a:pt x="86451" y="113239"/>
                  </a:cubicBezTo>
                  <a:cubicBezTo>
                    <a:pt x="86021" y="114929"/>
                    <a:pt x="86021" y="114929"/>
                    <a:pt x="86021" y="114929"/>
                  </a:cubicBezTo>
                  <a:cubicBezTo>
                    <a:pt x="84301" y="115774"/>
                    <a:pt x="84301" y="115774"/>
                    <a:pt x="84301" y="115774"/>
                  </a:cubicBezTo>
                  <a:cubicBezTo>
                    <a:pt x="83440" y="118309"/>
                    <a:pt x="83440" y="118309"/>
                    <a:pt x="83440" y="118309"/>
                  </a:cubicBezTo>
                  <a:cubicBezTo>
                    <a:pt x="82150" y="120000"/>
                    <a:pt x="82150" y="120000"/>
                    <a:pt x="82150" y="120000"/>
                  </a:cubicBezTo>
                  <a:cubicBezTo>
                    <a:pt x="81290" y="120000"/>
                    <a:pt x="81290" y="120000"/>
                    <a:pt x="81290" y="120000"/>
                  </a:cubicBezTo>
                  <a:cubicBezTo>
                    <a:pt x="77419" y="120000"/>
                    <a:pt x="77419" y="120000"/>
                    <a:pt x="77419" y="120000"/>
                  </a:cubicBezTo>
                  <a:cubicBezTo>
                    <a:pt x="73118" y="119154"/>
                    <a:pt x="73118" y="119154"/>
                    <a:pt x="73118" y="119154"/>
                  </a:cubicBezTo>
                  <a:cubicBezTo>
                    <a:pt x="69247" y="116619"/>
                    <a:pt x="69247" y="116619"/>
                    <a:pt x="69247" y="116619"/>
                  </a:cubicBezTo>
                  <a:cubicBezTo>
                    <a:pt x="66236" y="117464"/>
                    <a:pt x="66236" y="117464"/>
                    <a:pt x="66236" y="117464"/>
                  </a:cubicBezTo>
                  <a:cubicBezTo>
                    <a:pt x="66236" y="117464"/>
                    <a:pt x="64086" y="116619"/>
                    <a:pt x="62795" y="116619"/>
                  </a:cubicBezTo>
                  <a:cubicBezTo>
                    <a:pt x="61075" y="116619"/>
                    <a:pt x="57634" y="114929"/>
                    <a:pt x="57634" y="114929"/>
                  </a:cubicBezTo>
                  <a:cubicBezTo>
                    <a:pt x="53333" y="112394"/>
                    <a:pt x="53333" y="112394"/>
                    <a:pt x="53333" y="112394"/>
                  </a:cubicBezTo>
                  <a:cubicBezTo>
                    <a:pt x="50752" y="112394"/>
                    <a:pt x="50752" y="112394"/>
                    <a:pt x="50752" y="112394"/>
                  </a:cubicBezTo>
                  <a:cubicBezTo>
                    <a:pt x="46881" y="111549"/>
                    <a:pt x="46881" y="111549"/>
                    <a:pt x="46881" y="111549"/>
                  </a:cubicBezTo>
                  <a:cubicBezTo>
                    <a:pt x="46881" y="111549"/>
                    <a:pt x="46451" y="109859"/>
                    <a:pt x="46021" y="109014"/>
                  </a:cubicBezTo>
                  <a:cubicBezTo>
                    <a:pt x="46021" y="108169"/>
                    <a:pt x="44731" y="106478"/>
                    <a:pt x="44731" y="106478"/>
                  </a:cubicBezTo>
                  <a:cubicBezTo>
                    <a:pt x="44731" y="104788"/>
                    <a:pt x="44731" y="104788"/>
                    <a:pt x="44731" y="104788"/>
                  </a:cubicBezTo>
                  <a:cubicBezTo>
                    <a:pt x="43870" y="100563"/>
                    <a:pt x="43870" y="100563"/>
                    <a:pt x="43870" y="100563"/>
                  </a:cubicBezTo>
                  <a:cubicBezTo>
                    <a:pt x="43010" y="97183"/>
                    <a:pt x="43010" y="97183"/>
                    <a:pt x="43010" y="97183"/>
                  </a:cubicBezTo>
                  <a:cubicBezTo>
                    <a:pt x="43870" y="94647"/>
                    <a:pt x="43870" y="94647"/>
                    <a:pt x="43870" y="94647"/>
                  </a:cubicBezTo>
                  <a:cubicBezTo>
                    <a:pt x="43010" y="93802"/>
                    <a:pt x="43010" y="93802"/>
                    <a:pt x="43010" y="93802"/>
                  </a:cubicBezTo>
                  <a:cubicBezTo>
                    <a:pt x="43010" y="93802"/>
                    <a:pt x="41290" y="94647"/>
                    <a:pt x="40430" y="94647"/>
                  </a:cubicBezTo>
                  <a:cubicBezTo>
                    <a:pt x="40000" y="95492"/>
                    <a:pt x="37419" y="96338"/>
                    <a:pt x="37419" y="96338"/>
                  </a:cubicBezTo>
                  <a:cubicBezTo>
                    <a:pt x="36559" y="97183"/>
                    <a:pt x="36559" y="97183"/>
                    <a:pt x="36559" y="97183"/>
                  </a:cubicBezTo>
                  <a:cubicBezTo>
                    <a:pt x="33118" y="97183"/>
                    <a:pt x="33118" y="97183"/>
                    <a:pt x="33118" y="97183"/>
                  </a:cubicBezTo>
                  <a:cubicBezTo>
                    <a:pt x="29677" y="98028"/>
                    <a:pt x="29677" y="98028"/>
                    <a:pt x="29677" y="98028"/>
                  </a:cubicBezTo>
                  <a:cubicBezTo>
                    <a:pt x="28387" y="99718"/>
                    <a:pt x="28387" y="99718"/>
                    <a:pt x="28387" y="99718"/>
                  </a:cubicBezTo>
                  <a:cubicBezTo>
                    <a:pt x="25806" y="102253"/>
                    <a:pt x="25806" y="102253"/>
                    <a:pt x="25806" y="102253"/>
                  </a:cubicBezTo>
                  <a:cubicBezTo>
                    <a:pt x="25806" y="105633"/>
                    <a:pt x="25806" y="105633"/>
                    <a:pt x="25806" y="105633"/>
                  </a:cubicBezTo>
                  <a:cubicBezTo>
                    <a:pt x="24516" y="109014"/>
                    <a:pt x="24516" y="109014"/>
                    <a:pt x="24516" y="109014"/>
                  </a:cubicBezTo>
                  <a:cubicBezTo>
                    <a:pt x="22365" y="109014"/>
                    <a:pt x="22365" y="109014"/>
                    <a:pt x="22365" y="109014"/>
                  </a:cubicBezTo>
                  <a:cubicBezTo>
                    <a:pt x="20215" y="105633"/>
                    <a:pt x="20215" y="105633"/>
                    <a:pt x="20215" y="105633"/>
                  </a:cubicBezTo>
                  <a:cubicBezTo>
                    <a:pt x="19354" y="107323"/>
                    <a:pt x="19354" y="107323"/>
                    <a:pt x="19354" y="107323"/>
                  </a:cubicBezTo>
                  <a:cubicBezTo>
                    <a:pt x="16774" y="106478"/>
                    <a:pt x="16774" y="106478"/>
                    <a:pt x="16774" y="106478"/>
                  </a:cubicBezTo>
                  <a:cubicBezTo>
                    <a:pt x="16344" y="107323"/>
                    <a:pt x="16344" y="107323"/>
                    <a:pt x="16344" y="107323"/>
                  </a:cubicBezTo>
                  <a:cubicBezTo>
                    <a:pt x="16344" y="107323"/>
                    <a:pt x="16344" y="106478"/>
                    <a:pt x="16344" y="106478"/>
                  </a:cubicBezTo>
                  <a:cubicBezTo>
                    <a:pt x="16344" y="105633"/>
                    <a:pt x="16774" y="103098"/>
                    <a:pt x="16774" y="103098"/>
                  </a:cubicBezTo>
                  <a:cubicBezTo>
                    <a:pt x="16774" y="103098"/>
                    <a:pt x="16774" y="102253"/>
                    <a:pt x="16774" y="101408"/>
                  </a:cubicBezTo>
                  <a:cubicBezTo>
                    <a:pt x="16774" y="101408"/>
                    <a:pt x="16344" y="100563"/>
                    <a:pt x="16344" y="100563"/>
                  </a:cubicBezTo>
                  <a:cubicBezTo>
                    <a:pt x="15913" y="99718"/>
                    <a:pt x="15913" y="99718"/>
                    <a:pt x="15913" y="99718"/>
                  </a:cubicBezTo>
                  <a:cubicBezTo>
                    <a:pt x="15913" y="99718"/>
                    <a:pt x="15483" y="98028"/>
                    <a:pt x="15483" y="98028"/>
                  </a:cubicBezTo>
                  <a:cubicBezTo>
                    <a:pt x="15053" y="98873"/>
                    <a:pt x="14623" y="98873"/>
                    <a:pt x="14623" y="98873"/>
                  </a:cubicBezTo>
                  <a:cubicBezTo>
                    <a:pt x="14623" y="98873"/>
                    <a:pt x="14623" y="100563"/>
                    <a:pt x="14623" y="100563"/>
                  </a:cubicBezTo>
                  <a:cubicBezTo>
                    <a:pt x="14193" y="101408"/>
                    <a:pt x="13763" y="101408"/>
                    <a:pt x="13763" y="101408"/>
                  </a:cubicBezTo>
                  <a:cubicBezTo>
                    <a:pt x="13763" y="101408"/>
                    <a:pt x="13763" y="101408"/>
                    <a:pt x="13763" y="101408"/>
                  </a:cubicBezTo>
                  <a:cubicBezTo>
                    <a:pt x="13333" y="101408"/>
                    <a:pt x="13333" y="101408"/>
                    <a:pt x="13333" y="101408"/>
                  </a:cubicBezTo>
                  <a:cubicBezTo>
                    <a:pt x="12903" y="103098"/>
                    <a:pt x="12903" y="103098"/>
                    <a:pt x="12903" y="103098"/>
                  </a:cubicBezTo>
                  <a:cubicBezTo>
                    <a:pt x="12473" y="103943"/>
                    <a:pt x="12473" y="103943"/>
                    <a:pt x="12473" y="103943"/>
                  </a:cubicBezTo>
                  <a:cubicBezTo>
                    <a:pt x="12473" y="103943"/>
                    <a:pt x="12473" y="103943"/>
                    <a:pt x="12473" y="103943"/>
                  </a:cubicBezTo>
                  <a:cubicBezTo>
                    <a:pt x="12473" y="103943"/>
                    <a:pt x="12473" y="103943"/>
                    <a:pt x="12473" y="103943"/>
                  </a:cubicBezTo>
                  <a:cubicBezTo>
                    <a:pt x="12473" y="103943"/>
                    <a:pt x="12043" y="103943"/>
                    <a:pt x="12043" y="104788"/>
                  </a:cubicBezTo>
                  <a:cubicBezTo>
                    <a:pt x="12043" y="104788"/>
                    <a:pt x="11612" y="104788"/>
                    <a:pt x="11182" y="104788"/>
                  </a:cubicBezTo>
                  <a:cubicBezTo>
                    <a:pt x="11182" y="104788"/>
                    <a:pt x="10322" y="104788"/>
                    <a:pt x="10322" y="104788"/>
                  </a:cubicBezTo>
                  <a:cubicBezTo>
                    <a:pt x="9892" y="103943"/>
                    <a:pt x="9892" y="103943"/>
                    <a:pt x="9892" y="103943"/>
                  </a:cubicBezTo>
                  <a:cubicBezTo>
                    <a:pt x="8602" y="103098"/>
                    <a:pt x="8602" y="103098"/>
                    <a:pt x="8602" y="103098"/>
                  </a:cubicBezTo>
                  <a:cubicBezTo>
                    <a:pt x="8602" y="103098"/>
                    <a:pt x="8602" y="103098"/>
                    <a:pt x="8602" y="103098"/>
                  </a:cubicBezTo>
                  <a:cubicBezTo>
                    <a:pt x="7741" y="102253"/>
                    <a:pt x="7741" y="102253"/>
                    <a:pt x="7741" y="102253"/>
                  </a:cubicBezTo>
                  <a:cubicBezTo>
                    <a:pt x="7311" y="101408"/>
                    <a:pt x="7311" y="101408"/>
                    <a:pt x="7311" y="101408"/>
                  </a:cubicBezTo>
                  <a:cubicBezTo>
                    <a:pt x="7311" y="99718"/>
                    <a:pt x="7311" y="99718"/>
                    <a:pt x="7311" y="99718"/>
                  </a:cubicBezTo>
                  <a:cubicBezTo>
                    <a:pt x="6451" y="98028"/>
                    <a:pt x="6451" y="98028"/>
                    <a:pt x="6451" y="98028"/>
                  </a:cubicBezTo>
                  <a:cubicBezTo>
                    <a:pt x="4731" y="97183"/>
                    <a:pt x="4731" y="97183"/>
                    <a:pt x="4731" y="97183"/>
                  </a:cubicBezTo>
                  <a:cubicBezTo>
                    <a:pt x="3440" y="96338"/>
                    <a:pt x="3440" y="96338"/>
                    <a:pt x="3440" y="96338"/>
                  </a:cubicBezTo>
                  <a:cubicBezTo>
                    <a:pt x="2580" y="96338"/>
                    <a:pt x="2580" y="96338"/>
                    <a:pt x="2580" y="96338"/>
                  </a:cubicBezTo>
                  <a:cubicBezTo>
                    <a:pt x="2580" y="96338"/>
                    <a:pt x="860" y="96338"/>
                    <a:pt x="860" y="96338"/>
                  </a:cubicBezTo>
                  <a:cubicBezTo>
                    <a:pt x="860" y="96338"/>
                    <a:pt x="430" y="96338"/>
                    <a:pt x="430" y="96338"/>
                  </a:cubicBezTo>
                  <a:cubicBezTo>
                    <a:pt x="430" y="96338"/>
                    <a:pt x="430" y="96338"/>
                    <a:pt x="430" y="96338"/>
                  </a:cubicBezTo>
                  <a:cubicBezTo>
                    <a:pt x="430" y="96338"/>
                    <a:pt x="430" y="96338"/>
                    <a:pt x="430" y="96338"/>
                  </a:cubicBezTo>
                  <a:cubicBezTo>
                    <a:pt x="430" y="96338"/>
                    <a:pt x="430" y="96338"/>
                    <a:pt x="430" y="96338"/>
                  </a:cubicBezTo>
                  <a:cubicBezTo>
                    <a:pt x="860" y="96338"/>
                    <a:pt x="860" y="96338"/>
                    <a:pt x="860" y="96338"/>
                  </a:cubicBezTo>
                  <a:cubicBezTo>
                    <a:pt x="860" y="96338"/>
                    <a:pt x="860" y="95492"/>
                    <a:pt x="860" y="95492"/>
                  </a:cubicBezTo>
                  <a:cubicBezTo>
                    <a:pt x="860" y="95492"/>
                    <a:pt x="860" y="95492"/>
                    <a:pt x="860" y="95492"/>
                  </a:cubicBezTo>
                  <a:cubicBezTo>
                    <a:pt x="860" y="95492"/>
                    <a:pt x="1290" y="96338"/>
                    <a:pt x="1290" y="96338"/>
                  </a:cubicBezTo>
                  <a:cubicBezTo>
                    <a:pt x="1290" y="96338"/>
                    <a:pt x="1290" y="96338"/>
                    <a:pt x="1290" y="96338"/>
                  </a:cubicBezTo>
                  <a:cubicBezTo>
                    <a:pt x="1290" y="96338"/>
                    <a:pt x="1290" y="96338"/>
                    <a:pt x="1290" y="96338"/>
                  </a:cubicBezTo>
                  <a:cubicBezTo>
                    <a:pt x="1290" y="96338"/>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2150" y="95492"/>
                  </a:cubicBezTo>
                  <a:cubicBezTo>
                    <a:pt x="2150" y="95492"/>
                    <a:pt x="2150" y="95492"/>
                    <a:pt x="2150" y="94647"/>
                  </a:cubicBezTo>
                  <a:cubicBezTo>
                    <a:pt x="2150" y="94647"/>
                    <a:pt x="2150" y="94647"/>
                    <a:pt x="2150" y="94647"/>
                  </a:cubicBezTo>
                  <a:cubicBezTo>
                    <a:pt x="2150" y="94647"/>
                    <a:pt x="2150" y="94647"/>
                    <a:pt x="1720" y="94647"/>
                  </a:cubicBezTo>
                  <a:cubicBezTo>
                    <a:pt x="1720" y="94647"/>
                    <a:pt x="1720" y="94647"/>
                    <a:pt x="1720" y="94647"/>
                  </a:cubicBezTo>
                  <a:cubicBezTo>
                    <a:pt x="1720" y="94647"/>
                    <a:pt x="1720" y="94647"/>
                    <a:pt x="1720" y="93802"/>
                  </a:cubicBezTo>
                  <a:cubicBezTo>
                    <a:pt x="1720" y="93802"/>
                    <a:pt x="2150" y="93802"/>
                    <a:pt x="2150" y="93802"/>
                  </a:cubicBezTo>
                  <a:cubicBezTo>
                    <a:pt x="2150" y="93802"/>
                    <a:pt x="2150" y="93802"/>
                    <a:pt x="1720" y="93802"/>
                  </a:cubicBezTo>
                  <a:cubicBezTo>
                    <a:pt x="1720" y="93802"/>
                    <a:pt x="1720" y="93802"/>
                    <a:pt x="1720" y="93802"/>
                  </a:cubicBezTo>
                  <a:cubicBezTo>
                    <a:pt x="1720" y="92957"/>
                    <a:pt x="1720" y="93802"/>
                    <a:pt x="1720" y="93802"/>
                  </a:cubicBezTo>
                  <a:cubicBezTo>
                    <a:pt x="1720" y="92957"/>
                    <a:pt x="1720" y="92957"/>
                    <a:pt x="1720" y="92957"/>
                  </a:cubicBezTo>
                  <a:cubicBezTo>
                    <a:pt x="1720" y="92957"/>
                    <a:pt x="1720" y="92957"/>
                    <a:pt x="1720" y="92957"/>
                  </a:cubicBezTo>
                  <a:cubicBezTo>
                    <a:pt x="1720" y="92957"/>
                    <a:pt x="1720" y="92957"/>
                    <a:pt x="1720" y="92957"/>
                  </a:cubicBezTo>
                  <a:cubicBezTo>
                    <a:pt x="1720" y="92957"/>
                    <a:pt x="1720" y="92957"/>
                    <a:pt x="1720" y="92957"/>
                  </a:cubicBezTo>
                  <a:cubicBezTo>
                    <a:pt x="1720" y="92957"/>
                    <a:pt x="1720" y="92957"/>
                    <a:pt x="1720" y="92957"/>
                  </a:cubicBezTo>
                  <a:cubicBezTo>
                    <a:pt x="1290" y="92957"/>
                    <a:pt x="1290" y="92957"/>
                    <a:pt x="1290" y="92957"/>
                  </a:cubicBezTo>
                  <a:cubicBezTo>
                    <a:pt x="1290" y="92957"/>
                    <a:pt x="1290" y="92957"/>
                    <a:pt x="1290" y="92957"/>
                  </a:cubicBezTo>
                  <a:cubicBezTo>
                    <a:pt x="1290" y="92112"/>
                    <a:pt x="1290" y="92112"/>
                    <a:pt x="1290" y="92112"/>
                  </a:cubicBezTo>
                  <a:cubicBezTo>
                    <a:pt x="1290" y="92112"/>
                    <a:pt x="1290" y="92112"/>
                    <a:pt x="1290" y="92112"/>
                  </a:cubicBezTo>
                  <a:cubicBezTo>
                    <a:pt x="1290" y="92112"/>
                    <a:pt x="1290" y="92112"/>
                    <a:pt x="1290" y="92112"/>
                  </a:cubicBezTo>
                  <a:cubicBezTo>
                    <a:pt x="1290" y="92112"/>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0422"/>
                    <a:pt x="1290" y="91267"/>
                    <a:pt x="1290" y="90422"/>
                  </a:cubicBezTo>
                  <a:cubicBezTo>
                    <a:pt x="1290" y="90422"/>
                    <a:pt x="1290" y="90422"/>
                    <a:pt x="1290" y="90422"/>
                  </a:cubicBezTo>
                  <a:cubicBezTo>
                    <a:pt x="1290" y="90422"/>
                    <a:pt x="1290" y="90422"/>
                    <a:pt x="1290" y="90422"/>
                  </a:cubicBezTo>
                  <a:cubicBezTo>
                    <a:pt x="1290" y="90422"/>
                    <a:pt x="860" y="90422"/>
                    <a:pt x="860" y="89577"/>
                  </a:cubicBezTo>
                  <a:cubicBezTo>
                    <a:pt x="860" y="89577"/>
                    <a:pt x="860" y="89577"/>
                    <a:pt x="860" y="89577"/>
                  </a:cubicBezTo>
                  <a:cubicBezTo>
                    <a:pt x="860" y="89577"/>
                    <a:pt x="860" y="89577"/>
                    <a:pt x="860" y="89577"/>
                  </a:cubicBezTo>
                  <a:cubicBezTo>
                    <a:pt x="860" y="89577"/>
                    <a:pt x="860" y="89577"/>
                    <a:pt x="860" y="89577"/>
                  </a:cubicBezTo>
                  <a:cubicBezTo>
                    <a:pt x="860" y="90422"/>
                    <a:pt x="860" y="90422"/>
                    <a:pt x="860" y="90422"/>
                  </a:cubicBezTo>
                  <a:cubicBezTo>
                    <a:pt x="860" y="91267"/>
                    <a:pt x="860" y="91267"/>
                    <a:pt x="860" y="91267"/>
                  </a:cubicBezTo>
                  <a:cubicBezTo>
                    <a:pt x="430" y="91267"/>
                    <a:pt x="430" y="91267"/>
                    <a:pt x="430" y="91267"/>
                  </a:cubicBezTo>
                  <a:cubicBezTo>
                    <a:pt x="430" y="90422"/>
                    <a:pt x="430" y="90422"/>
                    <a:pt x="430" y="90422"/>
                  </a:cubicBezTo>
                  <a:cubicBezTo>
                    <a:pt x="860" y="87887"/>
                    <a:pt x="860" y="87887"/>
                    <a:pt x="860" y="87887"/>
                  </a:cubicBezTo>
                  <a:cubicBezTo>
                    <a:pt x="1720" y="86197"/>
                    <a:pt x="1720" y="86197"/>
                    <a:pt x="1720" y="86197"/>
                  </a:cubicBezTo>
                  <a:cubicBezTo>
                    <a:pt x="1720" y="86197"/>
                    <a:pt x="1720" y="84507"/>
                    <a:pt x="2150" y="84507"/>
                  </a:cubicBezTo>
                  <a:cubicBezTo>
                    <a:pt x="2150" y="83661"/>
                    <a:pt x="2150" y="82816"/>
                    <a:pt x="2150" y="82816"/>
                  </a:cubicBezTo>
                  <a:cubicBezTo>
                    <a:pt x="3010" y="81971"/>
                    <a:pt x="3010" y="81971"/>
                    <a:pt x="3010" y="81971"/>
                  </a:cubicBezTo>
                  <a:cubicBezTo>
                    <a:pt x="3010" y="81971"/>
                    <a:pt x="3440" y="81126"/>
                    <a:pt x="3440" y="81126"/>
                  </a:cubicBezTo>
                  <a:cubicBezTo>
                    <a:pt x="3440" y="80281"/>
                    <a:pt x="3010" y="79436"/>
                    <a:pt x="3010" y="79436"/>
                  </a:cubicBezTo>
                  <a:cubicBezTo>
                    <a:pt x="3010" y="78591"/>
                    <a:pt x="3440" y="77746"/>
                    <a:pt x="3440" y="77746"/>
                  </a:cubicBezTo>
                  <a:cubicBezTo>
                    <a:pt x="3010" y="77746"/>
                    <a:pt x="301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3440" y="74366"/>
                    <a:pt x="4301" y="72676"/>
                    <a:pt x="4301" y="72676"/>
                  </a:cubicBezTo>
                  <a:cubicBezTo>
                    <a:pt x="4301" y="72676"/>
                    <a:pt x="5161" y="71830"/>
                    <a:pt x="6021" y="72676"/>
                  </a:cubicBezTo>
                  <a:cubicBezTo>
                    <a:pt x="6451" y="73521"/>
                    <a:pt x="7311" y="75211"/>
                    <a:pt x="7741" y="76056"/>
                  </a:cubicBezTo>
                  <a:cubicBezTo>
                    <a:pt x="7741" y="76056"/>
                    <a:pt x="8172" y="76901"/>
                    <a:pt x="8602" y="76901"/>
                  </a:cubicBezTo>
                  <a:cubicBezTo>
                    <a:pt x="9032" y="76901"/>
                    <a:pt x="9462" y="77746"/>
                    <a:pt x="9462" y="77746"/>
                  </a:cubicBezTo>
                  <a:cubicBezTo>
                    <a:pt x="9462" y="78591"/>
                    <a:pt x="9892" y="77746"/>
                    <a:pt x="9892" y="79436"/>
                  </a:cubicBezTo>
                  <a:cubicBezTo>
                    <a:pt x="9462" y="81126"/>
                    <a:pt x="9462" y="82816"/>
                    <a:pt x="9892" y="82816"/>
                  </a:cubicBezTo>
                  <a:cubicBezTo>
                    <a:pt x="10752" y="81971"/>
                    <a:pt x="11182" y="81126"/>
                    <a:pt x="11182" y="81971"/>
                  </a:cubicBezTo>
                  <a:cubicBezTo>
                    <a:pt x="11182" y="82816"/>
                    <a:pt x="11612" y="81971"/>
                    <a:pt x="11182" y="83661"/>
                  </a:cubicBezTo>
                  <a:cubicBezTo>
                    <a:pt x="11182" y="85352"/>
                    <a:pt x="10752" y="86197"/>
                    <a:pt x="11182" y="86197"/>
                  </a:cubicBezTo>
                  <a:cubicBezTo>
                    <a:pt x="12043" y="87042"/>
                    <a:pt x="12903" y="87887"/>
                    <a:pt x="13333" y="87042"/>
                  </a:cubicBezTo>
                  <a:cubicBezTo>
                    <a:pt x="13763" y="85352"/>
                    <a:pt x="13333" y="87042"/>
                    <a:pt x="13763" y="85352"/>
                  </a:cubicBezTo>
                  <a:cubicBezTo>
                    <a:pt x="14193" y="82816"/>
                    <a:pt x="14193" y="83661"/>
                    <a:pt x="14623" y="82816"/>
                  </a:cubicBezTo>
                  <a:cubicBezTo>
                    <a:pt x="14623" y="81126"/>
                    <a:pt x="14623" y="81971"/>
                    <a:pt x="15053" y="80281"/>
                  </a:cubicBezTo>
                  <a:cubicBezTo>
                    <a:pt x="15053" y="78591"/>
                    <a:pt x="15483" y="79436"/>
                    <a:pt x="15053" y="78591"/>
                  </a:cubicBezTo>
                  <a:cubicBezTo>
                    <a:pt x="15053" y="78591"/>
                    <a:pt x="15053" y="77746"/>
                    <a:pt x="14623" y="76901"/>
                  </a:cubicBezTo>
                  <a:cubicBezTo>
                    <a:pt x="14623" y="75211"/>
                    <a:pt x="13763" y="76056"/>
                    <a:pt x="15053" y="75211"/>
                  </a:cubicBezTo>
                  <a:cubicBezTo>
                    <a:pt x="15913" y="74366"/>
                    <a:pt x="16344" y="74366"/>
                    <a:pt x="16344" y="74366"/>
                  </a:cubicBezTo>
                  <a:cubicBezTo>
                    <a:pt x="16344" y="73521"/>
                    <a:pt x="17634" y="73521"/>
                    <a:pt x="17634" y="73521"/>
                  </a:cubicBezTo>
                  <a:cubicBezTo>
                    <a:pt x="17634" y="73521"/>
                    <a:pt x="18924" y="73521"/>
                    <a:pt x="18924" y="73521"/>
                  </a:cubicBezTo>
                  <a:cubicBezTo>
                    <a:pt x="19354" y="73521"/>
                    <a:pt x="21075" y="73521"/>
                    <a:pt x="21075" y="74366"/>
                  </a:cubicBezTo>
                  <a:cubicBezTo>
                    <a:pt x="21075" y="75211"/>
                    <a:pt x="21935" y="75211"/>
                    <a:pt x="21935" y="75211"/>
                  </a:cubicBezTo>
                  <a:cubicBezTo>
                    <a:pt x="21935" y="75211"/>
                    <a:pt x="22795" y="75211"/>
                    <a:pt x="23225" y="76901"/>
                  </a:cubicBezTo>
                  <a:cubicBezTo>
                    <a:pt x="23225" y="79436"/>
                    <a:pt x="23225" y="81126"/>
                    <a:pt x="23655" y="80281"/>
                  </a:cubicBezTo>
                  <a:cubicBezTo>
                    <a:pt x="24086" y="80281"/>
                    <a:pt x="24946" y="81971"/>
                    <a:pt x="24946" y="81126"/>
                  </a:cubicBezTo>
                  <a:cubicBezTo>
                    <a:pt x="25376" y="80281"/>
                    <a:pt x="25806" y="79436"/>
                    <a:pt x="26236" y="79436"/>
                  </a:cubicBezTo>
                  <a:cubicBezTo>
                    <a:pt x="26666" y="79436"/>
                    <a:pt x="25806" y="78591"/>
                    <a:pt x="27096" y="78591"/>
                  </a:cubicBezTo>
                  <a:cubicBezTo>
                    <a:pt x="28817" y="79436"/>
                    <a:pt x="28387" y="80281"/>
                    <a:pt x="29247" y="78591"/>
                  </a:cubicBezTo>
                  <a:cubicBezTo>
                    <a:pt x="29677" y="76901"/>
                    <a:pt x="29677" y="76901"/>
                    <a:pt x="30537" y="76056"/>
                  </a:cubicBezTo>
                  <a:cubicBezTo>
                    <a:pt x="30967" y="75211"/>
                    <a:pt x="30967" y="75211"/>
                    <a:pt x="31397" y="74366"/>
                  </a:cubicBezTo>
                  <a:cubicBezTo>
                    <a:pt x="31397" y="74366"/>
                    <a:pt x="33118" y="74366"/>
                    <a:pt x="33118" y="74366"/>
                  </a:cubicBezTo>
                  <a:cubicBezTo>
                    <a:pt x="33548" y="73521"/>
                    <a:pt x="33978" y="71830"/>
                    <a:pt x="34408" y="71830"/>
                  </a:cubicBezTo>
                  <a:cubicBezTo>
                    <a:pt x="34408" y="71830"/>
                    <a:pt x="36129" y="71830"/>
                    <a:pt x="36559" y="71830"/>
                  </a:cubicBezTo>
                  <a:cubicBezTo>
                    <a:pt x="36989" y="71830"/>
                    <a:pt x="37849" y="71830"/>
                    <a:pt x="38279" y="70985"/>
                  </a:cubicBezTo>
                  <a:cubicBezTo>
                    <a:pt x="38279" y="70140"/>
                    <a:pt x="38279" y="70140"/>
                    <a:pt x="38709" y="69295"/>
                  </a:cubicBezTo>
                  <a:cubicBezTo>
                    <a:pt x="39569" y="69295"/>
                    <a:pt x="40000" y="69295"/>
                    <a:pt x="40860" y="69295"/>
                  </a:cubicBezTo>
                  <a:cubicBezTo>
                    <a:pt x="41720" y="69295"/>
                    <a:pt x="41720" y="69295"/>
                    <a:pt x="42150" y="69295"/>
                  </a:cubicBezTo>
                  <a:cubicBezTo>
                    <a:pt x="42580" y="69295"/>
                    <a:pt x="43010" y="70985"/>
                    <a:pt x="43010" y="68450"/>
                  </a:cubicBezTo>
                  <a:cubicBezTo>
                    <a:pt x="42580" y="65915"/>
                    <a:pt x="42150" y="65915"/>
                    <a:pt x="42580" y="65070"/>
                  </a:cubicBezTo>
                  <a:cubicBezTo>
                    <a:pt x="43440" y="65070"/>
                    <a:pt x="44301" y="65070"/>
                    <a:pt x="44301" y="65070"/>
                  </a:cubicBezTo>
                  <a:cubicBezTo>
                    <a:pt x="44731" y="65070"/>
                    <a:pt x="46451" y="65915"/>
                    <a:pt x="46881" y="65915"/>
                  </a:cubicBezTo>
                  <a:cubicBezTo>
                    <a:pt x="46881" y="65915"/>
                    <a:pt x="47311" y="67605"/>
                    <a:pt x="47311" y="67605"/>
                  </a:cubicBezTo>
                  <a:cubicBezTo>
                    <a:pt x="47741" y="67605"/>
                    <a:pt x="48172" y="68450"/>
                    <a:pt x="48602" y="67605"/>
                  </a:cubicBezTo>
                  <a:cubicBezTo>
                    <a:pt x="48602" y="67605"/>
                    <a:pt x="49032" y="65915"/>
                    <a:pt x="49462" y="65915"/>
                  </a:cubicBezTo>
                  <a:cubicBezTo>
                    <a:pt x="49892" y="65915"/>
                    <a:pt x="51182" y="65915"/>
                    <a:pt x="51182" y="65915"/>
                  </a:cubicBezTo>
                  <a:cubicBezTo>
                    <a:pt x="51182" y="65915"/>
                    <a:pt x="52903" y="66760"/>
                    <a:pt x="52903" y="66760"/>
                  </a:cubicBezTo>
                  <a:cubicBezTo>
                    <a:pt x="52903" y="66760"/>
                    <a:pt x="52473" y="68450"/>
                    <a:pt x="52473" y="69295"/>
                  </a:cubicBezTo>
                  <a:cubicBezTo>
                    <a:pt x="52473" y="70140"/>
                    <a:pt x="52473" y="70985"/>
                    <a:pt x="52903" y="71830"/>
                  </a:cubicBezTo>
                  <a:cubicBezTo>
                    <a:pt x="52903" y="71830"/>
                    <a:pt x="53763" y="73521"/>
                    <a:pt x="53763" y="73521"/>
                  </a:cubicBezTo>
                  <a:cubicBezTo>
                    <a:pt x="53763" y="73521"/>
                    <a:pt x="55913" y="75211"/>
                    <a:pt x="55913" y="75211"/>
                  </a:cubicBezTo>
                  <a:cubicBezTo>
                    <a:pt x="55913" y="75211"/>
                    <a:pt x="56344" y="76056"/>
                    <a:pt x="56344" y="72676"/>
                  </a:cubicBezTo>
                  <a:cubicBezTo>
                    <a:pt x="56344" y="69295"/>
                    <a:pt x="56344" y="68450"/>
                    <a:pt x="56344" y="68450"/>
                  </a:cubicBezTo>
                  <a:cubicBezTo>
                    <a:pt x="56344" y="65070"/>
                    <a:pt x="56344" y="65070"/>
                    <a:pt x="56344" y="65070"/>
                  </a:cubicBezTo>
                  <a:cubicBezTo>
                    <a:pt x="56344" y="65070"/>
                    <a:pt x="56344" y="64225"/>
                    <a:pt x="55913" y="64225"/>
                  </a:cubicBezTo>
                  <a:cubicBezTo>
                    <a:pt x="55913" y="64225"/>
                    <a:pt x="55483" y="64225"/>
                    <a:pt x="55483" y="64225"/>
                  </a:cubicBezTo>
                  <a:cubicBezTo>
                    <a:pt x="55483" y="64225"/>
                    <a:pt x="53763" y="63380"/>
                    <a:pt x="53333" y="63380"/>
                  </a:cubicBezTo>
                  <a:cubicBezTo>
                    <a:pt x="52903" y="63380"/>
                    <a:pt x="53333" y="61690"/>
                    <a:pt x="53333" y="60845"/>
                  </a:cubicBezTo>
                  <a:cubicBezTo>
                    <a:pt x="53333" y="60845"/>
                    <a:pt x="54193" y="59154"/>
                    <a:pt x="54193" y="59154"/>
                  </a:cubicBezTo>
                  <a:cubicBezTo>
                    <a:pt x="54193" y="56619"/>
                    <a:pt x="54193" y="56619"/>
                    <a:pt x="54193" y="56619"/>
                  </a:cubicBezTo>
                  <a:cubicBezTo>
                    <a:pt x="52903" y="52394"/>
                    <a:pt x="52903" y="52394"/>
                    <a:pt x="52903" y="52394"/>
                  </a:cubicBezTo>
                  <a:cubicBezTo>
                    <a:pt x="51612" y="49859"/>
                    <a:pt x="51612" y="49859"/>
                    <a:pt x="51612" y="49859"/>
                  </a:cubicBezTo>
                  <a:cubicBezTo>
                    <a:pt x="50752" y="45633"/>
                    <a:pt x="50752" y="45633"/>
                    <a:pt x="50752" y="45633"/>
                  </a:cubicBezTo>
                  <a:cubicBezTo>
                    <a:pt x="50752" y="45633"/>
                    <a:pt x="50752" y="45633"/>
                    <a:pt x="50752" y="45633"/>
                  </a:cubicBezTo>
                  <a:cubicBezTo>
                    <a:pt x="50752" y="45633"/>
                    <a:pt x="50752" y="45633"/>
                    <a:pt x="50752" y="45633"/>
                  </a:cubicBezTo>
                  <a:cubicBezTo>
                    <a:pt x="52043" y="43943"/>
                    <a:pt x="52043" y="43943"/>
                    <a:pt x="52043" y="43943"/>
                  </a:cubicBezTo>
                  <a:cubicBezTo>
                    <a:pt x="52903" y="42253"/>
                    <a:pt x="54193" y="40563"/>
                    <a:pt x="54193" y="40563"/>
                  </a:cubicBezTo>
                  <a:cubicBezTo>
                    <a:pt x="54193" y="40563"/>
                    <a:pt x="54193" y="40563"/>
                    <a:pt x="54623" y="40563"/>
                  </a:cubicBezTo>
                  <a:cubicBezTo>
                    <a:pt x="55483" y="38873"/>
                    <a:pt x="55483" y="38873"/>
                    <a:pt x="55483" y="38873"/>
                  </a:cubicBezTo>
                  <a:cubicBezTo>
                    <a:pt x="55483" y="38873"/>
                    <a:pt x="57634" y="37183"/>
                    <a:pt x="57634" y="37183"/>
                  </a:cubicBezTo>
                  <a:cubicBezTo>
                    <a:pt x="57634" y="37183"/>
                    <a:pt x="58064" y="36338"/>
                    <a:pt x="58064" y="36338"/>
                  </a:cubicBezTo>
                  <a:cubicBezTo>
                    <a:pt x="58494" y="36338"/>
                    <a:pt x="58494" y="36338"/>
                    <a:pt x="58494" y="36338"/>
                  </a:cubicBezTo>
                  <a:cubicBezTo>
                    <a:pt x="60645" y="32112"/>
                    <a:pt x="60645" y="32112"/>
                    <a:pt x="60645" y="32112"/>
                  </a:cubicBezTo>
                  <a:cubicBezTo>
                    <a:pt x="60645" y="27887"/>
                    <a:pt x="60645" y="27887"/>
                    <a:pt x="60645" y="27887"/>
                  </a:cubicBezTo>
                  <a:cubicBezTo>
                    <a:pt x="61075" y="26197"/>
                    <a:pt x="61075" y="26197"/>
                    <a:pt x="61075" y="26197"/>
                  </a:cubicBezTo>
                  <a:cubicBezTo>
                    <a:pt x="61075" y="25352"/>
                    <a:pt x="61075" y="23661"/>
                    <a:pt x="61075" y="23661"/>
                  </a:cubicBezTo>
                  <a:cubicBezTo>
                    <a:pt x="63655" y="23661"/>
                    <a:pt x="63655" y="23661"/>
                    <a:pt x="63655" y="23661"/>
                  </a:cubicBezTo>
                  <a:cubicBezTo>
                    <a:pt x="63655" y="23661"/>
                    <a:pt x="64086" y="24507"/>
                    <a:pt x="64516" y="25352"/>
                  </a:cubicBezTo>
                  <a:cubicBezTo>
                    <a:pt x="64946" y="25352"/>
                    <a:pt x="65376" y="24507"/>
                    <a:pt x="65376" y="24507"/>
                  </a:cubicBezTo>
                  <a:cubicBezTo>
                    <a:pt x="65806" y="24507"/>
                    <a:pt x="66236" y="22816"/>
                    <a:pt x="66236" y="22816"/>
                  </a:cubicBezTo>
                  <a:cubicBezTo>
                    <a:pt x="66236" y="20281"/>
                    <a:pt x="66236" y="20281"/>
                    <a:pt x="66236" y="20281"/>
                  </a:cubicBezTo>
                  <a:cubicBezTo>
                    <a:pt x="65806" y="16056"/>
                    <a:pt x="65806" y="16056"/>
                    <a:pt x="65806" y="16056"/>
                  </a:cubicBezTo>
                  <a:cubicBezTo>
                    <a:pt x="65806" y="13521"/>
                    <a:pt x="65806" y="13521"/>
                    <a:pt x="65806" y="13521"/>
                  </a:cubicBezTo>
                  <a:cubicBezTo>
                    <a:pt x="65806" y="13521"/>
                    <a:pt x="65806" y="13521"/>
                    <a:pt x="65806" y="13521"/>
                  </a:cubicBezTo>
                  <a:cubicBezTo>
                    <a:pt x="66236" y="13521"/>
                    <a:pt x="67956" y="16056"/>
                    <a:pt x="68817" y="16901"/>
                  </a:cubicBezTo>
                  <a:cubicBezTo>
                    <a:pt x="69247" y="17746"/>
                    <a:pt x="70537" y="20281"/>
                    <a:pt x="70537" y="20281"/>
                  </a:cubicBezTo>
                  <a:cubicBezTo>
                    <a:pt x="70537" y="20281"/>
                    <a:pt x="72688" y="21126"/>
                    <a:pt x="73118" y="21126"/>
                  </a:cubicBezTo>
                  <a:cubicBezTo>
                    <a:pt x="73118" y="21126"/>
                    <a:pt x="75268" y="21971"/>
                    <a:pt x="75268" y="21971"/>
                  </a:cubicBezTo>
                  <a:cubicBezTo>
                    <a:pt x="75698" y="20281"/>
                    <a:pt x="75698" y="20281"/>
                    <a:pt x="75698" y="20281"/>
                  </a:cubicBezTo>
                  <a:cubicBezTo>
                    <a:pt x="76989" y="18591"/>
                    <a:pt x="76989" y="18591"/>
                    <a:pt x="76989" y="18591"/>
                  </a:cubicBezTo>
                  <a:cubicBezTo>
                    <a:pt x="78709" y="21126"/>
                    <a:pt x="78709" y="21126"/>
                    <a:pt x="78709" y="21126"/>
                  </a:cubicBezTo>
                  <a:cubicBezTo>
                    <a:pt x="80430" y="20281"/>
                    <a:pt x="80430" y="20281"/>
                    <a:pt x="80430" y="20281"/>
                  </a:cubicBezTo>
                  <a:close/>
                  <a:moveTo>
                    <a:pt x="2150" y="76901"/>
                  </a:moveTo>
                  <a:cubicBezTo>
                    <a:pt x="2150" y="76901"/>
                    <a:pt x="2150" y="76901"/>
                    <a:pt x="2150" y="76901"/>
                  </a:cubicBezTo>
                  <a:cubicBezTo>
                    <a:pt x="2150" y="76901"/>
                    <a:pt x="2150" y="76901"/>
                    <a:pt x="2150" y="76901"/>
                  </a:cubicBezTo>
                  <a:cubicBezTo>
                    <a:pt x="2150" y="76901"/>
                    <a:pt x="2150" y="76901"/>
                    <a:pt x="2150" y="76901"/>
                  </a:cubicBezTo>
                  <a:close/>
                  <a:moveTo>
                    <a:pt x="430" y="96338"/>
                  </a:moveTo>
                  <a:cubicBezTo>
                    <a:pt x="430" y="96338"/>
                    <a:pt x="430" y="96338"/>
                    <a:pt x="430" y="96338"/>
                  </a:cubicBezTo>
                  <a:cubicBezTo>
                    <a:pt x="430" y="96338"/>
                    <a:pt x="430" y="96338"/>
                    <a:pt x="430" y="96338"/>
                  </a:cubicBezTo>
                  <a:cubicBezTo>
                    <a:pt x="430" y="96338"/>
                    <a:pt x="430" y="96338"/>
                    <a:pt x="430" y="96338"/>
                  </a:cubicBezTo>
                  <a:cubicBezTo>
                    <a:pt x="430" y="96338"/>
                    <a:pt x="430" y="96338"/>
                    <a:pt x="430" y="96338"/>
                  </a:cubicBezTo>
                  <a:close/>
                  <a:moveTo>
                    <a:pt x="430" y="96338"/>
                  </a:moveTo>
                  <a:cubicBezTo>
                    <a:pt x="430" y="96338"/>
                    <a:pt x="430" y="96338"/>
                    <a:pt x="430" y="96338"/>
                  </a:cubicBezTo>
                  <a:cubicBezTo>
                    <a:pt x="430" y="96338"/>
                    <a:pt x="430" y="95492"/>
                    <a:pt x="430" y="95492"/>
                  </a:cubicBezTo>
                  <a:cubicBezTo>
                    <a:pt x="430" y="95492"/>
                    <a:pt x="430" y="95492"/>
                    <a:pt x="430" y="95492"/>
                  </a:cubicBezTo>
                  <a:cubicBezTo>
                    <a:pt x="430" y="95492"/>
                    <a:pt x="860" y="95492"/>
                    <a:pt x="860" y="94647"/>
                  </a:cubicBezTo>
                  <a:cubicBezTo>
                    <a:pt x="860" y="94647"/>
                    <a:pt x="860" y="94647"/>
                    <a:pt x="860" y="94647"/>
                  </a:cubicBezTo>
                  <a:cubicBezTo>
                    <a:pt x="860" y="94647"/>
                    <a:pt x="860" y="94647"/>
                    <a:pt x="860" y="94647"/>
                  </a:cubicBezTo>
                  <a:cubicBezTo>
                    <a:pt x="860" y="94647"/>
                    <a:pt x="860" y="94647"/>
                    <a:pt x="860" y="94647"/>
                  </a:cubicBezTo>
                  <a:cubicBezTo>
                    <a:pt x="430" y="94647"/>
                    <a:pt x="430" y="94647"/>
                    <a:pt x="430" y="94647"/>
                  </a:cubicBezTo>
                  <a:cubicBezTo>
                    <a:pt x="0" y="96338"/>
                    <a:pt x="0" y="96338"/>
                    <a:pt x="0" y="96338"/>
                  </a:cubicBezTo>
                  <a:lnTo>
                    <a:pt x="430" y="96338"/>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4" name="Shape 2041">
              <a:extLst>
                <a:ext uri="{FF2B5EF4-FFF2-40B4-BE49-F238E27FC236}">
                  <a16:creationId xmlns:a16="http://schemas.microsoft.com/office/drawing/2014/main" id="{F8AA529C-CC72-8C3C-A4F2-972847D774B6}"/>
                </a:ext>
              </a:extLst>
            </p:cNvPr>
            <p:cNvSpPr/>
            <p:nvPr/>
          </p:nvSpPr>
          <p:spPr>
            <a:xfrm>
              <a:off x="3808896" y="2714110"/>
              <a:ext cx="1185185" cy="1190072"/>
            </a:xfrm>
            <a:custGeom>
              <a:avLst/>
              <a:gdLst/>
              <a:ahLst/>
              <a:cxnLst/>
              <a:rect l="0" t="0" r="0" b="0"/>
              <a:pathLst>
                <a:path w="120000" h="120000" extrusionOk="0">
                  <a:moveTo>
                    <a:pt x="59769" y="105055"/>
                  </a:moveTo>
                  <a:cubicBezTo>
                    <a:pt x="60230" y="104386"/>
                    <a:pt x="60230" y="104386"/>
                    <a:pt x="60230" y="104386"/>
                  </a:cubicBezTo>
                  <a:cubicBezTo>
                    <a:pt x="60230" y="104386"/>
                    <a:pt x="60230" y="103048"/>
                    <a:pt x="59769" y="102825"/>
                  </a:cubicBezTo>
                  <a:cubicBezTo>
                    <a:pt x="59538" y="102602"/>
                    <a:pt x="59307" y="102379"/>
                    <a:pt x="59307" y="102379"/>
                  </a:cubicBezTo>
                  <a:cubicBezTo>
                    <a:pt x="59307" y="102379"/>
                    <a:pt x="59307" y="101486"/>
                    <a:pt x="59307" y="101040"/>
                  </a:cubicBezTo>
                  <a:cubicBezTo>
                    <a:pt x="59307" y="100817"/>
                    <a:pt x="59307" y="99925"/>
                    <a:pt x="59307" y="99702"/>
                  </a:cubicBezTo>
                  <a:cubicBezTo>
                    <a:pt x="59307" y="99479"/>
                    <a:pt x="59538" y="98587"/>
                    <a:pt x="59538" y="98364"/>
                  </a:cubicBezTo>
                  <a:cubicBezTo>
                    <a:pt x="59538" y="98364"/>
                    <a:pt x="59307" y="98364"/>
                    <a:pt x="59769" y="97918"/>
                  </a:cubicBezTo>
                  <a:cubicBezTo>
                    <a:pt x="60230" y="97249"/>
                    <a:pt x="60230" y="96802"/>
                    <a:pt x="60230" y="96802"/>
                  </a:cubicBezTo>
                  <a:cubicBezTo>
                    <a:pt x="61153" y="95687"/>
                    <a:pt x="61153" y="95687"/>
                    <a:pt x="61153" y="95687"/>
                  </a:cubicBezTo>
                  <a:cubicBezTo>
                    <a:pt x="61153" y="95687"/>
                    <a:pt x="61846" y="94572"/>
                    <a:pt x="62076" y="94572"/>
                  </a:cubicBezTo>
                  <a:cubicBezTo>
                    <a:pt x="62307" y="94795"/>
                    <a:pt x="63230" y="94572"/>
                    <a:pt x="63461" y="94572"/>
                  </a:cubicBezTo>
                  <a:cubicBezTo>
                    <a:pt x="63692" y="94572"/>
                    <a:pt x="64615" y="95464"/>
                    <a:pt x="65076" y="94572"/>
                  </a:cubicBezTo>
                  <a:cubicBezTo>
                    <a:pt x="65538" y="93903"/>
                    <a:pt x="65769" y="93457"/>
                    <a:pt x="65769" y="93234"/>
                  </a:cubicBezTo>
                  <a:cubicBezTo>
                    <a:pt x="66000" y="93011"/>
                    <a:pt x="66230" y="92342"/>
                    <a:pt x="66923" y="92342"/>
                  </a:cubicBezTo>
                  <a:cubicBezTo>
                    <a:pt x="67615" y="92118"/>
                    <a:pt x="69230" y="92118"/>
                    <a:pt x="69230" y="92118"/>
                  </a:cubicBezTo>
                  <a:cubicBezTo>
                    <a:pt x="69923" y="92342"/>
                    <a:pt x="69923" y="92342"/>
                    <a:pt x="69923" y="92342"/>
                  </a:cubicBezTo>
                  <a:cubicBezTo>
                    <a:pt x="71769" y="93011"/>
                    <a:pt x="71769" y="93011"/>
                    <a:pt x="71769" y="93011"/>
                  </a:cubicBezTo>
                  <a:cubicBezTo>
                    <a:pt x="71769" y="93011"/>
                    <a:pt x="72461" y="93011"/>
                    <a:pt x="72923" y="93011"/>
                  </a:cubicBezTo>
                  <a:cubicBezTo>
                    <a:pt x="73153" y="93011"/>
                    <a:pt x="73384" y="93011"/>
                    <a:pt x="73384" y="93011"/>
                  </a:cubicBezTo>
                  <a:cubicBezTo>
                    <a:pt x="74076" y="93903"/>
                    <a:pt x="74076" y="93903"/>
                    <a:pt x="74076" y="93903"/>
                  </a:cubicBezTo>
                  <a:cubicBezTo>
                    <a:pt x="74076" y="93903"/>
                    <a:pt x="75000" y="94349"/>
                    <a:pt x="75230" y="94349"/>
                  </a:cubicBezTo>
                  <a:cubicBezTo>
                    <a:pt x="75461" y="94349"/>
                    <a:pt x="77307" y="93903"/>
                    <a:pt x="77307" y="93903"/>
                  </a:cubicBezTo>
                  <a:cubicBezTo>
                    <a:pt x="77307" y="93903"/>
                    <a:pt x="78000" y="93680"/>
                    <a:pt x="78230" y="93903"/>
                  </a:cubicBezTo>
                  <a:cubicBezTo>
                    <a:pt x="78461" y="94126"/>
                    <a:pt x="79153" y="94349"/>
                    <a:pt x="79384" y="94572"/>
                  </a:cubicBezTo>
                  <a:cubicBezTo>
                    <a:pt x="79384" y="94795"/>
                    <a:pt x="81230" y="95687"/>
                    <a:pt x="81692" y="95910"/>
                  </a:cubicBezTo>
                  <a:cubicBezTo>
                    <a:pt x="81923" y="96133"/>
                    <a:pt x="82846" y="95910"/>
                    <a:pt x="82846" y="95910"/>
                  </a:cubicBezTo>
                  <a:cubicBezTo>
                    <a:pt x="83307" y="97026"/>
                    <a:pt x="83307" y="97026"/>
                    <a:pt x="83307" y="97026"/>
                  </a:cubicBezTo>
                  <a:cubicBezTo>
                    <a:pt x="85615" y="97695"/>
                    <a:pt x="85615" y="97695"/>
                    <a:pt x="85615" y="97695"/>
                  </a:cubicBezTo>
                  <a:cubicBezTo>
                    <a:pt x="86538" y="97695"/>
                    <a:pt x="86538" y="97695"/>
                    <a:pt x="86538" y="97695"/>
                  </a:cubicBezTo>
                  <a:cubicBezTo>
                    <a:pt x="89769" y="98810"/>
                    <a:pt x="89769" y="98810"/>
                    <a:pt x="89769" y="98810"/>
                  </a:cubicBezTo>
                  <a:cubicBezTo>
                    <a:pt x="91846" y="97249"/>
                    <a:pt x="91846" y="97249"/>
                    <a:pt x="91846" y="97249"/>
                  </a:cubicBezTo>
                  <a:cubicBezTo>
                    <a:pt x="91846" y="97249"/>
                    <a:pt x="92307" y="97472"/>
                    <a:pt x="92538" y="97472"/>
                  </a:cubicBezTo>
                  <a:cubicBezTo>
                    <a:pt x="92769" y="97472"/>
                    <a:pt x="93230" y="95687"/>
                    <a:pt x="93230" y="95687"/>
                  </a:cubicBezTo>
                  <a:cubicBezTo>
                    <a:pt x="93230" y="95687"/>
                    <a:pt x="93230" y="95241"/>
                    <a:pt x="93461" y="95241"/>
                  </a:cubicBezTo>
                  <a:cubicBezTo>
                    <a:pt x="93923" y="95241"/>
                    <a:pt x="95538" y="94572"/>
                    <a:pt x="95538" y="94572"/>
                  </a:cubicBezTo>
                  <a:cubicBezTo>
                    <a:pt x="95538" y="94349"/>
                    <a:pt x="95307" y="93457"/>
                    <a:pt x="96000" y="93234"/>
                  </a:cubicBezTo>
                  <a:cubicBezTo>
                    <a:pt x="96461" y="93011"/>
                    <a:pt x="97384" y="92342"/>
                    <a:pt x="97384" y="92342"/>
                  </a:cubicBezTo>
                  <a:cubicBezTo>
                    <a:pt x="97615" y="92118"/>
                    <a:pt x="97153" y="91672"/>
                    <a:pt x="97846" y="91449"/>
                  </a:cubicBezTo>
                  <a:cubicBezTo>
                    <a:pt x="98307" y="91449"/>
                    <a:pt x="99000" y="91226"/>
                    <a:pt x="99461" y="91226"/>
                  </a:cubicBezTo>
                  <a:cubicBezTo>
                    <a:pt x="99461" y="91226"/>
                    <a:pt x="99461" y="91226"/>
                    <a:pt x="99461" y="91226"/>
                  </a:cubicBezTo>
                  <a:cubicBezTo>
                    <a:pt x="99461" y="91003"/>
                    <a:pt x="99461" y="91003"/>
                    <a:pt x="99461" y="91003"/>
                  </a:cubicBezTo>
                  <a:cubicBezTo>
                    <a:pt x="99461" y="91003"/>
                    <a:pt x="99461" y="91003"/>
                    <a:pt x="99461"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923" y="90780"/>
                    <a:pt x="99923" y="90780"/>
                    <a:pt x="99923" y="90780"/>
                  </a:cubicBezTo>
                  <a:cubicBezTo>
                    <a:pt x="99923" y="90780"/>
                    <a:pt x="99923" y="90780"/>
                    <a:pt x="99923" y="90780"/>
                  </a:cubicBezTo>
                  <a:cubicBezTo>
                    <a:pt x="99923" y="90780"/>
                    <a:pt x="99923" y="90780"/>
                    <a:pt x="9992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384" y="90780"/>
                    <a:pt x="100384" y="90780"/>
                    <a:pt x="100384" y="90780"/>
                  </a:cubicBezTo>
                  <a:cubicBezTo>
                    <a:pt x="100384" y="90780"/>
                    <a:pt x="100384" y="90780"/>
                    <a:pt x="100384" y="90780"/>
                  </a:cubicBezTo>
                  <a:cubicBezTo>
                    <a:pt x="100384" y="90780"/>
                    <a:pt x="100384" y="90780"/>
                    <a:pt x="100384" y="90780"/>
                  </a:cubicBezTo>
                  <a:cubicBezTo>
                    <a:pt x="100384" y="90780"/>
                    <a:pt x="100384" y="90780"/>
                    <a:pt x="100384" y="90780"/>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846" y="90334"/>
                    <a:pt x="101076" y="90334"/>
                    <a:pt x="101076" y="90334"/>
                  </a:cubicBezTo>
                  <a:cubicBezTo>
                    <a:pt x="102461" y="89219"/>
                    <a:pt x="102461" y="89219"/>
                    <a:pt x="102461" y="89219"/>
                  </a:cubicBezTo>
                  <a:cubicBezTo>
                    <a:pt x="103153" y="86765"/>
                    <a:pt x="103153" y="86765"/>
                    <a:pt x="103153" y="86765"/>
                  </a:cubicBezTo>
                  <a:cubicBezTo>
                    <a:pt x="102230" y="86096"/>
                    <a:pt x="102230" y="86096"/>
                    <a:pt x="102230" y="86096"/>
                  </a:cubicBezTo>
                  <a:cubicBezTo>
                    <a:pt x="100153" y="86096"/>
                    <a:pt x="100153" y="86096"/>
                    <a:pt x="100153" y="86096"/>
                  </a:cubicBezTo>
                  <a:cubicBezTo>
                    <a:pt x="97846" y="85204"/>
                    <a:pt x="97846" y="85204"/>
                    <a:pt x="97846" y="85204"/>
                  </a:cubicBezTo>
                  <a:cubicBezTo>
                    <a:pt x="96692" y="83420"/>
                    <a:pt x="96692" y="83420"/>
                    <a:pt x="96692" y="83420"/>
                  </a:cubicBezTo>
                  <a:cubicBezTo>
                    <a:pt x="96000" y="83420"/>
                    <a:pt x="96000" y="83420"/>
                    <a:pt x="96000" y="83420"/>
                  </a:cubicBezTo>
                  <a:cubicBezTo>
                    <a:pt x="95769" y="81858"/>
                    <a:pt x="95307" y="82527"/>
                    <a:pt x="96230" y="81412"/>
                  </a:cubicBezTo>
                  <a:cubicBezTo>
                    <a:pt x="97153" y="80074"/>
                    <a:pt x="97153" y="80074"/>
                    <a:pt x="97153" y="80074"/>
                  </a:cubicBezTo>
                  <a:cubicBezTo>
                    <a:pt x="96923" y="77843"/>
                    <a:pt x="96923" y="77843"/>
                    <a:pt x="96923" y="77843"/>
                  </a:cubicBezTo>
                  <a:cubicBezTo>
                    <a:pt x="96230" y="77174"/>
                    <a:pt x="96230" y="77174"/>
                    <a:pt x="96230" y="77174"/>
                  </a:cubicBezTo>
                  <a:cubicBezTo>
                    <a:pt x="95076" y="76505"/>
                    <a:pt x="95076" y="76505"/>
                    <a:pt x="95076" y="76505"/>
                  </a:cubicBezTo>
                  <a:cubicBezTo>
                    <a:pt x="95076" y="76505"/>
                    <a:pt x="94384" y="75613"/>
                    <a:pt x="94153" y="75390"/>
                  </a:cubicBezTo>
                  <a:cubicBezTo>
                    <a:pt x="94153" y="75390"/>
                    <a:pt x="94153" y="74944"/>
                    <a:pt x="94153" y="74944"/>
                  </a:cubicBezTo>
                  <a:cubicBezTo>
                    <a:pt x="93923" y="74721"/>
                    <a:pt x="94846" y="74721"/>
                    <a:pt x="94846" y="74721"/>
                  </a:cubicBezTo>
                  <a:cubicBezTo>
                    <a:pt x="95076" y="74721"/>
                    <a:pt x="95769" y="74498"/>
                    <a:pt x="96000" y="74498"/>
                  </a:cubicBezTo>
                  <a:cubicBezTo>
                    <a:pt x="96230" y="74498"/>
                    <a:pt x="97153" y="73605"/>
                    <a:pt x="97153" y="73605"/>
                  </a:cubicBezTo>
                  <a:cubicBezTo>
                    <a:pt x="97153" y="73605"/>
                    <a:pt x="97615" y="72713"/>
                    <a:pt x="98076" y="72490"/>
                  </a:cubicBezTo>
                  <a:cubicBezTo>
                    <a:pt x="98307" y="72267"/>
                    <a:pt x="98769" y="70483"/>
                    <a:pt x="98769" y="70260"/>
                  </a:cubicBezTo>
                  <a:cubicBezTo>
                    <a:pt x="98769" y="70260"/>
                    <a:pt x="98307" y="69144"/>
                    <a:pt x="98076" y="69144"/>
                  </a:cubicBezTo>
                  <a:cubicBezTo>
                    <a:pt x="96000" y="68252"/>
                    <a:pt x="96461" y="67806"/>
                    <a:pt x="95538" y="67360"/>
                  </a:cubicBezTo>
                  <a:cubicBezTo>
                    <a:pt x="95538" y="66245"/>
                    <a:pt x="95538" y="66245"/>
                    <a:pt x="95538" y="66245"/>
                  </a:cubicBezTo>
                  <a:cubicBezTo>
                    <a:pt x="96692" y="65353"/>
                    <a:pt x="96692" y="65353"/>
                    <a:pt x="96692" y="65353"/>
                  </a:cubicBezTo>
                  <a:cubicBezTo>
                    <a:pt x="96923" y="65130"/>
                    <a:pt x="97384" y="64907"/>
                    <a:pt x="97615" y="64907"/>
                  </a:cubicBezTo>
                  <a:cubicBezTo>
                    <a:pt x="97846" y="64460"/>
                    <a:pt x="97846" y="64460"/>
                    <a:pt x="97846" y="64460"/>
                  </a:cubicBezTo>
                  <a:cubicBezTo>
                    <a:pt x="97846" y="64460"/>
                    <a:pt x="97384" y="64014"/>
                    <a:pt x="97384" y="64014"/>
                  </a:cubicBezTo>
                  <a:cubicBezTo>
                    <a:pt x="97384" y="64014"/>
                    <a:pt x="97153" y="63791"/>
                    <a:pt x="96923" y="63791"/>
                  </a:cubicBezTo>
                  <a:cubicBezTo>
                    <a:pt x="96923" y="63791"/>
                    <a:pt x="96692" y="63568"/>
                    <a:pt x="96692" y="63568"/>
                  </a:cubicBezTo>
                  <a:cubicBezTo>
                    <a:pt x="96692" y="63568"/>
                    <a:pt x="96461" y="63345"/>
                    <a:pt x="96230" y="63345"/>
                  </a:cubicBezTo>
                  <a:cubicBezTo>
                    <a:pt x="96000" y="63345"/>
                    <a:pt x="96230" y="62899"/>
                    <a:pt x="96461" y="62899"/>
                  </a:cubicBezTo>
                  <a:cubicBezTo>
                    <a:pt x="96461" y="62676"/>
                    <a:pt x="96461" y="62230"/>
                    <a:pt x="96461" y="62230"/>
                  </a:cubicBezTo>
                  <a:cubicBezTo>
                    <a:pt x="96461" y="62230"/>
                    <a:pt x="95769" y="62230"/>
                    <a:pt x="95538" y="62230"/>
                  </a:cubicBezTo>
                  <a:cubicBezTo>
                    <a:pt x="95538" y="62007"/>
                    <a:pt x="95538" y="62007"/>
                    <a:pt x="95538" y="62007"/>
                  </a:cubicBezTo>
                  <a:cubicBezTo>
                    <a:pt x="95538" y="62007"/>
                    <a:pt x="95769" y="61338"/>
                    <a:pt x="96000" y="61338"/>
                  </a:cubicBezTo>
                  <a:cubicBezTo>
                    <a:pt x="96000" y="61115"/>
                    <a:pt x="96000" y="60892"/>
                    <a:pt x="96000" y="60892"/>
                  </a:cubicBezTo>
                  <a:cubicBezTo>
                    <a:pt x="96000" y="60892"/>
                    <a:pt x="96000" y="60669"/>
                    <a:pt x="96000" y="60223"/>
                  </a:cubicBezTo>
                  <a:cubicBezTo>
                    <a:pt x="96230" y="60000"/>
                    <a:pt x="96000" y="60000"/>
                    <a:pt x="96000" y="60000"/>
                  </a:cubicBezTo>
                  <a:cubicBezTo>
                    <a:pt x="96000" y="60000"/>
                    <a:pt x="95769" y="59776"/>
                    <a:pt x="95538" y="59776"/>
                  </a:cubicBezTo>
                  <a:cubicBezTo>
                    <a:pt x="95538" y="59776"/>
                    <a:pt x="95538" y="59776"/>
                    <a:pt x="95769" y="59553"/>
                  </a:cubicBezTo>
                  <a:cubicBezTo>
                    <a:pt x="96000" y="59107"/>
                    <a:pt x="96000" y="59330"/>
                    <a:pt x="96000" y="59330"/>
                  </a:cubicBezTo>
                  <a:cubicBezTo>
                    <a:pt x="96000" y="58884"/>
                    <a:pt x="96000" y="58884"/>
                    <a:pt x="96000" y="58884"/>
                  </a:cubicBezTo>
                  <a:cubicBezTo>
                    <a:pt x="95538" y="58661"/>
                    <a:pt x="95538" y="58661"/>
                    <a:pt x="95538" y="58661"/>
                  </a:cubicBezTo>
                  <a:cubicBezTo>
                    <a:pt x="94846" y="58215"/>
                    <a:pt x="94846" y="58215"/>
                    <a:pt x="94846" y="58215"/>
                  </a:cubicBezTo>
                  <a:cubicBezTo>
                    <a:pt x="94846" y="58215"/>
                    <a:pt x="93923" y="58215"/>
                    <a:pt x="93923" y="58215"/>
                  </a:cubicBezTo>
                  <a:cubicBezTo>
                    <a:pt x="93923" y="58215"/>
                    <a:pt x="93230" y="58215"/>
                    <a:pt x="93230" y="58215"/>
                  </a:cubicBezTo>
                  <a:cubicBezTo>
                    <a:pt x="92769" y="58438"/>
                    <a:pt x="92769" y="58438"/>
                    <a:pt x="92769" y="58438"/>
                  </a:cubicBezTo>
                  <a:cubicBezTo>
                    <a:pt x="92538" y="58661"/>
                    <a:pt x="92538" y="58661"/>
                    <a:pt x="92538" y="58661"/>
                  </a:cubicBezTo>
                  <a:cubicBezTo>
                    <a:pt x="91846" y="58884"/>
                    <a:pt x="91846" y="58884"/>
                    <a:pt x="91846" y="58884"/>
                  </a:cubicBezTo>
                  <a:cubicBezTo>
                    <a:pt x="91153" y="59107"/>
                    <a:pt x="91153" y="59107"/>
                    <a:pt x="91153" y="59107"/>
                  </a:cubicBezTo>
                  <a:cubicBezTo>
                    <a:pt x="91153" y="59107"/>
                    <a:pt x="90923" y="59553"/>
                    <a:pt x="90692" y="59776"/>
                  </a:cubicBezTo>
                  <a:cubicBezTo>
                    <a:pt x="90692" y="59776"/>
                    <a:pt x="90692" y="60000"/>
                    <a:pt x="90692" y="60000"/>
                  </a:cubicBezTo>
                  <a:cubicBezTo>
                    <a:pt x="91153" y="60223"/>
                    <a:pt x="91153" y="60223"/>
                    <a:pt x="91153" y="60223"/>
                  </a:cubicBezTo>
                  <a:cubicBezTo>
                    <a:pt x="91153" y="60669"/>
                    <a:pt x="91153" y="60669"/>
                    <a:pt x="91153" y="60669"/>
                  </a:cubicBezTo>
                  <a:cubicBezTo>
                    <a:pt x="91384" y="60669"/>
                    <a:pt x="91384" y="60669"/>
                    <a:pt x="91384" y="60669"/>
                  </a:cubicBezTo>
                  <a:cubicBezTo>
                    <a:pt x="91153" y="61115"/>
                    <a:pt x="91153" y="61115"/>
                    <a:pt x="91153" y="61115"/>
                  </a:cubicBezTo>
                  <a:cubicBezTo>
                    <a:pt x="91153" y="61115"/>
                    <a:pt x="90923" y="61115"/>
                    <a:pt x="90692" y="61338"/>
                  </a:cubicBezTo>
                  <a:cubicBezTo>
                    <a:pt x="90461" y="61561"/>
                    <a:pt x="90461" y="61784"/>
                    <a:pt x="90461" y="61784"/>
                  </a:cubicBezTo>
                  <a:cubicBezTo>
                    <a:pt x="89769" y="62007"/>
                    <a:pt x="89769" y="62007"/>
                    <a:pt x="89769" y="62007"/>
                  </a:cubicBezTo>
                  <a:cubicBezTo>
                    <a:pt x="89307" y="61784"/>
                    <a:pt x="89307" y="61784"/>
                    <a:pt x="89307" y="61784"/>
                  </a:cubicBezTo>
                  <a:cubicBezTo>
                    <a:pt x="88846" y="62007"/>
                    <a:pt x="88846" y="62007"/>
                    <a:pt x="88846" y="62007"/>
                  </a:cubicBezTo>
                  <a:cubicBezTo>
                    <a:pt x="88615" y="62007"/>
                    <a:pt x="88615" y="62007"/>
                    <a:pt x="88615" y="62007"/>
                  </a:cubicBezTo>
                  <a:cubicBezTo>
                    <a:pt x="88615" y="61561"/>
                    <a:pt x="88615" y="61561"/>
                    <a:pt x="88615" y="61561"/>
                  </a:cubicBezTo>
                  <a:cubicBezTo>
                    <a:pt x="88384" y="61338"/>
                    <a:pt x="88384" y="61338"/>
                    <a:pt x="88384" y="61338"/>
                  </a:cubicBezTo>
                  <a:cubicBezTo>
                    <a:pt x="88615" y="61115"/>
                    <a:pt x="88615" y="61115"/>
                    <a:pt x="88615" y="61115"/>
                  </a:cubicBezTo>
                  <a:cubicBezTo>
                    <a:pt x="88615" y="61115"/>
                    <a:pt x="88846" y="60892"/>
                    <a:pt x="88846" y="60892"/>
                  </a:cubicBezTo>
                  <a:cubicBezTo>
                    <a:pt x="89076" y="60892"/>
                    <a:pt x="89307" y="60669"/>
                    <a:pt x="89307" y="60669"/>
                  </a:cubicBezTo>
                  <a:cubicBezTo>
                    <a:pt x="89769" y="60669"/>
                    <a:pt x="89769" y="60669"/>
                    <a:pt x="89769" y="60669"/>
                  </a:cubicBezTo>
                  <a:cubicBezTo>
                    <a:pt x="89769" y="60223"/>
                    <a:pt x="89769" y="60223"/>
                    <a:pt x="89769" y="60223"/>
                  </a:cubicBezTo>
                  <a:cubicBezTo>
                    <a:pt x="90000" y="59776"/>
                    <a:pt x="90000" y="59776"/>
                    <a:pt x="90000" y="59776"/>
                  </a:cubicBezTo>
                  <a:cubicBezTo>
                    <a:pt x="90000" y="59107"/>
                    <a:pt x="90000" y="59107"/>
                    <a:pt x="90000" y="59107"/>
                  </a:cubicBezTo>
                  <a:cubicBezTo>
                    <a:pt x="89769" y="58884"/>
                    <a:pt x="89769" y="58884"/>
                    <a:pt x="89769" y="58884"/>
                  </a:cubicBezTo>
                  <a:cubicBezTo>
                    <a:pt x="89538" y="58661"/>
                    <a:pt x="89538" y="58661"/>
                    <a:pt x="89538" y="58661"/>
                  </a:cubicBezTo>
                  <a:cubicBezTo>
                    <a:pt x="89538" y="58438"/>
                    <a:pt x="89538" y="58438"/>
                    <a:pt x="89538" y="58438"/>
                  </a:cubicBezTo>
                  <a:cubicBezTo>
                    <a:pt x="89538" y="57992"/>
                    <a:pt x="89538" y="57992"/>
                    <a:pt x="89538" y="57992"/>
                  </a:cubicBezTo>
                  <a:cubicBezTo>
                    <a:pt x="89769" y="57769"/>
                    <a:pt x="89769" y="57769"/>
                    <a:pt x="89769" y="57769"/>
                  </a:cubicBezTo>
                  <a:cubicBezTo>
                    <a:pt x="89769" y="57769"/>
                    <a:pt x="90000" y="57546"/>
                    <a:pt x="90000" y="57323"/>
                  </a:cubicBezTo>
                  <a:cubicBezTo>
                    <a:pt x="90000" y="57323"/>
                    <a:pt x="90000" y="56877"/>
                    <a:pt x="90000" y="56877"/>
                  </a:cubicBezTo>
                  <a:cubicBezTo>
                    <a:pt x="90000" y="56877"/>
                    <a:pt x="90000" y="56654"/>
                    <a:pt x="90000" y="56654"/>
                  </a:cubicBezTo>
                  <a:cubicBezTo>
                    <a:pt x="90923" y="55762"/>
                    <a:pt x="90923" y="55762"/>
                    <a:pt x="90923" y="55762"/>
                  </a:cubicBezTo>
                  <a:cubicBezTo>
                    <a:pt x="91384" y="55315"/>
                    <a:pt x="91384" y="55315"/>
                    <a:pt x="91384" y="55315"/>
                  </a:cubicBezTo>
                  <a:cubicBezTo>
                    <a:pt x="91384" y="55315"/>
                    <a:pt x="91846" y="55315"/>
                    <a:pt x="91846" y="55092"/>
                  </a:cubicBezTo>
                  <a:cubicBezTo>
                    <a:pt x="91846" y="55092"/>
                    <a:pt x="92307" y="55092"/>
                    <a:pt x="92307" y="55092"/>
                  </a:cubicBezTo>
                  <a:cubicBezTo>
                    <a:pt x="92307" y="55092"/>
                    <a:pt x="92538" y="54869"/>
                    <a:pt x="92538" y="54869"/>
                  </a:cubicBezTo>
                  <a:cubicBezTo>
                    <a:pt x="92769" y="54646"/>
                    <a:pt x="92769" y="54423"/>
                    <a:pt x="92769" y="54423"/>
                  </a:cubicBezTo>
                  <a:cubicBezTo>
                    <a:pt x="92769" y="54423"/>
                    <a:pt x="92769" y="54200"/>
                    <a:pt x="92769" y="54200"/>
                  </a:cubicBezTo>
                  <a:cubicBezTo>
                    <a:pt x="92769" y="54200"/>
                    <a:pt x="92769" y="53977"/>
                    <a:pt x="92769" y="53977"/>
                  </a:cubicBezTo>
                  <a:cubicBezTo>
                    <a:pt x="92769" y="53977"/>
                    <a:pt x="92769" y="53754"/>
                    <a:pt x="92769" y="53754"/>
                  </a:cubicBezTo>
                  <a:cubicBezTo>
                    <a:pt x="92769" y="53531"/>
                    <a:pt x="93000" y="53531"/>
                    <a:pt x="93000" y="53531"/>
                  </a:cubicBezTo>
                  <a:cubicBezTo>
                    <a:pt x="93000" y="53085"/>
                    <a:pt x="93000" y="53085"/>
                    <a:pt x="93000" y="53085"/>
                  </a:cubicBezTo>
                  <a:cubicBezTo>
                    <a:pt x="93000" y="53085"/>
                    <a:pt x="92769" y="52862"/>
                    <a:pt x="92769" y="52639"/>
                  </a:cubicBezTo>
                  <a:cubicBezTo>
                    <a:pt x="92769" y="52639"/>
                    <a:pt x="92769" y="52639"/>
                    <a:pt x="92769" y="52416"/>
                  </a:cubicBezTo>
                  <a:cubicBezTo>
                    <a:pt x="93000" y="52193"/>
                    <a:pt x="93230" y="52193"/>
                    <a:pt x="93230" y="52193"/>
                  </a:cubicBezTo>
                  <a:cubicBezTo>
                    <a:pt x="93692" y="52193"/>
                    <a:pt x="93692" y="52193"/>
                    <a:pt x="93692" y="52193"/>
                  </a:cubicBezTo>
                  <a:cubicBezTo>
                    <a:pt x="93692" y="52193"/>
                    <a:pt x="93923" y="51970"/>
                    <a:pt x="94153" y="51970"/>
                  </a:cubicBezTo>
                  <a:cubicBezTo>
                    <a:pt x="94153" y="51970"/>
                    <a:pt x="94384" y="51747"/>
                    <a:pt x="94384" y="51747"/>
                  </a:cubicBezTo>
                  <a:cubicBezTo>
                    <a:pt x="94615" y="51301"/>
                    <a:pt x="94615" y="51301"/>
                    <a:pt x="94615" y="51301"/>
                  </a:cubicBezTo>
                  <a:cubicBezTo>
                    <a:pt x="94846" y="51301"/>
                    <a:pt x="94846" y="51301"/>
                    <a:pt x="94846" y="51301"/>
                  </a:cubicBezTo>
                  <a:cubicBezTo>
                    <a:pt x="95076" y="51078"/>
                    <a:pt x="95076" y="51078"/>
                    <a:pt x="95076" y="51078"/>
                  </a:cubicBezTo>
                  <a:cubicBezTo>
                    <a:pt x="95076" y="50631"/>
                    <a:pt x="95076" y="50631"/>
                    <a:pt x="95076" y="50631"/>
                  </a:cubicBezTo>
                  <a:cubicBezTo>
                    <a:pt x="95538" y="50408"/>
                    <a:pt x="95538" y="50408"/>
                    <a:pt x="95538" y="50408"/>
                  </a:cubicBezTo>
                  <a:cubicBezTo>
                    <a:pt x="95538" y="50185"/>
                    <a:pt x="95538" y="50185"/>
                    <a:pt x="95538" y="50185"/>
                  </a:cubicBezTo>
                  <a:cubicBezTo>
                    <a:pt x="95769" y="49962"/>
                    <a:pt x="95769" y="49962"/>
                    <a:pt x="95769" y="49962"/>
                  </a:cubicBezTo>
                  <a:cubicBezTo>
                    <a:pt x="96000" y="49962"/>
                    <a:pt x="96000" y="49962"/>
                    <a:pt x="96000" y="49962"/>
                  </a:cubicBezTo>
                  <a:cubicBezTo>
                    <a:pt x="96461" y="49516"/>
                    <a:pt x="96461" y="49516"/>
                    <a:pt x="96461" y="49516"/>
                  </a:cubicBezTo>
                  <a:cubicBezTo>
                    <a:pt x="96923" y="49293"/>
                    <a:pt x="96923" y="49293"/>
                    <a:pt x="96923" y="49293"/>
                  </a:cubicBezTo>
                  <a:cubicBezTo>
                    <a:pt x="96923" y="49293"/>
                    <a:pt x="97153" y="48847"/>
                    <a:pt x="97153" y="48624"/>
                  </a:cubicBezTo>
                  <a:cubicBezTo>
                    <a:pt x="97153" y="48401"/>
                    <a:pt x="97153" y="48401"/>
                    <a:pt x="97384" y="48178"/>
                  </a:cubicBezTo>
                  <a:cubicBezTo>
                    <a:pt x="97384" y="48178"/>
                    <a:pt x="97615" y="48178"/>
                    <a:pt x="97846" y="47955"/>
                  </a:cubicBezTo>
                  <a:cubicBezTo>
                    <a:pt x="97846" y="47955"/>
                    <a:pt x="97846" y="47732"/>
                    <a:pt x="97846" y="47732"/>
                  </a:cubicBezTo>
                  <a:cubicBezTo>
                    <a:pt x="98076" y="47732"/>
                    <a:pt x="98076" y="47732"/>
                    <a:pt x="98076" y="47732"/>
                  </a:cubicBezTo>
                  <a:cubicBezTo>
                    <a:pt x="98076" y="47286"/>
                    <a:pt x="98076" y="47286"/>
                    <a:pt x="98076" y="47286"/>
                  </a:cubicBezTo>
                  <a:cubicBezTo>
                    <a:pt x="98076" y="47063"/>
                    <a:pt x="98076" y="47063"/>
                    <a:pt x="98076" y="47063"/>
                  </a:cubicBezTo>
                  <a:cubicBezTo>
                    <a:pt x="98076" y="47063"/>
                    <a:pt x="97615" y="47286"/>
                    <a:pt x="97615" y="47286"/>
                  </a:cubicBezTo>
                  <a:cubicBezTo>
                    <a:pt x="97615" y="47286"/>
                    <a:pt x="97384" y="47286"/>
                    <a:pt x="97153" y="47286"/>
                  </a:cubicBezTo>
                  <a:cubicBezTo>
                    <a:pt x="97153" y="47286"/>
                    <a:pt x="96923" y="47286"/>
                    <a:pt x="96692" y="47286"/>
                  </a:cubicBezTo>
                  <a:cubicBezTo>
                    <a:pt x="96461" y="47063"/>
                    <a:pt x="96692" y="47063"/>
                    <a:pt x="96692" y="47063"/>
                  </a:cubicBezTo>
                  <a:cubicBezTo>
                    <a:pt x="96692" y="47063"/>
                    <a:pt x="96923" y="47063"/>
                    <a:pt x="96923" y="46840"/>
                  </a:cubicBezTo>
                  <a:cubicBezTo>
                    <a:pt x="96923" y="46840"/>
                    <a:pt x="97153" y="46394"/>
                    <a:pt x="97153" y="46394"/>
                  </a:cubicBezTo>
                  <a:cubicBezTo>
                    <a:pt x="97384" y="46394"/>
                    <a:pt x="97384" y="46394"/>
                    <a:pt x="97384" y="46394"/>
                  </a:cubicBezTo>
                  <a:cubicBezTo>
                    <a:pt x="97615" y="46171"/>
                    <a:pt x="97615" y="46171"/>
                    <a:pt x="97615" y="46171"/>
                  </a:cubicBezTo>
                  <a:cubicBezTo>
                    <a:pt x="97615" y="46171"/>
                    <a:pt x="97846" y="46171"/>
                    <a:pt x="97846" y="46171"/>
                  </a:cubicBezTo>
                  <a:cubicBezTo>
                    <a:pt x="97846" y="46171"/>
                    <a:pt x="97615" y="45947"/>
                    <a:pt x="97615" y="45947"/>
                  </a:cubicBezTo>
                  <a:cubicBezTo>
                    <a:pt x="97615" y="45501"/>
                    <a:pt x="97615" y="45501"/>
                    <a:pt x="97615" y="45501"/>
                  </a:cubicBezTo>
                  <a:cubicBezTo>
                    <a:pt x="98076" y="45724"/>
                    <a:pt x="98076" y="45724"/>
                    <a:pt x="98076" y="45724"/>
                  </a:cubicBezTo>
                  <a:cubicBezTo>
                    <a:pt x="98769" y="45724"/>
                    <a:pt x="98769" y="45724"/>
                    <a:pt x="98769" y="45724"/>
                  </a:cubicBezTo>
                  <a:cubicBezTo>
                    <a:pt x="99000" y="45501"/>
                    <a:pt x="99000" y="45501"/>
                    <a:pt x="99000" y="45501"/>
                  </a:cubicBezTo>
                  <a:cubicBezTo>
                    <a:pt x="99000" y="45501"/>
                    <a:pt x="99230" y="45947"/>
                    <a:pt x="99230" y="45947"/>
                  </a:cubicBezTo>
                  <a:cubicBezTo>
                    <a:pt x="99230" y="46171"/>
                    <a:pt x="99230" y="46394"/>
                    <a:pt x="99461" y="46394"/>
                  </a:cubicBezTo>
                  <a:cubicBezTo>
                    <a:pt x="99461" y="46394"/>
                    <a:pt x="99923" y="46617"/>
                    <a:pt x="99923" y="46617"/>
                  </a:cubicBezTo>
                  <a:cubicBezTo>
                    <a:pt x="99923" y="46617"/>
                    <a:pt x="99923" y="46394"/>
                    <a:pt x="100153" y="46394"/>
                  </a:cubicBezTo>
                  <a:cubicBezTo>
                    <a:pt x="100153" y="46394"/>
                    <a:pt x="100384" y="46394"/>
                    <a:pt x="100384" y="46394"/>
                  </a:cubicBezTo>
                  <a:cubicBezTo>
                    <a:pt x="100615" y="46394"/>
                    <a:pt x="100846" y="46394"/>
                    <a:pt x="100846" y="46394"/>
                  </a:cubicBezTo>
                  <a:cubicBezTo>
                    <a:pt x="100846" y="46394"/>
                    <a:pt x="101076" y="46394"/>
                    <a:pt x="101307" y="46394"/>
                  </a:cubicBezTo>
                  <a:cubicBezTo>
                    <a:pt x="101307" y="46171"/>
                    <a:pt x="101307" y="46171"/>
                    <a:pt x="101307" y="46171"/>
                  </a:cubicBezTo>
                  <a:cubicBezTo>
                    <a:pt x="101307" y="46171"/>
                    <a:pt x="101307" y="45947"/>
                    <a:pt x="101307" y="45947"/>
                  </a:cubicBezTo>
                  <a:cubicBezTo>
                    <a:pt x="101307" y="45947"/>
                    <a:pt x="101538" y="45501"/>
                    <a:pt x="101538" y="45501"/>
                  </a:cubicBezTo>
                  <a:cubicBezTo>
                    <a:pt x="101538" y="45501"/>
                    <a:pt x="101769" y="45501"/>
                    <a:pt x="101769" y="45501"/>
                  </a:cubicBezTo>
                  <a:cubicBezTo>
                    <a:pt x="101769" y="45501"/>
                    <a:pt x="102000" y="45501"/>
                    <a:pt x="102000" y="45501"/>
                  </a:cubicBezTo>
                  <a:cubicBezTo>
                    <a:pt x="102000" y="45501"/>
                    <a:pt x="102000" y="45278"/>
                    <a:pt x="102000" y="45278"/>
                  </a:cubicBezTo>
                  <a:cubicBezTo>
                    <a:pt x="102000" y="45278"/>
                    <a:pt x="102000" y="45055"/>
                    <a:pt x="102000" y="45055"/>
                  </a:cubicBezTo>
                  <a:cubicBezTo>
                    <a:pt x="102000" y="45055"/>
                    <a:pt x="102230" y="45055"/>
                    <a:pt x="102230" y="45055"/>
                  </a:cubicBezTo>
                  <a:cubicBezTo>
                    <a:pt x="102230" y="44609"/>
                    <a:pt x="102230" y="44609"/>
                    <a:pt x="102230" y="44609"/>
                  </a:cubicBezTo>
                  <a:cubicBezTo>
                    <a:pt x="102230" y="44609"/>
                    <a:pt x="102692" y="44609"/>
                    <a:pt x="102692" y="44609"/>
                  </a:cubicBezTo>
                  <a:cubicBezTo>
                    <a:pt x="102923" y="44609"/>
                    <a:pt x="102692" y="44609"/>
                    <a:pt x="102692" y="44609"/>
                  </a:cubicBezTo>
                  <a:cubicBezTo>
                    <a:pt x="103384" y="44386"/>
                    <a:pt x="103384" y="44386"/>
                    <a:pt x="103384" y="44386"/>
                  </a:cubicBezTo>
                  <a:cubicBezTo>
                    <a:pt x="103384" y="44386"/>
                    <a:pt x="103384" y="44386"/>
                    <a:pt x="103384" y="44609"/>
                  </a:cubicBezTo>
                  <a:cubicBezTo>
                    <a:pt x="102923" y="43940"/>
                    <a:pt x="102230" y="43048"/>
                    <a:pt x="102230" y="43048"/>
                  </a:cubicBezTo>
                  <a:cubicBezTo>
                    <a:pt x="102692" y="42156"/>
                    <a:pt x="102692" y="42156"/>
                    <a:pt x="102692" y="42156"/>
                  </a:cubicBezTo>
                  <a:cubicBezTo>
                    <a:pt x="102692" y="42156"/>
                    <a:pt x="102923" y="40594"/>
                    <a:pt x="102923" y="40148"/>
                  </a:cubicBezTo>
                  <a:cubicBezTo>
                    <a:pt x="102923" y="39925"/>
                    <a:pt x="102923" y="38587"/>
                    <a:pt x="102923" y="38587"/>
                  </a:cubicBezTo>
                  <a:cubicBezTo>
                    <a:pt x="102923" y="38587"/>
                    <a:pt x="102000" y="38364"/>
                    <a:pt x="102692" y="37695"/>
                  </a:cubicBezTo>
                  <a:cubicBezTo>
                    <a:pt x="103384" y="36802"/>
                    <a:pt x="104076" y="35687"/>
                    <a:pt x="104076" y="35687"/>
                  </a:cubicBezTo>
                  <a:cubicBezTo>
                    <a:pt x="104076" y="33457"/>
                    <a:pt x="104076" y="33457"/>
                    <a:pt x="104076" y="33457"/>
                  </a:cubicBezTo>
                  <a:cubicBezTo>
                    <a:pt x="104076" y="33457"/>
                    <a:pt x="103384" y="32788"/>
                    <a:pt x="104307" y="32342"/>
                  </a:cubicBezTo>
                  <a:cubicBezTo>
                    <a:pt x="105230" y="31672"/>
                    <a:pt x="106846" y="29665"/>
                    <a:pt x="106846" y="29665"/>
                  </a:cubicBezTo>
                  <a:cubicBezTo>
                    <a:pt x="108461" y="27881"/>
                    <a:pt x="108461" y="27881"/>
                    <a:pt x="108461" y="27881"/>
                  </a:cubicBezTo>
                  <a:cubicBezTo>
                    <a:pt x="105692" y="27211"/>
                    <a:pt x="105692" y="27211"/>
                    <a:pt x="105692" y="27211"/>
                  </a:cubicBezTo>
                  <a:cubicBezTo>
                    <a:pt x="104076" y="26988"/>
                    <a:pt x="104076" y="26988"/>
                    <a:pt x="104076" y="26988"/>
                  </a:cubicBezTo>
                  <a:cubicBezTo>
                    <a:pt x="102923" y="26319"/>
                    <a:pt x="102923" y="26319"/>
                    <a:pt x="102923" y="26319"/>
                  </a:cubicBezTo>
                  <a:cubicBezTo>
                    <a:pt x="102230" y="25204"/>
                    <a:pt x="102230" y="25204"/>
                    <a:pt x="102230" y="25204"/>
                  </a:cubicBezTo>
                  <a:cubicBezTo>
                    <a:pt x="101538" y="25650"/>
                    <a:pt x="101538" y="25650"/>
                    <a:pt x="101538" y="25650"/>
                  </a:cubicBezTo>
                  <a:cubicBezTo>
                    <a:pt x="100846" y="26096"/>
                    <a:pt x="100846" y="26096"/>
                    <a:pt x="100846" y="26096"/>
                  </a:cubicBezTo>
                  <a:cubicBezTo>
                    <a:pt x="99230" y="25873"/>
                    <a:pt x="99230" y="25873"/>
                    <a:pt x="99230" y="25873"/>
                  </a:cubicBezTo>
                  <a:cubicBezTo>
                    <a:pt x="98076" y="24758"/>
                    <a:pt x="98076" y="24758"/>
                    <a:pt x="98076" y="24758"/>
                  </a:cubicBezTo>
                  <a:cubicBezTo>
                    <a:pt x="97153" y="25427"/>
                    <a:pt x="97153" y="25427"/>
                    <a:pt x="97153" y="25427"/>
                  </a:cubicBezTo>
                  <a:cubicBezTo>
                    <a:pt x="96230" y="24758"/>
                    <a:pt x="96230" y="24758"/>
                    <a:pt x="96230" y="24758"/>
                  </a:cubicBezTo>
                  <a:cubicBezTo>
                    <a:pt x="95538" y="23643"/>
                    <a:pt x="95538" y="23643"/>
                    <a:pt x="95538" y="23643"/>
                  </a:cubicBezTo>
                  <a:cubicBezTo>
                    <a:pt x="95307" y="22750"/>
                    <a:pt x="95307" y="22750"/>
                    <a:pt x="95307" y="22750"/>
                  </a:cubicBezTo>
                  <a:cubicBezTo>
                    <a:pt x="94153" y="21635"/>
                    <a:pt x="94153" y="21635"/>
                    <a:pt x="94153" y="21635"/>
                  </a:cubicBezTo>
                  <a:cubicBezTo>
                    <a:pt x="93692" y="21635"/>
                    <a:pt x="93692" y="21635"/>
                    <a:pt x="93692" y="21635"/>
                  </a:cubicBezTo>
                  <a:cubicBezTo>
                    <a:pt x="93692" y="21858"/>
                    <a:pt x="93461" y="21858"/>
                    <a:pt x="93461" y="21858"/>
                  </a:cubicBezTo>
                  <a:cubicBezTo>
                    <a:pt x="93461" y="21858"/>
                    <a:pt x="92769" y="21635"/>
                    <a:pt x="92769" y="21635"/>
                  </a:cubicBezTo>
                  <a:cubicBezTo>
                    <a:pt x="92769" y="21189"/>
                    <a:pt x="92769" y="21189"/>
                    <a:pt x="92769" y="21189"/>
                  </a:cubicBezTo>
                  <a:cubicBezTo>
                    <a:pt x="92538" y="20966"/>
                    <a:pt x="92538" y="20966"/>
                    <a:pt x="92538" y="20966"/>
                  </a:cubicBezTo>
                  <a:cubicBezTo>
                    <a:pt x="92076" y="20966"/>
                    <a:pt x="92076" y="20966"/>
                    <a:pt x="92076" y="20966"/>
                  </a:cubicBezTo>
                  <a:cubicBezTo>
                    <a:pt x="91615" y="21189"/>
                    <a:pt x="91615" y="21189"/>
                    <a:pt x="91615" y="21189"/>
                  </a:cubicBezTo>
                  <a:cubicBezTo>
                    <a:pt x="91384" y="21412"/>
                    <a:pt x="91384" y="21412"/>
                    <a:pt x="91384" y="21412"/>
                  </a:cubicBezTo>
                  <a:cubicBezTo>
                    <a:pt x="91384" y="21412"/>
                    <a:pt x="91384" y="21412"/>
                    <a:pt x="91384" y="21412"/>
                  </a:cubicBezTo>
                  <a:cubicBezTo>
                    <a:pt x="91153" y="21635"/>
                    <a:pt x="91153" y="21635"/>
                    <a:pt x="91153" y="21635"/>
                  </a:cubicBezTo>
                  <a:cubicBezTo>
                    <a:pt x="90923" y="21635"/>
                    <a:pt x="90923" y="21635"/>
                    <a:pt x="90923" y="21635"/>
                  </a:cubicBezTo>
                  <a:cubicBezTo>
                    <a:pt x="90923" y="21635"/>
                    <a:pt x="90923" y="21635"/>
                    <a:pt x="90923" y="21635"/>
                  </a:cubicBezTo>
                  <a:cubicBezTo>
                    <a:pt x="90923" y="21635"/>
                    <a:pt x="90692" y="21635"/>
                    <a:pt x="90692" y="21635"/>
                  </a:cubicBezTo>
                  <a:cubicBezTo>
                    <a:pt x="90230" y="21635"/>
                    <a:pt x="90230" y="21635"/>
                    <a:pt x="90230" y="21635"/>
                  </a:cubicBezTo>
                  <a:cubicBezTo>
                    <a:pt x="90230" y="21412"/>
                    <a:pt x="90230" y="21412"/>
                    <a:pt x="90230" y="21412"/>
                  </a:cubicBezTo>
                  <a:cubicBezTo>
                    <a:pt x="90230" y="21189"/>
                    <a:pt x="90230" y="21189"/>
                    <a:pt x="90230" y="21189"/>
                  </a:cubicBezTo>
                  <a:cubicBezTo>
                    <a:pt x="89769" y="20966"/>
                    <a:pt x="89769" y="20966"/>
                    <a:pt x="89769" y="20966"/>
                  </a:cubicBezTo>
                  <a:cubicBezTo>
                    <a:pt x="89538" y="20966"/>
                    <a:pt x="89538" y="20966"/>
                    <a:pt x="89538" y="20966"/>
                  </a:cubicBezTo>
                  <a:cubicBezTo>
                    <a:pt x="89538" y="20966"/>
                    <a:pt x="89307" y="20743"/>
                    <a:pt x="89307" y="20743"/>
                  </a:cubicBezTo>
                  <a:cubicBezTo>
                    <a:pt x="89076" y="20743"/>
                    <a:pt x="89076" y="20520"/>
                    <a:pt x="89076" y="20520"/>
                  </a:cubicBezTo>
                  <a:cubicBezTo>
                    <a:pt x="88846" y="20297"/>
                    <a:pt x="88846" y="20297"/>
                    <a:pt x="88846" y="20297"/>
                  </a:cubicBezTo>
                  <a:cubicBezTo>
                    <a:pt x="89307" y="20297"/>
                    <a:pt x="89307" y="20297"/>
                    <a:pt x="89307" y="20297"/>
                  </a:cubicBezTo>
                  <a:cubicBezTo>
                    <a:pt x="89307" y="20297"/>
                    <a:pt x="89307" y="20074"/>
                    <a:pt x="89307" y="20074"/>
                  </a:cubicBezTo>
                  <a:cubicBezTo>
                    <a:pt x="89307" y="20074"/>
                    <a:pt x="89307" y="20074"/>
                    <a:pt x="89307" y="20074"/>
                  </a:cubicBezTo>
                  <a:cubicBezTo>
                    <a:pt x="89307" y="20074"/>
                    <a:pt x="89076" y="20074"/>
                    <a:pt x="89076" y="20074"/>
                  </a:cubicBezTo>
                  <a:cubicBezTo>
                    <a:pt x="88615" y="20074"/>
                    <a:pt x="88615" y="20074"/>
                    <a:pt x="88615" y="20074"/>
                  </a:cubicBezTo>
                  <a:cubicBezTo>
                    <a:pt x="88384" y="20297"/>
                    <a:pt x="88384" y="20297"/>
                    <a:pt x="88384" y="20297"/>
                  </a:cubicBezTo>
                  <a:cubicBezTo>
                    <a:pt x="87923" y="20297"/>
                    <a:pt x="87923" y="20297"/>
                    <a:pt x="87923" y="20297"/>
                  </a:cubicBezTo>
                  <a:cubicBezTo>
                    <a:pt x="87461" y="20520"/>
                    <a:pt x="87461" y="20520"/>
                    <a:pt x="87461" y="20520"/>
                  </a:cubicBezTo>
                  <a:cubicBezTo>
                    <a:pt x="86769" y="20520"/>
                    <a:pt x="86769" y="20520"/>
                    <a:pt x="86769" y="20520"/>
                  </a:cubicBezTo>
                  <a:cubicBezTo>
                    <a:pt x="86538" y="20074"/>
                    <a:pt x="86538" y="20074"/>
                    <a:pt x="86538" y="20074"/>
                  </a:cubicBezTo>
                  <a:cubicBezTo>
                    <a:pt x="86307" y="19628"/>
                    <a:pt x="86307" y="19628"/>
                    <a:pt x="86307" y="19628"/>
                  </a:cubicBezTo>
                  <a:cubicBezTo>
                    <a:pt x="86076" y="19405"/>
                    <a:pt x="86076" y="19405"/>
                    <a:pt x="86076" y="19405"/>
                  </a:cubicBezTo>
                  <a:cubicBezTo>
                    <a:pt x="85846" y="19405"/>
                    <a:pt x="85846" y="19405"/>
                    <a:pt x="85846" y="19405"/>
                  </a:cubicBezTo>
                  <a:cubicBezTo>
                    <a:pt x="85153" y="19182"/>
                    <a:pt x="85153" y="19182"/>
                    <a:pt x="85153" y="19182"/>
                  </a:cubicBezTo>
                  <a:cubicBezTo>
                    <a:pt x="85384" y="18736"/>
                    <a:pt x="85384" y="18736"/>
                    <a:pt x="85384" y="18736"/>
                  </a:cubicBezTo>
                  <a:cubicBezTo>
                    <a:pt x="85384" y="18736"/>
                    <a:pt x="85153" y="18289"/>
                    <a:pt x="85153" y="18289"/>
                  </a:cubicBezTo>
                  <a:cubicBezTo>
                    <a:pt x="84923" y="18289"/>
                    <a:pt x="84692" y="18289"/>
                    <a:pt x="84692" y="18289"/>
                  </a:cubicBezTo>
                  <a:cubicBezTo>
                    <a:pt x="84230" y="17843"/>
                    <a:pt x="84230" y="17843"/>
                    <a:pt x="84230" y="17843"/>
                  </a:cubicBezTo>
                  <a:cubicBezTo>
                    <a:pt x="84230" y="17843"/>
                    <a:pt x="84230" y="17620"/>
                    <a:pt x="84000" y="17397"/>
                  </a:cubicBezTo>
                  <a:cubicBezTo>
                    <a:pt x="83769" y="17397"/>
                    <a:pt x="83769" y="17174"/>
                    <a:pt x="83538" y="17174"/>
                  </a:cubicBezTo>
                  <a:cubicBezTo>
                    <a:pt x="83307" y="17174"/>
                    <a:pt x="82846" y="17174"/>
                    <a:pt x="82846" y="17174"/>
                  </a:cubicBezTo>
                  <a:cubicBezTo>
                    <a:pt x="82846" y="17174"/>
                    <a:pt x="82615" y="16728"/>
                    <a:pt x="82384" y="16728"/>
                  </a:cubicBezTo>
                  <a:cubicBezTo>
                    <a:pt x="82384" y="16728"/>
                    <a:pt x="81461" y="16728"/>
                    <a:pt x="81461" y="16728"/>
                  </a:cubicBezTo>
                  <a:cubicBezTo>
                    <a:pt x="81461" y="16728"/>
                    <a:pt x="81692" y="16059"/>
                    <a:pt x="81692" y="16059"/>
                  </a:cubicBezTo>
                  <a:cubicBezTo>
                    <a:pt x="81692" y="15836"/>
                    <a:pt x="81692" y="15167"/>
                    <a:pt x="81692" y="15167"/>
                  </a:cubicBezTo>
                  <a:cubicBezTo>
                    <a:pt x="81692" y="14944"/>
                    <a:pt x="81692" y="14944"/>
                    <a:pt x="81692" y="14944"/>
                  </a:cubicBezTo>
                  <a:cubicBezTo>
                    <a:pt x="81692" y="14944"/>
                    <a:pt x="81461" y="14721"/>
                    <a:pt x="81692" y="14275"/>
                  </a:cubicBezTo>
                  <a:cubicBezTo>
                    <a:pt x="81923" y="13828"/>
                    <a:pt x="81692" y="14052"/>
                    <a:pt x="81923" y="13605"/>
                  </a:cubicBezTo>
                  <a:cubicBezTo>
                    <a:pt x="82153" y="12936"/>
                    <a:pt x="82153" y="12713"/>
                    <a:pt x="82153" y="12713"/>
                  </a:cubicBezTo>
                  <a:cubicBezTo>
                    <a:pt x="81692" y="12490"/>
                    <a:pt x="81692" y="12490"/>
                    <a:pt x="81692" y="12490"/>
                  </a:cubicBezTo>
                  <a:cubicBezTo>
                    <a:pt x="81692" y="12490"/>
                    <a:pt x="81461" y="12267"/>
                    <a:pt x="81230" y="12490"/>
                  </a:cubicBezTo>
                  <a:cubicBezTo>
                    <a:pt x="81230" y="12936"/>
                    <a:pt x="81000" y="12936"/>
                    <a:pt x="81000" y="12936"/>
                  </a:cubicBezTo>
                  <a:cubicBezTo>
                    <a:pt x="80538" y="13605"/>
                    <a:pt x="80538" y="13605"/>
                    <a:pt x="80538" y="13605"/>
                  </a:cubicBezTo>
                  <a:cubicBezTo>
                    <a:pt x="80538" y="14275"/>
                    <a:pt x="80538" y="14275"/>
                    <a:pt x="80538" y="14275"/>
                  </a:cubicBezTo>
                  <a:cubicBezTo>
                    <a:pt x="80538" y="14275"/>
                    <a:pt x="80769" y="14498"/>
                    <a:pt x="80076" y="14498"/>
                  </a:cubicBezTo>
                  <a:cubicBezTo>
                    <a:pt x="79615" y="14498"/>
                    <a:pt x="79153" y="14498"/>
                    <a:pt x="79153" y="14498"/>
                  </a:cubicBezTo>
                  <a:cubicBezTo>
                    <a:pt x="79153" y="14498"/>
                    <a:pt x="79615" y="14944"/>
                    <a:pt x="78923" y="14944"/>
                  </a:cubicBezTo>
                  <a:cubicBezTo>
                    <a:pt x="78461" y="14944"/>
                    <a:pt x="77769" y="14944"/>
                    <a:pt x="77769" y="14944"/>
                  </a:cubicBezTo>
                  <a:cubicBezTo>
                    <a:pt x="77307" y="14498"/>
                    <a:pt x="77307" y="14498"/>
                    <a:pt x="77307" y="14498"/>
                  </a:cubicBezTo>
                  <a:cubicBezTo>
                    <a:pt x="76384" y="14721"/>
                    <a:pt x="76384" y="14721"/>
                    <a:pt x="76384" y="14721"/>
                  </a:cubicBezTo>
                  <a:cubicBezTo>
                    <a:pt x="76384" y="14721"/>
                    <a:pt x="76384" y="14498"/>
                    <a:pt x="76384" y="14052"/>
                  </a:cubicBezTo>
                  <a:cubicBezTo>
                    <a:pt x="76384" y="13828"/>
                    <a:pt x="76153" y="13382"/>
                    <a:pt x="76384" y="13382"/>
                  </a:cubicBezTo>
                  <a:cubicBezTo>
                    <a:pt x="76615" y="13382"/>
                    <a:pt x="76846" y="13159"/>
                    <a:pt x="76846" y="13159"/>
                  </a:cubicBezTo>
                  <a:cubicBezTo>
                    <a:pt x="76615" y="12490"/>
                    <a:pt x="76615" y="12490"/>
                    <a:pt x="76615" y="12490"/>
                  </a:cubicBezTo>
                  <a:cubicBezTo>
                    <a:pt x="76615" y="12490"/>
                    <a:pt x="76615" y="12490"/>
                    <a:pt x="76615" y="12490"/>
                  </a:cubicBezTo>
                  <a:cubicBezTo>
                    <a:pt x="76615" y="12490"/>
                    <a:pt x="76384" y="12490"/>
                    <a:pt x="76384" y="12267"/>
                  </a:cubicBezTo>
                  <a:cubicBezTo>
                    <a:pt x="76384" y="12044"/>
                    <a:pt x="76615" y="11598"/>
                    <a:pt x="76615" y="11598"/>
                  </a:cubicBezTo>
                  <a:cubicBezTo>
                    <a:pt x="76846" y="11375"/>
                    <a:pt x="76846" y="10929"/>
                    <a:pt x="76846" y="10929"/>
                  </a:cubicBezTo>
                  <a:cubicBezTo>
                    <a:pt x="76615" y="10929"/>
                    <a:pt x="76615" y="10929"/>
                    <a:pt x="76615" y="10929"/>
                  </a:cubicBezTo>
                  <a:cubicBezTo>
                    <a:pt x="76615" y="10929"/>
                    <a:pt x="76153" y="11152"/>
                    <a:pt x="76153" y="10706"/>
                  </a:cubicBezTo>
                  <a:cubicBezTo>
                    <a:pt x="76153" y="10483"/>
                    <a:pt x="75923" y="10037"/>
                    <a:pt x="75923" y="10037"/>
                  </a:cubicBezTo>
                  <a:cubicBezTo>
                    <a:pt x="75923" y="10037"/>
                    <a:pt x="75461" y="9814"/>
                    <a:pt x="75461" y="9814"/>
                  </a:cubicBezTo>
                  <a:cubicBezTo>
                    <a:pt x="75230" y="9814"/>
                    <a:pt x="75230" y="9814"/>
                    <a:pt x="75000" y="10037"/>
                  </a:cubicBezTo>
                  <a:cubicBezTo>
                    <a:pt x="75000" y="10037"/>
                    <a:pt x="74307" y="9814"/>
                    <a:pt x="74307" y="9814"/>
                  </a:cubicBezTo>
                  <a:cubicBezTo>
                    <a:pt x="74307" y="9814"/>
                    <a:pt x="73615" y="9814"/>
                    <a:pt x="73615" y="9814"/>
                  </a:cubicBezTo>
                  <a:cubicBezTo>
                    <a:pt x="73384" y="9814"/>
                    <a:pt x="73153" y="10260"/>
                    <a:pt x="73153" y="10260"/>
                  </a:cubicBezTo>
                  <a:cubicBezTo>
                    <a:pt x="72692" y="9591"/>
                    <a:pt x="72692" y="9591"/>
                    <a:pt x="72692" y="9591"/>
                  </a:cubicBezTo>
                  <a:cubicBezTo>
                    <a:pt x="72923" y="8921"/>
                    <a:pt x="72923" y="8921"/>
                    <a:pt x="72923" y="8921"/>
                  </a:cubicBezTo>
                  <a:cubicBezTo>
                    <a:pt x="72923" y="8921"/>
                    <a:pt x="72461" y="8475"/>
                    <a:pt x="72461" y="8252"/>
                  </a:cubicBezTo>
                  <a:cubicBezTo>
                    <a:pt x="72461" y="8252"/>
                    <a:pt x="72230" y="7806"/>
                    <a:pt x="72230" y="7806"/>
                  </a:cubicBezTo>
                  <a:cubicBezTo>
                    <a:pt x="71769" y="7806"/>
                    <a:pt x="71769" y="7806"/>
                    <a:pt x="71769" y="7806"/>
                  </a:cubicBezTo>
                  <a:cubicBezTo>
                    <a:pt x="71538" y="7583"/>
                    <a:pt x="71538" y="7583"/>
                    <a:pt x="71538" y="7583"/>
                  </a:cubicBezTo>
                  <a:cubicBezTo>
                    <a:pt x="71538" y="7583"/>
                    <a:pt x="71076" y="7583"/>
                    <a:pt x="70846" y="7583"/>
                  </a:cubicBezTo>
                  <a:cubicBezTo>
                    <a:pt x="70615" y="7583"/>
                    <a:pt x="70615" y="7583"/>
                    <a:pt x="70384" y="7583"/>
                  </a:cubicBezTo>
                  <a:cubicBezTo>
                    <a:pt x="70384" y="7583"/>
                    <a:pt x="69923" y="7137"/>
                    <a:pt x="69923" y="7137"/>
                  </a:cubicBezTo>
                  <a:cubicBezTo>
                    <a:pt x="69923" y="6914"/>
                    <a:pt x="69923" y="6691"/>
                    <a:pt x="69923" y="6468"/>
                  </a:cubicBezTo>
                  <a:cubicBezTo>
                    <a:pt x="69692" y="6245"/>
                    <a:pt x="69461" y="5799"/>
                    <a:pt x="69461" y="5576"/>
                  </a:cubicBezTo>
                  <a:cubicBezTo>
                    <a:pt x="69461" y="5576"/>
                    <a:pt x="69692" y="5130"/>
                    <a:pt x="69692" y="5130"/>
                  </a:cubicBezTo>
                  <a:cubicBezTo>
                    <a:pt x="69461" y="4907"/>
                    <a:pt x="69000" y="4460"/>
                    <a:pt x="69000" y="4460"/>
                  </a:cubicBezTo>
                  <a:cubicBezTo>
                    <a:pt x="68769" y="4014"/>
                    <a:pt x="68769" y="4014"/>
                    <a:pt x="68769" y="4014"/>
                  </a:cubicBezTo>
                  <a:cubicBezTo>
                    <a:pt x="68769" y="4014"/>
                    <a:pt x="68076" y="4460"/>
                    <a:pt x="67846" y="4460"/>
                  </a:cubicBezTo>
                  <a:cubicBezTo>
                    <a:pt x="67615" y="4460"/>
                    <a:pt x="67153" y="4237"/>
                    <a:pt x="67153" y="4460"/>
                  </a:cubicBezTo>
                  <a:cubicBezTo>
                    <a:pt x="67153" y="4460"/>
                    <a:pt x="67384" y="4907"/>
                    <a:pt x="67153" y="4907"/>
                  </a:cubicBezTo>
                  <a:cubicBezTo>
                    <a:pt x="66923" y="4907"/>
                    <a:pt x="66461" y="4907"/>
                    <a:pt x="66230" y="4684"/>
                  </a:cubicBezTo>
                  <a:cubicBezTo>
                    <a:pt x="66000" y="4460"/>
                    <a:pt x="66000" y="4237"/>
                    <a:pt x="66000" y="4014"/>
                  </a:cubicBezTo>
                  <a:cubicBezTo>
                    <a:pt x="65769" y="4014"/>
                    <a:pt x="65769" y="3568"/>
                    <a:pt x="65538" y="3568"/>
                  </a:cubicBezTo>
                  <a:cubicBezTo>
                    <a:pt x="65307" y="3568"/>
                    <a:pt x="65076" y="3568"/>
                    <a:pt x="65076" y="3345"/>
                  </a:cubicBezTo>
                  <a:cubicBezTo>
                    <a:pt x="65076" y="3345"/>
                    <a:pt x="65076" y="2676"/>
                    <a:pt x="65076" y="2676"/>
                  </a:cubicBezTo>
                  <a:cubicBezTo>
                    <a:pt x="65076" y="2230"/>
                    <a:pt x="65076" y="2230"/>
                    <a:pt x="65076" y="2230"/>
                  </a:cubicBezTo>
                  <a:cubicBezTo>
                    <a:pt x="65076" y="2230"/>
                    <a:pt x="65076" y="1561"/>
                    <a:pt x="64846" y="1561"/>
                  </a:cubicBezTo>
                  <a:cubicBezTo>
                    <a:pt x="64846" y="1338"/>
                    <a:pt x="64615" y="1115"/>
                    <a:pt x="64615" y="1115"/>
                  </a:cubicBezTo>
                  <a:cubicBezTo>
                    <a:pt x="64615" y="446"/>
                    <a:pt x="64615" y="446"/>
                    <a:pt x="64615" y="446"/>
                  </a:cubicBezTo>
                  <a:cubicBezTo>
                    <a:pt x="64846" y="223"/>
                    <a:pt x="64846" y="223"/>
                    <a:pt x="64846" y="223"/>
                  </a:cubicBezTo>
                  <a:cubicBezTo>
                    <a:pt x="64846" y="223"/>
                    <a:pt x="64846" y="0"/>
                    <a:pt x="65076" y="0"/>
                  </a:cubicBezTo>
                  <a:cubicBezTo>
                    <a:pt x="59769" y="892"/>
                    <a:pt x="59769" y="892"/>
                    <a:pt x="59769" y="892"/>
                  </a:cubicBezTo>
                  <a:cubicBezTo>
                    <a:pt x="57461" y="1115"/>
                    <a:pt x="57461" y="1115"/>
                    <a:pt x="57461" y="1115"/>
                  </a:cubicBezTo>
                  <a:cubicBezTo>
                    <a:pt x="56538" y="2230"/>
                    <a:pt x="56538" y="2230"/>
                    <a:pt x="56538" y="2230"/>
                  </a:cubicBezTo>
                  <a:cubicBezTo>
                    <a:pt x="56076" y="3345"/>
                    <a:pt x="56076" y="3345"/>
                    <a:pt x="56076" y="3345"/>
                  </a:cubicBezTo>
                  <a:cubicBezTo>
                    <a:pt x="56307" y="5130"/>
                    <a:pt x="56307" y="5130"/>
                    <a:pt x="56307" y="5130"/>
                  </a:cubicBezTo>
                  <a:cubicBezTo>
                    <a:pt x="55615" y="6245"/>
                    <a:pt x="55615" y="6245"/>
                    <a:pt x="55615" y="6245"/>
                  </a:cubicBezTo>
                  <a:cubicBezTo>
                    <a:pt x="55615" y="7583"/>
                    <a:pt x="55615" y="7583"/>
                    <a:pt x="55615" y="7583"/>
                  </a:cubicBezTo>
                  <a:cubicBezTo>
                    <a:pt x="55615" y="9591"/>
                    <a:pt x="55615" y="9591"/>
                    <a:pt x="55615" y="9591"/>
                  </a:cubicBezTo>
                  <a:cubicBezTo>
                    <a:pt x="54461" y="10260"/>
                    <a:pt x="54461" y="10260"/>
                    <a:pt x="54461" y="10260"/>
                  </a:cubicBezTo>
                  <a:cubicBezTo>
                    <a:pt x="52846" y="11821"/>
                    <a:pt x="52846" y="11821"/>
                    <a:pt x="52846" y="11821"/>
                  </a:cubicBezTo>
                  <a:cubicBezTo>
                    <a:pt x="50538" y="12713"/>
                    <a:pt x="50538" y="12713"/>
                    <a:pt x="50538" y="12713"/>
                  </a:cubicBezTo>
                  <a:cubicBezTo>
                    <a:pt x="47538" y="13382"/>
                    <a:pt x="47538" y="13382"/>
                    <a:pt x="47538" y="13382"/>
                  </a:cubicBezTo>
                  <a:cubicBezTo>
                    <a:pt x="45230" y="14052"/>
                    <a:pt x="45230" y="14052"/>
                    <a:pt x="45230" y="14052"/>
                  </a:cubicBezTo>
                  <a:cubicBezTo>
                    <a:pt x="43153" y="15167"/>
                    <a:pt x="43153" y="15167"/>
                    <a:pt x="43153" y="15167"/>
                  </a:cubicBezTo>
                  <a:cubicBezTo>
                    <a:pt x="42692" y="16728"/>
                    <a:pt x="42692" y="16728"/>
                    <a:pt x="42692" y="16728"/>
                  </a:cubicBezTo>
                  <a:cubicBezTo>
                    <a:pt x="42461" y="18736"/>
                    <a:pt x="42461" y="18736"/>
                    <a:pt x="42461" y="18736"/>
                  </a:cubicBezTo>
                  <a:cubicBezTo>
                    <a:pt x="40846" y="19405"/>
                    <a:pt x="40846" y="19405"/>
                    <a:pt x="40846" y="19405"/>
                  </a:cubicBezTo>
                  <a:cubicBezTo>
                    <a:pt x="40846" y="19405"/>
                    <a:pt x="40153" y="19851"/>
                    <a:pt x="39692" y="19628"/>
                  </a:cubicBezTo>
                  <a:cubicBezTo>
                    <a:pt x="39000" y="19628"/>
                    <a:pt x="37615" y="19182"/>
                    <a:pt x="37615" y="19182"/>
                  </a:cubicBezTo>
                  <a:cubicBezTo>
                    <a:pt x="37615" y="19182"/>
                    <a:pt x="36000" y="18289"/>
                    <a:pt x="35307" y="18289"/>
                  </a:cubicBezTo>
                  <a:cubicBezTo>
                    <a:pt x="34615" y="18066"/>
                    <a:pt x="33461" y="16951"/>
                    <a:pt x="33461" y="16951"/>
                  </a:cubicBezTo>
                  <a:cubicBezTo>
                    <a:pt x="32307" y="17843"/>
                    <a:pt x="32307" y="17843"/>
                    <a:pt x="32307" y="17843"/>
                  </a:cubicBezTo>
                  <a:cubicBezTo>
                    <a:pt x="32307" y="17843"/>
                    <a:pt x="31615" y="17174"/>
                    <a:pt x="31615" y="16728"/>
                  </a:cubicBezTo>
                  <a:cubicBezTo>
                    <a:pt x="31615" y="16505"/>
                    <a:pt x="31615" y="16505"/>
                    <a:pt x="31615" y="16059"/>
                  </a:cubicBezTo>
                  <a:cubicBezTo>
                    <a:pt x="31615" y="15390"/>
                    <a:pt x="31615" y="14275"/>
                    <a:pt x="31615" y="14275"/>
                  </a:cubicBezTo>
                  <a:cubicBezTo>
                    <a:pt x="30000" y="13605"/>
                    <a:pt x="30000" y="13605"/>
                    <a:pt x="30000" y="13605"/>
                  </a:cubicBezTo>
                  <a:cubicBezTo>
                    <a:pt x="28384" y="13382"/>
                    <a:pt x="28384" y="13382"/>
                    <a:pt x="28384" y="13382"/>
                  </a:cubicBezTo>
                  <a:cubicBezTo>
                    <a:pt x="28384" y="13382"/>
                    <a:pt x="28384" y="13828"/>
                    <a:pt x="27923" y="13382"/>
                  </a:cubicBezTo>
                  <a:cubicBezTo>
                    <a:pt x="27230" y="12936"/>
                    <a:pt x="27230" y="12044"/>
                    <a:pt x="27230" y="12044"/>
                  </a:cubicBezTo>
                  <a:cubicBezTo>
                    <a:pt x="25846" y="11375"/>
                    <a:pt x="25846" y="11375"/>
                    <a:pt x="25846" y="11375"/>
                  </a:cubicBezTo>
                  <a:cubicBezTo>
                    <a:pt x="25384" y="13159"/>
                    <a:pt x="25384" y="13159"/>
                    <a:pt x="25384" y="13159"/>
                  </a:cubicBezTo>
                  <a:cubicBezTo>
                    <a:pt x="27000" y="14498"/>
                    <a:pt x="27000" y="14498"/>
                    <a:pt x="27000" y="14498"/>
                  </a:cubicBezTo>
                  <a:cubicBezTo>
                    <a:pt x="27461" y="15390"/>
                    <a:pt x="27461" y="15390"/>
                    <a:pt x="27461" y="15390"/>
                  </a:cubicBezTo>
                  <a:cubicBezTo>
                    <a:pt x="27000" y="16728"/>
                    <a:pt x="27000" y="16728"/>
                    <a:pt x="27000" y="16728"/>
                  </a:cubicBezTo>
                  <a:cubicBezTo>
                    <a:pt x="27461" y="17843"/>
                    <a:pt x="27461" y="17843"/>
                    <a:pt x="27461" y="17843"/>
                  </a:cubicBezTo>
                  <a:cubicBezTo>
                    <a:pt x="27692" y="18736"/>
                    <a:pt x="27692" y="18736"/>
                    <a:pt x="27692" y="18736"/>
                  </a:cubicBezTo>
                  <a:cubicBezTo>
                    <a:pt x="27692" y="18736"/>
                    <a:pt x="27923" y="18736"/>
                    <a:pt x="27923" y="19405"/>
                  </a:cubicBezTo>
                  <a:cubicBezTo>
                    <a:pt x="27923" y="19851"/>
                    <a:pt x="27692" y="22081"/>
                    <a:pt x="27692" y="22081"/>
                  </a:cubicBezTo>
                  <a:cubicBezTo>
                    <a:pt x="27692" y="23866"/>
                    <a:pt x="27692" y="23866"/>
                    <a:pt x="27692" y="23866"/>
                  </a:cubicBezTo>
                  <a:cubicBezTo>
                    <a:pt x="28384" y="25650"/>
                    <a:pt x="28384" y="25650"/>
                    <a:pt x="28384" y="25650"/>
                  </a:cubicBezTo>
                  <a:cubicBezTo>
                    <a:pt x="28384" y="25650"/>
                    <a:pt x="27230" y="26319"/>
                    <a:pt x="26769" y="26319"/>
                  </a:cubicBezTo>
                  <a:cubicBezTo>
                    <a:pt x="26307" y="26319"/>
                    <a:pt x="25153" y="25873"/>
                    <a:pt x="25153" y="25873"/>
                  </a:cubicBezTo>
                  <a:cubicBezTo>
                    <a:pt x="24692" y="24758"/>
                    <a:pt x="24692" y="24758"/>
                    <a:pt x="24692" y="24758"/>
                  </a:cubicBezTo>
                  <a:cubicBezTo>
                    <a:pt x="21923" y="24981"/>
                    <a:pt x="21923" y="24981"/>
                    <a:pt x="21923" y="24981"/>
                  </a:cubicBezTo>
                  <a:cubicBezTo>
                    <a:pt x="20307" y="24758"/>
                    <a:pt x="20307" y="24758"/>
                    <a:pt x="20307" y="24758"/>
                  </a:cubicBezTo>
                  <a:cubicBezTo>
                    <a:pt x="18923" y="25650"/>
                    <a:pt x="18923" y="25650"/>
                    <a:pt x="18923" y="25650"/>
                  </a:cubicBezTo>
                  <a:cubicBezTo>
                    <a:pt x="18000" y="25427"/>
                    <a:pt x="18000" y="25427"/>
                    <a:pt x="18000" y="25427"/>
                  </a:cubicBezTo>
                  <a:cubicBezTo>
                    <a:pt x="17076" y="24535"/>
                    <a:pt x="17076" y="24535"/>
                    <a:pt x="17076" y="24535"/>
                  </a:cubicBezTo>
                  <a:cubicBezTo>
                    <a:pt x="16846" y="23197"/>
                    <a:pt x="16846" y="23197"/>
                    <a:pt x="16846" y="23197"/>
                  </a:cubicBezTo>
                  <a:cubicBezTo>
                    <a:pt x="16384" y="22081"/>
                    <a:pt x="16384" y="22081"/>
                    <a:pt x="16384" y="22081"/>
                  </a:cubicBezTo>
                  <a:cubicBezTo>
                    <a:pt x="15461" y="20966"/>
                    <a:pt x="15461" y="20966"/>
                    <a:pt x="15461" y="20966"/>
                  </a:cubicBezTo>
                  <a:cubicBezTo>
                    <a:pt x="12461" y="21189"/>
                    <a:pt x="12461" y="21189"/>
                    <a:pt x="12461" y="21189"/>
                  </a:cubicBezTo>
                  <a:cubicBezTo>
                    <a:pt x="11307" y="21412"/>
                    <a:pt x="11307" y="21412"/>
                    <a:pt x="11307" y="21412"/>
                  </a:cubicBezTo>
                  <a:cubicBezTo>
                    <a:pt x="10615" y="22081"/>
                    <a:pt x="10615" y="22081"/>
                    <a:pt x="10615" y="22081"/>
                  </a:cubicBezTo>
                  <a:cubicBezTo>
                    <a:pt x="9230" y="21858"/>
                    <a:pt x="9230" y="21858"/>
                    <a:pt x="9230" y="21858"/>
                  </a:cubicBezTo>
                  <a:cubicBezTo>
                    <a:pt x="8769" y="22527"/>
                    <a:pt x="8769" y="22527"/>
                    <a:pt x="8769" y="22527"/>
                  </a:cubicBezTo>
                  <a:cubicBezTo>
                    <a:pt x="7153" y="22081"/>
                    <a:pt x="7153" y="22081"/>
                    <a:pt x="7153" y="22081"/>
                  </a:cubicBezTo>
                  <a:cubicBezTo>
                    <a:pt x="5538" y="22304"/>
                    <a:pt x="5538" y="22304"/>
                    <a:pt x="5538" y="22304"/>
                  </a:cubicBezTo>
                  <a:cubicBezTo>
                    <a:pt x="4384" y="22081"/>
                    <a:pt x="4384" y="22081"/>
                    <a:pt x="4384" y="22081"/>
                  </a:cubicBezTo>
                  <a:cubicBezTo>
                    <a:pt x="2307" y="22527"/>
                    <a:pt x="2307" y="22527"/>
                    <a:pt x="2307" y="22527"/>
                  </a:cubicBezTo>
                  <a:cubicBezTo>
                    <a:pt x="1153" y="23420"/>
                    <a:pt x="1153" y="23420"/>
                    <a:pt x="1153" y="23420"/>
                  </a:cubicBezTo>
                  <a:cubicBezTo>
                    <a:pt x="0" y="25204"/>
                    <a:pt x="0" y="25204"/>
                    <a:pt x="0" y="25204"/>
                  </a:cubicBezTo>
                  <a:cubicBezTo>
                    <a:pt x="0" y="25204"/>
                    <a:pt x="461" y="25204"/>
                    <a:pt x="923" y="25204"/>
                  </a:cubicBezTo>
                  <a:cubicBezTo>
                    <a:pt x="1153" y="25204"/>
                    <a:pt x="3230" y="25427"/>
                    <a:pt x="3230" y="25427"/>
                  </a:cubicBezTo>
                  <a:cubicBezTo>
                    <a:pt x="3692" y="26096"/>
                    <a:pt x="3692" y="26096"/>
                    <a:pt x="3692" y="26096"/>
                  </a:cubicBezTo>
                  <a:cubicBezTo>
                    <a:pt x="2307" y="26765"/>
                    <a:pt x="2307" y="26765"/>
                    <a:pt x="2307" y="26765"/>
                  </a:cubicBezTo>
                  <a:cubicBezTo>
                    <a:pt x="3461" y="27211"/>
                    <a:pt x="3461" y="27211"/>
                    <a:pt x="3461" y="27211"/>
                  </a:cubicBezTo>
                  <a:cubicBezTo>
                    <a:pt x="3692" y="27657"/>
                    <a:pt x="3692" y="27657"/>
                    <a:pt x="3692" y="27657"/>
                  </a:cubicBezTo>
                  <a:cubicBezTo>
                    <a:pt x="3692" y="28327"/>
                    <a:pt x="3692" y="28327"/>
                    <a:pt x="3692" y="28327"/>
                  </a:cubicBezTo>
                  <a:cubicBezTo>
                    <a:pt x="1153" y="28550"/>
                    <a:pt x="1153" y="28550"/>
                    <a:pt x="1153" y="28550"/>
                  </a:cubicBezTo>
                  <a:cubicBezTo>
                    <a:pt x="1153" y="28550"/>
                    <a:pt x="461" y="28327"/>
                    <a:pt x="461" y="28773"/>
                  </a:cubicBezTo>
                  <a:cubicBezTo>
                    <a:pt x="230" y="29219"/>
                    <a:pt x="1153" y="29442"/>
                    <a:pt x="1153" y="29442"/>
                  </a:cubicBezTo>
                  <a:cubicBezTo>
                    <a:pt x="2307" y="30111"/>
                    <a:pt x="2307" y="30111"/>
                    <a:pt x="2307" y="30111"/>
                  </a:cubicBezTo>
                  <a:cubicBezTo>
                    <a:pt x="2076" y="32342"/>
                    <a:pt x="2076" y="32342"/>
                    <a:pt x="2076" y="32342"/>
                  </a:cubicBezTo>
                  <a:cubicBezTo>
                    <a:pt x="3000" y="32342"/>
                    <a:pt x="3000" y="32342"/>
                    <a:pt x="3000" y="32342"/>
                  </a:cubicBezTo>
                  <a:cubicBezTo>
                    <a:pt x="4384" y="32342"/>
                    <a:pt x="4384" y="32342"/>
                    <a:pt x="4384" y="32342"/>
                  </a:cubicBezTo>
                  <a:cubicBezTo>
                    <a:pt x="4384" y="32342"/>
                    <a:pt x="4615" y="31895"/>
                    <a:pt x="5307" y="31672"/>
                  </a:cubicBezTo>
                  <a:cubicBezTo>
                    <a:pt x="5769" y="31672"/>
                    <a:pt x="6461" y="31672"/>
                    <a:pt x="6461" y="31672"/>
                  </a:cubicBezTo>
                  <a:cubicBezTo>
                    <a:pt x="6461" y="31672"/>
                    <a:pt x="6461" y="31449"/>
                    <a:pt x="6923" y="32565"/>
                  </a:cubicBezTo>
                  <a:cubicBezTo>
                    <a:pt x="7153" y="33457"/>
                    <a:pt x="7153" y="33457"/>
                    <a:pt x="7153" y="33457"/>
                  </a:cubicBezTo>
                  <a:cubicBezTo>
                    <a:pt x="8076" y="33680"/>
                    <a:pt x="8076" y="33680"/>
                    <a:pt x="8076" y="33680"/>
                  </a:cubicBezTo>
                  <a:cubicBezTo>
                    <a:pt x="8538" y="33903"/>
                    <a:pt x="8538" y="33903"/>
                    <a:pt x="8538" y="33903"/>
                  </a:cubicBezTo>
                  <a:cubicBezTo>
                    <a:pt x="8538" y="33903"/>
                    <a:pt x="9461" y="34349"/>
                    <a:pt x="9923" y="34572"/>
                  </a:cubicBezTo>
                  <a:cubicBezTo>
                    <a:pt x="10384" y="34795"/>
                    <a:pt x="11307" y="35687"/>
                    <a:pt x="11307" y="35687"/>
                  </a:cubicBezTo>
                  <a:cubicBezTo>
                    <a:pt x="11769" y="35910"/>
                    <a:pt x="11769" y="35910"/>
                    <a:pt x="11769" y="35910"/>
                  </a:cubicBezTo>
                  <a:cubicBezTo>
                    <a:pt x="11769" y="37026"/>
                    <a:pt x="11769" y="37026"/>
                    <a:pt x="11769" y="37026"/>
                  </a:cubicBezTo>
                  <a:cubicBezTo>
                    <a:pt x="11769" y="37026"/>
                    <a:pt x="12692" y="37249"/>
                    <a:pt x="13384" y="37249"/>
                  </a:cubicBezTo>
                  <a:cubicBezTo>
                    <a:pt x="14076" y="37249"/>
                    <a:pt x="15692" y="37026"/>
                    <a:pt x="15692" y="37026"/>
                  </a:cubicBezTo>
                  <a:cubicBezTo>
                    <a:pt x="16153" y="37918"/>
                    <a:pt x="16153" y="37918"/>
                    <a:pt x="16153" y="37918"/>
                  </a:cubicBezTo>
                  <a:cubicBezTo>
                    <a:pt x="16615" y="37918"/>
                    <a:pt x="18692" y="38587"/>
                    <a:pt x="18692" y="38587"/>
                  </a:cubicBezTo>
                  <a:cubicBezTo>
                    <a:pt x="18000" y="39479"/>
                    <a:pt x="18000" y="39479"/>
                    <a:pt x="18000" y="39479"/>
                  </a:cubicBezTo>
                  <a:cubicBezTo>
                    <a:pt x="17307" y="40148"/>
                    <a:pt x="17307" y="40148"/>
                    <a:pt x="17307" y="40148"/>
                  </a:cubicBezTo>
                  <a:cubicBezTo>
                    <a:pt x="17076" y="40817"/>
                    <a:pt x="17076" y="40817"/>
                    <a:pt x="17076" y="40817"/>
                  </a:cubicBezTo>
                  <a:cubicBezTo>
                    <a:pt x="17076" y="40817"/>
                    <a:pt x="17307" y="40817"/>
                    <a:pt x="18230" y="41040"/>
                  </a:cubicBezTo>
                  <a:cubicBezTo>
                    <a:pt x="19153" y="41263"/>
                    <a:pt x="19846" y="41710"/>
                    <a:pt x="19846" y="41710"/>
                  </a:cubicBezTo>
                  <a:cubicBezTo>
                    <a:pt x="19384" y="42825"/>
                    <a:pt x="19384" y="42825"/>
                    <a:pt x="19384" y="42825"/>
                  </a:cubicBezTo>
                  <a:cubicBezTo>
                    <a:pt x="20538" y="43717"/>
                    <a:pt x="20538" y="43717"/>
                    <a:pt x="20538" y="43717"/>
                  </a:cubicBezTo>
                  <a:cubicBezTo>
                    <a:pt x="20538" y="43717"/>
                    <a:pt x="21000" y="44386"/>
                    <a:pt x="21000" y="44609"/>
                  </a:cubicBezTo>
                  <a:cubicBezTo>
                    <a:pt x="20769" y="44832"/>
                    <a:pt x="20769" y="45278"/>
                    <a:pt x="20769" y="45278"/>
                  </a:cubicBezTo>
                  <a:cubicBezTo>
                    <a:pt x="20076" y="45055"/>
                    <a:pt x="20076" y="45055"/>
                    <a:pt x="20076" y="45055"/>
                  </a:cubicBezTo>
                  <a:cubicBezTo>
                    <a:pt x="20076" y="45055"/>
                    <a:pt x="20076" y="45501"/>
                    <a:pt x="19846" y="45055"/>
                  </a:cubicBezTo>
                  <a:cubicBezTo>
                    <a:pt x="19384" y="44609"/>
                    <a:pt x="19153" y="44163"/>
                    <a:pt x="19153" y="44163"/>
                  </a:cubicBezTo>
                  <a:cubicBezTo>
                    <a:pt x="18923" y="45055"/>
                    <a:pt x="18923" y="45055"/>
                    <a:pt x="18923" y="45055"/>
                  </a:cubicBezTo>
                  <a:cubicBezTo>
                    <a:pt x="18923" y="45055"/>
                    <a:pt x="19153" y="45947"/>
                    <a:pt x="19384" y="46171"/>
                  </a:cubicBezTo>
                  <a:cubicBezTo>
                    <a:pt x="19846" y="46171"/>
                    <a:pt x="19846" y="45947"/>
                    <a:pt x="19846" y="46617"/>
                  </a:cubicBezTo>
                  <a:cubicBezTo>
                    <a:pt x="19846" y="47063"/>
                    <a:pt x="20076" y="48178"/>
                    <a:pt x="20307" y="48401"/>
                  </a:cubicBezTo>
                  <a:cubicBezTo>
                    <a:pt x="20538" y="48847"/>
                    <a:pt x="20538" y="49962"/>
                    <a:pt x="20769" y="50185"/>
                  </a:cubicBezTo>
                  <a:cubicBezTo>
                    <a:pt x="21230" y="50185"/>
                    <a:pt x="21461" y="50408"/>
                    <a:pt x="21461" y="50408"/>
                  </a:cubicBezTo>
                  <a:cubicBezTo>
                    <a:pt x="21923" y="50855"/>
                    <a:pt x="21923" y="50855"/>
                    <a:pt x="21923" y="50855"/>
                  </a:cubicBezTo>
                  <a:cubicBezTo>
                    <a:pt x="23307" y="51970"/>
                    <a:pt x="23307" y="51970"/>
                    <a:pt x="23307" y="51970"/>
                  </a:cubicBezTo>
                  <a:cubicBezTo>
                    <a:pt x="23307" y="51970"/>
                    <a:pt x="24230" y="52639"/>
                    <a:pt x="24692" y="52862"/>
                  </a:cubicBezTo>
                  <a:cubicBezTo>
                    <a:pt x="25153" y="53085"/>
                    <a:pt x="25384" y="53085"/>
                    <a:pt x="25384" y="53085"/>
                  </a:cubicBezTo>
                  <a:cubicBezTo>
                    <a:pt x="26538" y="54200"/>
                    <a:pt x="26538" y="54200"/>
                    <a:pt x="26538" y="54200"/>
                  </a:cubicBezTo>
                  <a:cubicBezTo>
                    <a:pt x="26538" y="54200"/>
                    <a:pt x="27230" y="55315"/>
                    <a:pt x="27000" y="55315"/>
                  </a:cubicBezTo>
                  <a:cubicBezTo>
                    <a:pt x="26769" y="55315"/>
                    <a:pt x="27000" y="55539"/>
                    <a:pt x="26538" y="55539"/>
                  </a:cubicBezTo>
                  <a:cubicBezTo>
                    <a:pt x="25846" y="55539"/>
                    <a:pt x="26076" y="55985"/>
                    <a:pt x="25615" y="55539"/>
                  </a:cubicBezTo>
                  <a:cubicBezTo>
                    <a:pt x="24923" y="55092"/>
                    <a:pt x="24461" y="54423"/>
                    <a:pt x="23769" y="54423"/>
                  </a:cubicBezTo>
                  <a:cubicBezTo>
                    <a:pt x="23076" y="54423"/>
                    <a:pt x="23076" y="54423"/>
                    <a:pt x="23076" y="54423"/>
                  </a:cubicBezTo>
                  <a:cubicBezTo>
                    <a:pt x="24461" y="55539"/>
                    <a:pt x="24461" y="55539"/>
                    <a:pt x="24461" y="55539"/>
                  </a:cubicBezTo>
                  <a:cubicBezTo>
                    <a:pt x="25153" y="55762"/>
                    <a:pt x="25153" y="55762"/>
                    <a:pt x="25153" y="55762"/>
                  </a:cubicBezTo>
                  <a:cubicBezTo>
                    <a:pt x="26076" y="56654"/>
                    <a:pt x="26076" y="56654"/>
                    <a:pt x="26076" y="56654"/>
                  </a:cubicBezTo>
                  <a:cubicBezTo>
                    <a:pt x="26307" y="56654"/>
                    <a:pt x="26307" y="56654"/>
                    <a:pt x="26307" y="56654"/>
                  </a:cubicBezTo>
                  <a:cubicBezTo>
                    <a:pt x="26307" y="56654"/>
                    <a:pt x="26538" y="57100"/>
                    <a:pt x="26538" y="57323"/>
                  </a:cubicBezTo>
                  <a:cubicBezTo>
                    <a:pt x="26538" y="57546"/>
                    <a:pt x="26307" y="58215"/>
                    <a:pt x="26076" y="58438"/>
                  </a:cubicBezTo>
                  <a:cubicBezTo>
                    <a:pt x="26076" y="58884"/>
                    <a:pt x="26076" y="59330"/>
                    <a:pt x="26076" y="59330"/>
                  </a:cubicBezTo>
                  <a:cubicBezTo>
                    <a:pt x="25384" y="57769"/>
                    <a:pt x="25384" y="57769"/>
                    <a:pt x="25384" y="57769"/>
                  </a:cubicBezTo>
                  <a:cubicBezTo>
                    <a:pt x="25384" y="57769"/>
                    <a:pt x="25615" y="57323"/>
                    <a:pt x="25153" y="57100"/>
                  </a:cubicBezTo>
                  <a:cubicBezTo>
                    <a:pt x="24692" y="57100"/>
                    <a:pt x="24230" y="57323"/>
                    <a:pt x="24230" y="57323"/>
                  </a:cubicBezTo>
                  <a:cubicBezTo>
                    <a:pt x="24230" y="57323"/>
                    <a:pt x="24000" y="57769"/>
                    <a:pt x="24230" y="57992"/>
                  </a:cubicBezTo>
                  <a:cubicBezTo>
                    <a:pt x="24692" y="58215"/>
                    <a:pt x="24923" y="58438"/>
                    <a:pt x="24923" y="58661"/>
                  </a:cubicBezTo>
                  <a:cubicBezTo>
                    <a:pt x="25153" y="58884"/>
                    <a:pt x="25153" y="59107"/>
                    <a:pt x="25153" y="59107"/>
                  </a:cubicBezTo>
                  <a:cubicBezTo>
                    <a:pt x="25153" y="59107"/>
                    <a:pt x="25615" y="59107"/>
                    <a:pt x="25615" y="59553"/>
                  </a:cubicBezTo>
                  <a:cubicBezTo>
                    <a:pt x="25615" y="60223"/>
                    <a:pt x="25384" y="60892"/>
                    <a:pt x="25384" y="60892"/>
                  </a:cubicBezTo>
                  <a:cubicBezTo>
                    <a:pt x="25384" y="60892"/>
                    <a:pt x="24923" y="60892"/>
                    <a:pt x="25615" y="61338"/>
                  </a:cubicBezTo>
                  <a:cubicBezTo>
                    <a:pt x="26307" y="61784"/>
                    <a:pt x="26538" y="62007"/>
                    <a:pt x="26769" y="62230"/>
                  </a:cubicBezTo>
                  <a:cubicBezTo>
                    <a:pt x="27000" y="62453"/>
                    <a:pt x="27923" y="63568"/>
                    <a:pt x="27923" y="63568"/>
                  </a:cubicBezTo>
                  <a:cubicBezTo>
                    <a:pt x="28615" y="64460"/>
                    <a:pt x="28615" y="64460"/>
                    <a:pt x="28615" y="64460"/>
                  </a:cubicBezTo>
                  <a:cubicBezTo>
                    <a:pt x="28615" y="64460"/>
                    <a:pt x="28615" y="64907"/>
                    <a:pt x="28615" y="64907"/>
                  </a:cubicBezTo>
                  <a:cubicBezTo>
                    <a:pt x="28384" y="64907"/>
                    <a:pt x="27923" y="64907"/>
                    <a:pt x="27923" y="64907"/>
                  </a:cubicBezTo>
                  <a:cubicBezTo>
                    <a:pt x="27923" y="64907"/>
                    <a:pt x="27692" y="64907"/>
                    <a:pt x="27461" y="64684"/>
                  </a:cubicBezTo>
                  <a:cubicBezTo>
                    <a:pt x="27230" y="64237"/>
                    <a:pt x="26769" y="63568"/>
                    <a:pt x="26769" y="63568"/>
                  </a:cubicBezTo>
                  <a:cubicBezTo>
                    <a:pt x="26307" y="63345"/>
                    <a:pt x="26307" y="63345"/>
                    <a:pt x="26307" y="63345"/>
                  </a:cubicBezTo>
                  <a:cubicBezTo>
                    <a:pt x="25846" y="63568"/>
                    <a:pt x="25846" y="63568"/>
                    <a:pt x="25846" y="63568"/>
                  </a:cubicBezTo>
                  <a:cubicBezTo>
                    <a:pt x="25846" y="63568"/>
                    <a:pt x="25384" y="64460"/>
                    <a:pt x="25384" y="64460"/>
                  </a:cubicBezTo>
                  <a:cubicBezTo>
                    <a:pt x="25384" y="64684"/>
                    <a:pt x="24692" y="66022"/>
                    <a:pt x="24692" y="66022"/>
                  </a:cubicBezTo>
                  <a:cubicBezTo>
                    <a:pt x="24230" y="68698"/>
                    <a:pt x="24230" y="68698"/>
                    <a:pt x="24230" y="68698"/>
                  </a:cubicBezTo>
                  <a:cubicBezTo>
                    <a:pt x="24230" y="68698"/>
                    <a:pt x="24230" y="71821"/>
                    <a:pt x="24000" y="72044"/>
                  </a:cubicBezTo>
                  <a:cubicBezTo>
                    <a:pt x="24000" y="72267"/>
                    <a:pt x="23076" y="74498"/>
                    <a:pt x="23076" y="74498"/>
                  </a:cubicBezTo>
                  <a:cubicBezTo>
                    <a:pt x="23076" y="74498"/>
                    <a:pt x="23076" y="74721"/>
                    <a:pt x="23076" y="75390"/>
                  </a:cubicBezTo>
                  <a:cubicBezTo>
                    <a:pt x="22846" y="76059"/>
                    <a:pt x="22615" y="77174"/>
                    <a:pt x="22615" y="77174"/>
                  </a:cubicBezTo>
                  <a:cubicBezTo>
                    <a:pt x="22615" y="77174"/>
                    <a:pt x="22384" y="78066"/>
                    <a:pt x="22384" y="78513"/>
                  </a:cubicBezTo>
                  <a:cubicBezTo>
                    <a:pt x="22153" y="78959"/>
                    <a:pt x="21461" y="80743"/>
                    <a:pt x="21461" y="80743"/>
                  </a:cubicBezTo>
                  <a:cubicBezTo>
                    <a:pt x="21230" y="82750"/>
                    <a:pt x="21230" y="82750"/>
                    <a:pt x="21230" y="82750"/>
                  </a:cubicBezTo>
                  <a:cubicBezTo>
                    <a:pt x="19384" y="86542"/>
                    <a:pt x="19384" y="86542"/>
                    <a:pt x="19384" y="86542"/>
                  </a:cubicBezTo>
                  <a:cubicBezTo>
                    <a:pt x="18000" y="87657"/>
                    <a:pt x="18000" y="87657"/>
                    <a:pt x="18000" y="87657"/>
                  </a:cubicBezTo>
                  <a:cubicBezTo>
                    <a:pt x="17307" y="88104"/>
                    <a:pt x="17307" y="88104"/>
                    <a:pt x="17307" y="88104"/>
                  </a:cubicBezTo>
                  <a:cubicBezTo>
                    <a:pt x="18000" y="88327"/>
                    <a:pt x="18461" y="88550"/>
                    <a:pt x="18692" y="89219"/>
                  </a:cubicBezTo>
                  <a:cubicBezTo>
                    <a:pt x="19153" y="90334"/>
                    <a:pt x="20076" y="92118"/>
                    <a:pt x="20076" y="92118"/>
                  </a:cubicBezTo>
                  <a:cubicBezTo>
                    <a:pt x="23076" y="93234"/>
                    <a:pt x="23076" y="93234"/>
                    <a:pt x="23076" y="93234"/>
                  </a:cubicBezTo>
                  <a:cubicBezTo>
                    <a:pt x="23076" y="93234"/>
                    <a:pt x="24692" y="94572"/>
                    <a:pt x="24923" y="95018"/>
                  </a:cubicBezTo>
                  <a:cubicBezTo>
                    <a:pt x="25153" y="95241"/>
                    <a:pt x="28615" y="96356"/>
                    <a:pt x="28615" y="96356"/>
                  </a:cubicBezTo>
                  <a:cubicBezTo>
                    <a:pt x="30923" y="98364"/>
                    <a:pt x="30923" y="98364"/>
                    <a:pt x="30923" y="98364"/>
                  </a:cubicBezTo>
                  <a:cubicBezTo>
                    <a:pt x="34384" y="98364"/>
                    <a:pt x="34384" y="98364"/>
                    <a:pt x="34384" y="98364"/>
                  </a:cubicBezTo>
                  <a:cubicBezTo>
                    <a:pt x="36692" y="98810"/>
                    <a:pt x="36692" y="98810"/>
                    <a:pt x="36692" y="98810"/>
                  </a:cubicBezTo>
                  <a:cubicBezTo>
                    <a:pt x="37846" y="97472"/>
                    <a:pt x="37846" y="97472"/>
                    <a:pt x="37846" y="97472"/>
                  </a:cubicBezTo>
                  <a:cubicBezTo>
                    <a:pt x="37846" y="97472"/>
                    <a:pt x="43615" y="100148"/>
                    <a:pt x="43846" y="100148"/>
                  </a:cubicBezTo>
                  <a:cubicBezTo>
                    <a:pt x="44076" y="100148"/>
                    <a:pt x="44076" y="100817"/>
                    <a:pt x="44307" y="101486"/>
                  </a:cubicBezTo>
                  <a:cubicBezTo>
                    <a:pt x="44307" y="101486"/>
                    <a:pt x="44307" y="101486"/>
                    <a:pt x="44307" y="101486"/>
                  </a:cubicBezTo>
                  <a:cubicBezTo>
                    <a:pt x="44307" y="101486"/>
                    <a:pt x="44307" y="101486"/>
                    <a:pt x="44307" y="101486"/>
                  </a:cubicBezTo>
                  <a:cubicBezTo>
                    <a:pt x="44538" y="101486"/>
                    <a:pt x="44538" y="101486"/>
                    <a:pt x="44538" y="101486"/>
                  </a:cubicBezTo>
                  <a:cubicBezTo>
                    <a:pt x="44538" y="101486"/>
                    <a:pt x="44307" y="101263"/>
                    <a:pt x="44307" y="101263"/>
                  </a:cubicBezTo>
                  <a:cubicBezTo>
                    <a:pt x="44307" y="101040"/>
                    <a:pt x="44307" y="101040"/>
                    <a:pt x="44307" y="101040"/>
                  </a:cubicBezTo>
                  <a:cubicBezTo>
                    <a:pt x="44538" y="101040"/>
                    <a:pt x="44538" y="101040"/>
                    <a:pt x="44538" y="101040"/>
                  </a:cubicBezTo>
                  <a:cubicBezTo>
                    <a:pt x="44538" y="101040"/>
                    <a:pt x="44538" y="101040"/>
                    <a:pt x="44538" y="101040"/>
                  </a:cubicBezTo>
                  <a:cubicBezTo>
                    <a:pt x="44538" y="101040"/>
                    <a:pt x="44538" y="101040"/>
                    <a:pt x="44538" y="101040"/>
                  </a:cubicBezTo>
                  <a:cubicBezTo>
                    <a:pt x="44769" y="101040"/>
                    <a:pt x="44769" y="101040"/>
                    <a:pt x="44769" y="101040"/>
                  </a:cubicBezTo>
                  <a:cubicBezTo>
                    <a:pt x="45000" y="100817"/>
                    <a:pt x="45000" y="100817"/>
                    <a:pt x="45000" y="100817"/>
                  </a:cubicBezTo>
                  <a:cubicBezTo>
                    <a:pt x="45000" y="100817"/>
                    <a:pt x="45000" y="100817"/>
                    <a:pt x="45000" y="100817"/>
                  </a:cubicBezTo>
                  <a:cubicBezTo>
                    <a:pt x="45000" y="100594"/>
                    <a:pt x="44769" y="100594"/>
                    <a:pt x="44769" y="100594"/>
                  </a:cubicBezTo>
                  <a:cubicBezTo>
                    <a:pt x="44769" y="100594"/>
                    <a:pt x="45000" y="100594"/>
                    <a:pt x="45000" y="100371"/>
                  </a:cubicBezTo>
                  <a:cubicBezTo>
                    <a:pt x="45000" y="100371"/>
                    <a:pt x="45000" y="100371"/>
                    <a:pt x="45000" y="100371"/>
                  </a:cubicBezTo>
                  <a:cubicBezTo>
                    <a:pt x="45230" y="100371"/>
                    <a:pt x="45230" y="100371"/>
                    <a:pt x="45230" y="100371"/>
                  </a:cubicBezTo>
                  <a:cubicBezTo>
                    <a:pt x="45230" y="100371"/>
                    <a:pt x="45230" y="100371"/>
                    <a:pt x="45230" y="100371"/>
                  </a:cubicBezTo>
                  <a:cubicBezTo>
                    <a:pt x="45230" y="100371"/>
                    <a:pt x="45230" y="100371"/>
                    <a:pt x="45230" y="100371"/>
                  </a:cubicBezTo>
                  <a:cubicBezTo>
                    <a:pt x="45461" y="100371"/>
                    <a:pt x="45461" y="100371"/>
                    <a:pt x="45461" y="100371"/>
                  </a:cubicBezTo>
                  <a:cubicBezTo>
                    <a:pt x="45461" y="100371"/>
                    <a:pt x="45461" y="100371"/>
                    <a:pt x="45461" y="100371"/>
                  </a:cubicBezTo>
                  <a:cubicBezTo>
                    <a:pt x="45692" y="100371"/>
                    <a:pt x="45692" y="100371"/>
                    <a:pt x="45692" y="100371"/>
                  </a:cubicBezTo>
                  <a:cubicBezTo>
                    <a:pt x="45692" y="100371"/>
                    <a:pt x="45692" y="100371"/>
                    <a:pt x="45692" y="100371"/>
                  </a:cubicBezTo>
                  <a:cubicBezTo>
                    <a:pt x="45692" y="100371"/>
                    <a:pt x="45923" y="100371"/>
                    <a:pt x="45923" y="100371"/>
                  </a:cubicBezTo>
                  <a:cubicBezTo>
                    <a:pt x="45923" y="100371"/>
                    <a:pt x="45923" y="100594"/>
                    <a:pt x="45923" y="100594"/>
                  </a:cubicBezTo>
                  <a:cubicBezTo>
                    <a:pt x="45923" y="100594"/>
                    <a:pt x="45923" y="100594"/>
                    <a:pt x="45923" y="100594"/>
                  </a:cubicBezTo>
                  <a:cubicBezTo>
                    <a:pt x="45923" y="100594"/>
                    <a:pt x="46153" y="100594"/>
                    <a:pt x="46153" y="100594"/>
                  </a:cubicBezTo>
                  <a:cubicBezTo>
                    <a:pt x="46153" y="100594"/>
                    <a:pt x="46153" y="100817"/>
                    <a:pt x="46153" y="100817"/>
                  </a:cubicBezTo>
                  <a:cubicBezTo>
                    <a:pt x="46153" y="100817"/>
                    <a:pt x="46384" y="100817"/>
                    <a:pt x="46384" y="100817"/>
                  </a:cubicBezTo>
                  <a:cubicBezTo>
                    <a:pt x="46384" y="100817"/>
                    <a:pt x="46615" y="100817"/>
                    <a:pt x="46615" y="100817"/>
                  </a:cubicBezTo>
                  <a:cubicBezTo>
                    <a:pt x="46615" y="100817"/>
                    <a:pt x="46615" y="100817"/>
                    <a:pt x="46615" y="101040"/>
                  </a:cubicBezTo>
                  <a:cubicBezTo>
                    <a:pt x="46846" y="101040"/>
                    <a:pt x="46846" y="101040"/>
                    <a:pt x="46846" y="101040"/>
                  </a:cubicBezTo>
                  <a:cubicBezTo>
                    <a:pt x="46846" y="100817"/>
                    <a:pt x="47076" y="100817"/>
                    <a:pt x="47076" y="100817"/>
                  </a:cubicBezTo>
                  <a:cubicBezTo>
                    <a:pt x="47076" y="101040"/>
                    <a:pt x="47076" y="101040"/>
                    <a:pt x="47076" y="101040"/>
                  </a:cubicBezTo>
                  <a:cubicBezTo>
                    <a:pt x="47307" y="101040"/>
                    <a:pt x="47307" y="101040"/>
                    <a:pt x="47307" y="101040"/>
                  </a:cubicBezTo>
                  <a:cubicBezTo>
                    <a:pt x="47538" y="101040"/>
                    <a:pt x="47538" y="101040"/>
                    <a:pt x="47538" y="101040"/>
                  </a:cubicBezTo>
                  <a:cubicBezTo>
                    <a:pt x="47538" y="101263"/>
                    <a:pt x="47538" y="101263"/>
                    <a:pt x="47538" y="101263"/>
                  </a:cubicBezTo>
                  <a:cubicBezTo>
                    <a:pt x="47307" y="101263"/>
                    <a:pt x="47307" y="101263"/>
                    <a:pt x="47307" y="101263"/>
                  </a:cubicBezTo>
                  <a:cubicBezTo>
                    <a:pt x="47307" y="101263"/>
                    <a:pt x="47307" y="101263"/>
                    <a:pt x="47307" y="101263"/>
                  </a:cubicBezTo>
                  <a:cubicBezTo>
                    <a:pt x="47307" y="101486"/>
                    <a:pt x="47307" y="101486"/>
                    <a:pt x="47307" y="101486"/>
                  </a:cubicBezTo>
                  <a:cubicBezTo>
                    <a:pt x="47538" y="101486"/>
                    <a:pt x="47538" y="101486"/>
                    <a:pt x="47538" y="101486"/>
                  </a:cubicBezTo>
                  <a:cubicBezTo>
                    <a:pt x="47538" y="101486"/>
                    <a:pt x="47538" y="101486"/>
                    <a:pt x="47538" y="101486"/>
                  </a:cubicBezTo>
                  <a:cubicBezTo>
                    <a:pt x="48000" y="101710"/>
                    <a:pt x="48000" y="101710"/>
                    <a:pt x="48000" y="101710"/>
                  </a:cubicBezTo>
                  <a:cubicBezTo>
                    <a:pt x="47769" y="101710"/>
                    <a:pt x="47769" y="101710"/>
                    <a:pt x="47769" y="101710"/>
                  </a:cubicBezTo>
                  <a:cubicBezTo>
                    <a:pt x="47769" y="101710"/>
                    <a:pt x="47769" y="101710"/>
                    <a:pt x="47769" y="101710"/>
                  </a:cubicBezTo>
                  <a:cubicBezTo>
                    <a:pt x="47769" y="101710"/>
                    <a:pt x="47538" y="101710"/>
                    <a:pt x="47538" y="101710"/>
                  </a:cubicBezTo>
                  <a:cubicBezTo>
                    <a:pt x="47538" y="101710"/>
                    <a:pt x="47307" y="101710"/>
                    <a:pt x="47307" y="101710"/>
                  </a:cubicBezTo>
                  <a:cubicBezTo>
                    <a:pt x="47307" y="101933"/>
                    <a:pt x="47307" y="101933"/>
                    <a:pt x="47307" y="101933"/>
                  </a:cubicBezTo>
                  <a:cubicBezTo>
                    <a:pt x="47307" y="102379"/>
                    <a:pt x="47307" y="102379"/>
                    <a:pt x="47307" y="102379"/>
                  </a:cubicBezTo>
                  <a:cubicBezTo>
                    <a:pt x="47076" y="102379"/>
                    <a:pt x="47076" y="102379"/>
                    <a:pt x="47076" y="102379"/>
                  </a:cubicBezTo>
                  <a:cubicBezTo>
                    <a:pt x="47076" y="102602"/>
                    <a:pt x="47076" y="102602"/>
                    <a:pt x="47076" y="102602"/>
                  </a:cubicBezTo>
                  <a:cubicBezTo>
                    <a:pt x="47076" y="102602"/>
                    <a:pt x="47076" y="102602"/>
                    <a:pt x="47076" y="102602"/>
                  </a:cubicBezTo>
                  <a:cubicBezTo>
                    <a:pt x="47076" y="102602"/>
                    <a:pt x="47076" y="102602"/>
                    <a:pt x="47076" y="102602"/>
                  </a:cubicBezTo>
                  <a:cubicBezTo>
                    <a:pt x="47076" y="102602"/>
                    <a:pt x="47076" y="102602"/>
                    <a:pt x="46846" y="102602"/>
                  </a:cubicBezTo>
                  <a:cubicBezTo>
                    <a:pt x="46846" y="102602"/>
                    <a:pt x="46846" y="102602"/>
                    <a:pt x="46846" y="102602"/>
                  </a:cubicBezTo>
                  <a:cubicBezTo>
                    <a:pt x="46615" y="102379"/>
                    <a:pt x="46615" y="102379"/>
                    <a:pt x="46615" y="102379"/>
                  </a:cubicBezTo>
                  <a:cubicBezTo>
                    <a:pt x="46615" y="102602"/>
                    <a:pt x="46615" y="102602"/>
                    <a:pt x="46615" y="102602"/>
                  </a:cubicBezTo>
                  <a:cubicBezTo>
                    <a:pt x="46615" y="102825"/>
                    <a:pt x="46615" y="102825"/>
                    <a:pt x="46615" y="102825"/>
                  </a:cubicBezTo>
                  <a:cubicBezTo>
                    <a:pt x="46615" y="102825"/>
                    <a:pt x="46615" y="102825"/>
                    <a:pt x="46615" y="102825"/>
                  </a:cubicBezTo>
                  <a:cubicBezTo>
                    <a:pt x="46384" y="102825"/>
                    <a:pt x="46384" y="102825"/>
                    <a:pt x="46384" y="102825"/>
                  </a:cubicBezTo>
                  <a:cubicBezTo>
                    <a:pt x="46153" y="102825"/>
                    <a:pt x="46153" y="102825"/>
                    <a:pt x="46153" y="102825"/>
                  </a:cubicBezTo>
                  <a:cubicBezTo>
                    <a:pt x="45923" y="102825"/>
                    <a:pt x="45923" y="102825"/>
                    <a:pt x="45923" y="102825"/>
                  </a:cubicBezTo>
                  <a:cubicBezTo>
                    <a:pt x="45923" y="102825"/>
                    <a:pt x="45923" y="102825"/>
                    <a:pt x="45923" y="102825"/>
                  </a:cubicBezTo>
                  <a:cubicBezTo>
                    <a:pt x="45692" y="103048"/>
                    <a:pt x="45692" y="103048"/>
                    <a:pt x="45692" y="103048"/>
                  </a:cubicBezTo>
                  <a:cubicBezTo>
                    <a:pt x="45692" y="103048"/>
                    <a:pt x="45692" y="103048"/>
                    <a:pt x="45692" y="103048"/>
                  </a:cubicBezTo>
                  <a:cubicBezTo>
                    <a:pt x="45692" y="103048"/>
                    <a:pt x="45692" y="103048"/>
                    <a:pt x="45692" y="103048"/>
                  </a:cubicBezTo>
                  <a:cubicBezTo>
                    <a:pt x="45692" y="103048"/>
                    <a:pt x="45692" y="103048"/>
                    <a:pt x="45692" y="103048"/>
                  </a:cubicBezTo>
                  <a:cubicBezTo>
                    <a:pt x="45461" y="102825"/>
                    <a:pt x="45461" y="102825"/>
                    <a:pt x="45461" y="102825"/>
                  </a:cubicBezTo>
                  <a:cubicBezTo>
                    <a:pt x="45461" y="103048"/>
                    <a:pt x="45461" y="103048"/>
                    <a:pt x="45461" y="103048"/>
                  </a:cubicBezTo>
                  <a:cubicBezTo>
                    <a:pt x="45461" y="103048"/>
                    <a:pt x="45461" y="103048"/>
                    <a:pt x="45461" y="103048"/>
                  </a:cubicBezTo>
                  <a:cubicBezTo>
                    <a:pt x="45461" y="103048"/>
                    <a:pt x="45461" y="103048"/>
                    <a:pt x="45461" y="103048"/>
                  </a:cubicBezTo>
                  <a:cubicBezTo>
                    <a:pt x="48461" y="103717"/>
                    <a:pt x="48461" y="103717"/>
                    <a:pt x="48461" y="103717"/>
                  </a:cubicBezTo>
                  <a:cubicBezTo>
                    <a:pt x="49153" y="103940"/>
                    <a:pt x="49153" y="104386"/>
                    <a:pt x="49846" y="104832"/>
                  </a:cubicBezTo>
                  <a:cubicBezTo>
                    <a:pt x="51692" y="104163"/>
                    <a:pt x="51692" y="104163"/>
                    <a:pt x="51692" y="104163"/>
                  </a:cubicBezTo>
                  <a:cubicBezTo>
                    <a:pt x="54000" y="105724"/>
                    <a:pt x="54000" y="105724"/>
                    <a:pt x="54000" y="105724"/>
                  </a:cubicBezTo>
                  <a:cubicBezTo>
                    <a:pt x="56076" y="105055"/>
                    <a:pt x="56076" y="105055"/>
                    <a:pt x="56076" y="105055"/>
                  </a:cubicBezTo>
                  <a:cubicBezTo>
                    <a:pt x="58153" y="105055"/>
                    <a:pt x="58153" y="105055"/>
                    <a:pt x="58153" y="105055"/>
                  </a:cubicBezTo>
                  <a:cubicBezTo>
                    <a:pt x="58153" y="104832"/>
                    <a:pt x="59076" y="104832"/>
                    <a:pt x="59769" y="105055"/>
                  </a:cubicBezTo>
                  <a:cubicBezTo>
                    <a:pt x="59769" y="105055"/>
                    <a:pt x="59769" y="105055"/>
                    <a:pt x="59769" y="105055"/>
                  </a:cubicBezTo>
                  <a:close/>
                  <a:moveTo>
                    <a:pt x="44307" y="101710"/>
                  </a:moveTo>
                  <a:cubicBezTo>
                    <a:pt x="44307" y="101710"/>
                    <a:pt x="44307" y="101710"/>
                    <a:pt x="44307" y="101710"/>
                  </a:cubicBezTo>
                  <a:cubicBezTo>
                    <a:pt x="44307" y="101710"/>
                    <a:pt x="44307" y="101710"/>
                    <a:pt x="44307" y="101710"/>
                  </a:cubicBezTo>
                  <a:cubicBezTo>
                    <a:pt x="44307" y="101710"/>
                    <a:pt x="44538" y="101710"/>
                    <a:pt x="44538" y="101710"/>
                  </a:cubicBezTo>
                  <a:cubicBezTo>
                    <a:pt x="44538" y="101710"/>
                    <a:pt x="44538" y="101933"/>
                    <a:pt x="44538" y="101933"/>
                  </a:cubicBezTo>
                  <a:cubicBezTo>
                    <a:pt x="44538" y="101933"/>
                    <a:pt x="44538" y="101933"/>
                    <a:pt x="44538" y="101933"/>
                  </a:cubicBezTo>
                  <a:cubicBezTo>
                    <a:pt x="44538" y="101933"/>
                    <a:pt x="44538" y="101933"/>
                    <a:pt x="44769" y="102156"/>
                  </a:cubicBezTo>
                  <a:cubicBezTo>
                    <a:pt x="44769" y="102156"/>
                    <a:pt x="44538" y="102156"/>
                    <a:pt x="44538" y="102156"/>
                  </a:cubicBezTo>
                  <a:cubicBezTo>
                    <a:pt x="44538" y="102156"/>
                    <a:pt x="44538" y="102156"/>
                    <a:pt x="44538" y="102156"/>
                  </a:cubicBezTo>
                  <a:cubicBezTo>
                    <a:pt x="44307" y="102156"/>
                    <a:pt x="44307" y="102156"/>
                    <a:pt x="44307" y="102156"/>
                  </a:cubicBezTo>
                  <a:cubicBezTo>
                    <a:pt x="44307" y="102156"/>
                    <a:pt x="44307" y="102156"/>
                    <a:pt x="44307" y="102156"/>
                  </a:cubicBezTo>
                  <a:cubicBezTo>
                    <a:pt x="44307" y="101710"/>
                    <a:pt x="44307" y="101710"/>
                    <a:pt x="44307" y="101710"/>
                  </a:cubicBezTo>
                  <a:close/>
                  <a:moveTo>
                    <a:pt x="103846" y="45055"/>
                  </a:moveTo>
                  <a:cubicBezTo>
                    <a:pt x="103846" y="45055"/>
                    <a:pt x="103846" y="45055"/>
                    <a:pt x="103846" y="45055"/>
                  </a:cubicBezTo>
                  <a:cubicBezTo>
                    <a:pt x="103615" y="45055"/>
                    <a:pt x="103615" y="45055"/>
                    <a:pt x="103615" y="45055"/>
                  </a:cubicBezTo>
                  <a:cubicBezTo>
                    <a:pt x="103384" y="44832"/>
                    <a:pt x="103384" y="44832"/>
                    <a:pt x="103384" y="44832"/>
                  </a:cubicBezTo>
                  <a:cubicBezTo>
                    <a:pt x="103384" y="44832"/>
                    <a:pt x="103384" y="44832"/>
                    <a:pt x="103384" y="44832"/>
                  </a:cubicBezTo>
                  <a:cubicBezTo>
                    <a:pt x="103384" y="44832"/>
                    <a:pt x="103384" y="44832"/>
                    <a:pt x="103384" y="44832"/>
                  </a:cubicBezTo>
                  <a:cubicBezTo>
                    <a:pt x="103615" y="44832"/>
                    <a:pt x="103615" y="44609"/>
                    <a:pt x="103615" y="44609"/>
                  </a:cubicBezTo>
                  <a:cubicBezTo>
                    <a:pt x="103615" y="44832"/>
                    <a:pt x="103846" y="44832"/>
                    <a:pt x="103846" y="45055"/>
                  </a:cubicBezTo>
                  <a:close/>
                  <a:moveTo>
                    <a:pt x="113769" y="115985"/>
                  </a:moveTo>
                  <a:cubicBezTo>
                    <a:pt x="113769" y="115985"/>
                    <a:pt x="113769" y="115985"/>
                    <a:pt x="113769" y="115985"/>
                  </a:cubicBezTo>
                  <a:cubicBezTo>
                    <a:pt x="113307" y="116877"/>
                    <a:pt x="113307" y="116877"/>
                    <a:pt x="113307" y="116877"/>
                  </a:cubicBezTo>
                  <a:cubicBezTo>
                    <a:pt x="112846" y="117546"/>
                    <a:pt x="112846" y="117546"/>
                    <a:pt x="112846" y="117546"/>
                  </a:cubicBezTo>
                  <a:cubicBezTo>
                    <a:pt x="114000" y="117992"/>
                    <a:pt x="114000" y="117992"/>
                    <a:pt x="114000" y="117992"/>
                  </a:cubicBezTo>
                  <a:cubicBezTo>
                    <a:pt x="114692" y="118884"/>
                    <a:pt x="114692" y="118884"/>
                    <a:pt x="114692" y="118884"/>
                  </a:cubicBezTo>
                  <a:cubicBezTo>
                    <a:pt x="114692" y="118884"/>
                    <a:pt x="115153" y="119553"/>
                    <a:pt x="115615" y="119553"/>
                  </a:cubicBezTo>
                  <a:cubicBezTo>
                    <a:pt x="116076" y="119553"/>
                    <a:pt x="116769" y="120000"/>
                    <a:pt x="116769" y="120000"/>
                  </a:cubicBezTo>
                  <a:cubicBezTo>
                    <a:pt x="116769" y="120000"/>
                    <a:pt x="117230" y="119330"/>
                    <a:pt x="117230" y="118438"/>
                  </a:cubicBezTo>
                  <a:cubicBezTo>
                    <a:pt x="117461" y="117769"/>
                    <a:pt x="116538" y="116877"/>
                    <a:pt x="117923" y="116654"/>
                  </a:cubicBezTo>
                  <a:cubicBezTo>
                    <a:pt x="119307" y="116654"/>
                    <a:pt x="118384" y="115092"/>
                    <a:pt x="118384" y="115092"/>
                  </a:cubicBezTo>
                  <a:cubicBezTo>
                    <a:pt x="118384" y="113977"/>
                    <a:pt x="118384" y="113977"/>
                    <a:pt x="118384" y="113977"/>
                  </a:cubicBezTo>
                  <a:cubicBezTo>
                    <a:pt x="118153" y="112639"/>
                    <a:pt x="118153" y="112639"/>
                    <a:pt x="118153" y="112639"/>
                  </a:cubicBezTo>
                  <a:cubicBezTo>
                    <a:pt x="118384" y="112193"/>
                    <a:pt x="118384" y="112193"/>
                    <a:pt x="118384" y="112193"/>
                  </a:cubicBezTo>
                  <a:cubicBezTo>
                    <a:pt x="119076" y="111301"/>
                    <a:pt x="119076" y="111301"/>
                    <a:pt x="119076" y="111301"/>
                  </a:cubicBezTo>
                  <a:cubicBezTo>
                    <a:pt x="119769" y="110631"/>
                    <a:pt x="119769" y="110631"/>
                    <a:pt x="119769" y="110631"/>
                  </a:cubicBezTo>
                  <a:cubicBezTo>
                    <a:pt x="119769" y="110631"/>
                    <a:pt x="120000" y="109962"/>
                    <a:pt x="120000" y="109516"/>
                  </a:cubicBezTo>
                  <a:cubicBezTo>
                    <a:pt x="119769" y="109293"/>
                    <a:pt x="119076" y="108178"/>
                    <a:pt x="119076" y="108178"/>
                  </a:cubicBezTo>
                  <a:cubicBezTo>
                    <a:pt x="119769" y="105501"/>
                    <a:pt x="119769" y="105501"/>
                    <a:pt x="119769" y="105501"/>
                  </a:cubicBezTo>
                  <a:cubicBezTo>
                    <a:pt x="119538" y="105055"/>
                    <a:pt x="119538" y="105055"/>
                    <a:pt x="119538" y="105055"/>
                  </a:cubicBezTo>
                  <a:cubicBezTo>
                    <a:pt x="119307" y="104386"/>
                    <a:pt x="119307" y="104386"/>
                    <a:pt x="119307" y="104386"/>
                  </a:cubicBezTo>
                  <a:cubicBezTo>
                    <a:pt x="118846" y="102379"/>
                    <a:pt x="118846" y="102379"/>
                    <a:pt x="118846" y="102379"/>
                  </a:cubicBezTo>
                  <a:cubicBezTo>
                    <a:pt x="118846" y="99702"/>
                    <a:pt x="118846" y="99702"/>
                    <a:pt x="118846" y="99702"/>
                  </a:cubicBezTo>
                  <a:cubicBezTo>
                    <a:pt x="117461" y="100148"/>
                    <a:pt x="117461" y="100148"/>
                    <a:pt x="117461" y="100148"/>
                  </a:cubicBezTo>
                  <a:cubicBezTo>
                    <a:pt x="117923" y="101263"/>
                    <a:pt x="117923" y="101263"/>
                    <a:pt x="117923" y="101263"/>
                  </a:cubicBezTo>
                  <a:cubicBezTo>
                    <a:pt x="117461" y="103271"/>
                    <a:pt x="117461" y="103271"/>
                    <a:pt x="117461" y="103271"/>
                  </a:cubicBezTo>
                  <a:cubicBezTo>
                    <a:pt x="116307" y="103494"/>
                    <a:pt x="116307" y="103494"/>
                    <a:pt x="116307" y="103494"/>
                  </a:cubicBezTo>
                  <a:cubicBezTo>
                    <a:pt x="115846" y="103717"/>
                    <a:pt x="115846" y="103717"/>
                    <a:pt x="115846" y="103717"/>
                  </a:cubicBezTo>
                  <a:cubicBezTo>
                    <a:pt x="115153" y="104386"/>
                    <a:pt x="115153" y="104386"/>
                    <a:pt x="115153" y="104386"/>
                  </a:cubicBezTo>
                  <a:cubicBezTo>
                    <a:pt x="114000" y="104609"/>
                    <a:pt x="114000" y="104609"/>
                    <a:pt x="114000" y="104609"/>
                  </a:cubicBezTo>
                  <a:cubicBezTo>
                    <a:pt x="112846" y="105501"/>
                    <a:pt x="112846" y="105501"/>
                    <a:pt x="112846" y="105501"/>
                  </a:cubicBezTo>
                  <a:cubicBezTo>
                    <a:pt x="111923" y="106617"/>
                    <a:pt x="111923" y="106617"/>
                    <a:pt x="111923" y="106617"/>
                  </a:cubicBezTo>
                  <a:cubicBezTo>
                    <a:pt x="111230" y="107286"/>
                    <a:pt x="111230" y="107286"/>
                    <a:pt x="111230" y="107286"/>
                  </a:cubicBezTo>
                  <a:cubicBezTo>
                    <a:pt x="111230" y="107286"/>
                    <a:pt x="111230" y="107732"/>
                    <a:pt x="111692" y="108178"/>
                  </a:cubicBezTo>
                  <a:cubicBezTo>
                    <a:pt x="112153" y="108847"/>
                    <a:pt x="111000" y="111078"/>
                    <a:pt x="111000" y="111078"/>
                  </a:cubicBezTo>
                  <a:cubicBezTo>
                    <a:pt x="111923" y="111078"/>
                    <a:pt x="111923" y="111078"/>
                    <a:pt x="111923" y="111078"/>
                  </a:cubicBezTo>
                  <a:cubicBezTo>
                    <a:pt x="112153" y="112193"/>
                    <a:pt x="112153" y="112193"/>
                    <a:pt x="112153" y="112193"/>
                  </a:cubicBezTo>
                  <a:cubicBezTo>
                    <a:pt x="111461" y="113308"/>
                    <a:pt x="111461" y="113308"/>
                    <a:pt x="111461" y="113308"/>
                  </a:cubicBezTo>
                  <a:cubicBezTo>
                    <a:pt x="112153" y="113754"/>
                    <a:pt x="112153" y="113754"/>
                    <a:pt x="112153" y="113754"/>
                  </a:cubicBezTo>
                  <a:cubicBezTo>
                    <a:pt x="112846" y="113754"/>
                    <a:pt x="112846" y="113754"/>
                    <a:pt x="112846" y="113754"/>
                  </a:cubicBezTo>
                  <a:cubicBezTo>
                    <a:pt x="112153" y="115092"/>
                    <a:pt x="112153" y="115092"/>
                    <a:pt x="112153" y="115092"/>
                  </a:cubicBezTo>
                  <a:cubicBezTo>
                    <a:pt x="112153" y="115539"/>
                    <a:pt x="112153" y="115539"/>
                    <a:pt x="112153" y="115539"/>
                  </a:cubicBezTo>
                  <a:lnTo>
                    <a:pt x="113769" y="115985"/>
                  </a:lnTo>
                  <a:close/>
                </a:path>
              </a:pathLst>
            </a:custGeom>
            <a:solidFill>
              <a:srgbClr val="D9D9D9"/>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5" name="Shape 2042">
              <a:extLst>
                <a:ext uri="{FF2B5EF4-FFF2-40B4-BE49-F238E27FC236}">
                  <a16:creationId xmlns:a16="http://schemas.microsoft.com/office/drawing/2014/main" id="{B5E51A91-EFCD-1A5F-1131-C17C6C475F63}"/>
                </a:ext>
              </a:extLst>
            </p:cNvPr>
            <p:cNvSpPr/>
            <p:nvPr/>
          </p:nvSpPr>
          <p:spPr>
            <a:xfrm>
              <a:off x="2979925" y="1055254"/>
              <a:ext cx="543118" cy="437886"/>
            </a:xfrm>
            <a:custGeom>
              <a:avLst/>
              <a:gdLst/>
              <a:ahLst/>
              <a:cxnLst/>
              <a:rect l="0" t="0" r="0" b="0"/>
              <a:pathLst>
                <a:path w="120000" h="120000" extrusionOk="0">
                  <a:moveTo>
                    <a:pt x="24201" y="44848"/>
                  </a:moveTo>
                  <a:cubicBezTo>
                    <a:pt x="26218" y="46666"/>
                    <a:pt x="26218" y="46666"/>
                    <a:pt x="26218" y="46666"/>
                  </a:cubicBezTo>
                  <a:cubicBezTo>
                    <a:pt x="27731" y="45454"/>
                    <a:pt x="27731" y="45454"/>
                    <a:pt x="27731" y="45454"/>
                  </a:cubicBezTo>
                  <a:cubicBezTo>
                    <a:pt x="28739" y="44242"/>
                    <a:pt x="28739" y="44242"/>
                    <a:pt x="28739" y="44242"/>
                  </a:cubicBezTo>
                  <a:cubicBezTo>
                    <a:pt x="29747" y="45454"/>
                    <a:pt x="29747" y="45454"/>
                    <a:pt x="29747" y="45454"/>
                  </a:cubicBezTo>
                  <a:cubicBezTo>
                    <a:pt x="28235" y="47272"/>
                    <a:pt x="28235" y="47272"/>
                    <a:pt x="28235" y="47272"/>
                  </a:cubicBezTo>
                  <a:cubicBezTo>
                    <a:pt x="27226" y="48484"/>
                    <a:pt x="27226" y="48484"/>
                    <a:pt x="27226" y="48484"/>
                  </a:cubicBezTo>
                  <a:cubicBezTo>
                    <a:pt x="27226" y="50303"/>
                    <a:pt x="27226" y="50303"/>
                    <a:pt x="27226" y="50303"/>
                  </a:cubicBezTo>
                  <a:cubicBezTo>
                    <a:pt x="25210" y="49696"/>
                    <a:pt x="25210" y="49696"/>
                    <a:pt x="25210" y="49696"/>
                  </a:cubicBezTo>
                  <a:cubicBezTo>
                    <a:pt x="23193" y="47272"/>
                    <a:pt x="23193" y="47272"/>
                    <a:pt x="23193" y="47272"/>
                  </a:cubicBezTo>
                  <a:cubicBezTo>
                    <a:pt x="22184" y="46666"/>
                    <a:pt x="22184" y="46666"/>
                    <a:pt x="22184" y="46666"/>
                  </a:cubicBezTo>
                  <a:cubicBezTo>
                    <a:pt x="21176" y="46060"/>
                    <a:pt x="21176" y="46060"/>
                    <a:pt x="21176" y="46060"/>
                  </a:cubicBezTo>
                  <a:cubicBezTo>
                    <a:pt x="20672" y="44242"/>
                    <a:pt x="20672" y="44242"/>
                    <a:pt x="20672" y="44242"/>
                  </a:cubicBezTo>
                  <a:cubicBezTo>
                    <a:pt x="20168" y="44848"/>
                    <a:pt x="20168" y="44848"/>
                    <a:pt x="20168" y="44848"/>
                  </a:cubicBezTo>
                  <a:cubicBezTo>
                    <a:pt x="18151" y="45454"/>
                    <a:pt x="18151" y="45454"/>
                    <a:pt x="18151" y="45454"/>
                  </a:cubicBezTo>
                  <a:cubicBezTo>
                    <a:pt x="17647" y="46060"/>
                    <a:pt x="17647" y="46060"/>
                    <a:pt x="17647" y="46060"/>
                  </a:cubicBezTo>
                  <a:cubicBezTo>
                    <a:pt x="17142" y="44848"/>
                    <a:pt x="17142" y="44848"/>
                    <a:pt x="17142" y="44848"/>
                  </a:cubicBezTo>
                  <a:cubicBezTo>
                    <a:pt x="17647" y="43636"/>
                    <a:pt x="17647" y="43636"/>
                    <a:pt x="17647" y="43636"/>
                  </a:cubicBezTo>
                  <a:cubicBezTo>
                    <a:pt x="16134" y="43636"/>
                    <a:pt x="16134" y="43636"/>
                    <a:pt x="16134" y="43636"/>
                  </a:cubicBezTo>
                  <a:cubicBezTo>
                    <a:pt x="16134" y="43636"/>
                    <a:pt x="15630" y="44242"/>
                    <a:pt x="15126" y="44242"/>
                  </a:cubicBezTo>
                  <a:cubicBezTo>
                    <a:pt x="14621" y="44242"/>
                    <a:pt x="14117" y="44242"/>
                    <a:pt x="14117" y="44242"/>
                  </a:cubicBezTo>
                  <a:cubicBezTo>
                    <a:pt x="13613" y="43636"/>
                    <a:pt x="13109" y="43030"/>
                    <a:pt x="12605" y="43030"/>
                  </a:cubicBezTo>
                  <a:cubicBezTo>
                    <a:pt x="12100" y="42424"/>
                    <a:pt x="11596" y="41818"/>
                    <a:pt x="11596" y="41818"/>
                  </a:cubicBezTo>
                  <a:cubicBezTo>
                    <a:pt x="10588" y="42424"/>
                    <a:pt x="10588" y="42424"/>
                    <a:pt x="10588" y="42424"/>
                  </a:cubicBezTo>
                  <a:cubicBezTo>
                    <a:pt x="9579" y="43636"/>
                    <a:pt x="9579" y="43636"/>
                    <a:pt x="9579" y="43636"/>
                  </a:cubicBezTo>
                  <a:cubicBezTo>
                    <a:pt x="9579" y="43030"/>
                    <a:pt x="9579" y="43030"/>
                    <a:pt x="9579" y="43030"/>
                  </a:cubicBezTo>
                  <a:cubicBezTo>
                    <a:pt x="8571" y="42424"/>
                    <a:pt x="8571" y="42424"/>
                    <a:pt x="8571" y="42424"/>
                  </a:cubicBezTo>
                  <a:cubicBezTo>
                    <a:pt x="6554" y="42424"/>
                    <a:pt x="6554" y="42424"/>
                    <a:pt x="6554" y="42424"/>
                  </a:cubicBezTo>
                  <a:cubicBezTo>
                    <a:pt x="6050" y="42424"/>
                    <a:pt x="6050" y="42424"/>
                    <a:pt x="6050" y="42424"/>
                  </a:cubicBezTo>
                  <a:cubicBezTo>
                    <a:pt x="6050" y="42424"/>
                    <a:pt x="6050" y="42424"/>
                    <a:pt x="5042" y="42424"/>
                  </a:cubicBezTo>
                  <a:cubicBezTo>
                    <a:pt x="4537" y="41818"/>
                    <a:pt x="4537" y="41818"/>
                    <a:pt x="4537" y="41818"/>
                  </a:cubicBezTo>
                  <a:cubicBezTo>
                    <a:pt x="3025" y="41212"/>
                    <a:pt x="3025" y="41212"/>
                    <a:pt x="3025" y="41212"/>
                  </a:cubicBezTo>
                  <a:cubicBezTo>
                    <a:pt x="1512" y="40606"/>
                    <a:pt x="1512" y="40606"/>
                    <a:pt x="1512" y="40606"/>
                  </a:cubicBezTo>
                  <a:cubicBezTo>
                    <a:pt x="1512" y="40606"/>
                    <a:pt x="1008" y="40606"/>
                    <a:pt x="1008" y="41212"/>
                  </a:cubicBezTo>
                  <a:cubicBezTo>
                    <a:pt x="1008" y="42424"/>
                    <a:pt x="0" y="43030"/>
                    <a:pt x="0" y="43636"/>
                  </a:cubicBezTo>
                  <a:cubicBezTo>
                    <a:pt x="504" y="44242"/>
                    <a:pt x="1008" y="44242"/>
                    <a:pt x="1512" y="45454"/>
                  </a:cubicBezTo>
                  <a:cubicBezTo>
                    <a:pt x="2521" y="46060"/>
                    <a:pt x="2521" y="46060"/>
                    <a:pt x="2521" y="46060"/>
                  </a:cubicBezTo>
                  <a:cubicBezTo>
                    <a:pt x="4033" y="46060"/>
                    <a:pt x="4033" y="46060"/>
                    <a:pt x="4033" y="46060"/>
                  </a:cubicBezTo>
                  <a:cubicBezTo>
                    <a:pt x="4537" y="45454"/>
                    <a:pt x="4537" y="45454"/>
                    <a:pt x="4537" y="45454"/>
                  </a:cubicBezTo>
                  <a:cubicBezTo>
                    <a:pt x="6554" y="46060"/>
                    <a:pt x="6554" y="46060"/>
                    <a:pt x="6554" y="46060"/>
                  </a:cubicBezTo>
                  <a:cubicBezTo>
                    <a:pt x="7058" y="47272"/>
                    <a:pt x="7563" y="48484"/>
                    <a:pt x="8067" y="47878"/>
                  </a:cubicBezTo>
                  <a:cubicBezTo>
                    <a:pt x="8571" y="47272"/>
                    <a:pt x="8571" y="47272"/>
                    <a:pt x="8571" y="47272"/>
                  </a:cubicBezTo>
                  <a:cubicBezTo>
                    <a:pt x="9579" y="47878"/>
                    <a:pt x="9579" y="47878"/>
                    <a:pt x="9579" y="47878"/>
                  </a:cubicBezTo>
                  <a:cubicBezTo>
                    <a:pt x="9579" y="47878"/>
                    <a:pt x="10084" y="50303"/>
                    <a:pt x="11092" y="50303"/>
                  </a:cubicBezTo>
                  <a:cubicBezTo>
                    <a:pt x="11596" y="50909"/>
                    <a:pt x="12100" y="50909"/>
                    <a:pt x="12100" y="50909"/>
                  </a:cubicBezTo>
                  <a:cubicBezTo>
                    <a:pt x="14117" y="52121"/>
                    <a:pt x="14117" y="52121"/>
                    <a:pt x="14117" y="52121"/>
                  </a:cubicBezTo>
                  <a:cubicBezTo>
                    <a:pt x="15126" y="52121"/>
                    <a:pt x="15126" y="52121"/>
                    <a:pt x="15126" y="52121"/>
                  </a:cubicBezTo>
                  <a:cubicBezTo>
                    <a:pt x="15126" y="52121"/>
                    <a:pt x="16638" y="51515"/>
                    <a:pt x="16638" y="52121"/>
                  </a:cubicBezTo>
                  <a:cubicBezTo>
                    <a:pt x="16638" y="52727"/>
                    <a:pt x="17647" y="53333"/>
                    <a:pt x="17142" y="53939"/>
                  </a:cubicBezTo>
                  <a:cubicBezTo>
                    <a:pt x="17142" y="53939"/>
                    <a:pt x="17142" y="54545"/>
                    <a:pt x="17142" y="55151"/>
                  </a:cubicBezTo>
                  <a:cubicBezTo>
                    <a:pt x="17142" y="55757"/>
                    <a:pt x="17142" y="56363"/>
                    <a:pt x="17142" y="56363"/>
                  </a:cubicBezTo>
                  <a:cubicBezTo>
                    <a:pt x="15630" y="58181"/>
                    <a:pt x="15630" y="58181"/>
                    <a:pt x="15630" y="58181"/>
                  </a:cubicBezTo>
                  <a:cubicBezTo>
                    <a:pt x="15630" y="59393"/>
                    <a:pt x="15630" y="59393"/>
                    <a:pt x="15630" y="59393"/>
                  </a:cubicBezTo>
                  <a:cubicBezTo>
                    <a:pt x="15630" y="59393"/>
                    <a:pt x="15630" y="60606"/>
                    <a:pt x="15126" y="60606"/>
                  </a:cubicBezTo>
                  <a:cubicBezTo>
                    <a:pt x="15126" y="61212"/>
                    <a:pt x="14621" y="63030"/>
                    <a:pt x="14621" y="63030"/>
                  </a:cubicBezTo>
                  <a:cubicBezTo>
                    <a:pt x="16134" y="61818"/>
                    <a:pt x="16134" y="61818"/>
                    <a:pt x="16134" y="61818"/>
                  </a:cubicBezTo>
                  <a:cubicBezTo>
                    <a:pt x="16134" y="61818"/>
                    <a:pt x="16638" y="61818"/>
                    <a:pt x="16638" y="62424"/>
                  </a:cubicBezTo>
                  <a:cubicBezTo>
                    <a:pt x="16134" y="63636"/>
                    <a:pt x="15630" y="64242"/>
                    <a:pt x="15630" y="64242"/>
                  </a:cubicBezTo>
                  <a:cubicBezTo>
                    <a:pt x="15630" y="64242"/>
                    <a:pt x="16134" y="66060"/>
                    <a:pt x="16638" y="65454"/>
                  </a:cubicBezTo>
                  <a:cubicBezTo>
                    <a:pt x="17647" y="64848"/>
                    <a:pt x="17647" y="64848"/>
                    <a:pt x="17647" y="64848"/>
                  </a:cubicBezTo>
                  <a:cubicBezTo>
                    <a:pt x="18655" y="64242"/>
                    <a:pt x="18655" y="64242"/>
                    <a:pt x="18655" y="64242"/>
                  </a:cubicBezTo>
                  <a:cubicBezTo>
                    <a:pt x="20168" y="63636"/>
                    <a:pt x="20168" y="63636"/>
                    <a:pt x="20168" y="63636"/>
                  </a:cubicBezTo>
                  <a:cubicBezTo>
                    <a:pt x="20168" y="63636"/>
                    <a:pt x="20168" y="63636"/>
                    <a:pt x="20672" y="63030"/>
                  </a:cubicBezTo>
                  <a:cubicBezTo>
                    <a:pt x="21680" y="63030"/>
                    <a:pt x="23193" y="63030"/>
                    <a:pt x="23193" y="63030"/>
                  </a:cubicBezTo>
                  <a:cubicBezTo>
                    <a:pt x="23193" y="63030"/>
                    <a:pt x="23697" y="64848"/>
                    <a:pt x="23193" y="64848"/>
                  </a:cubicBezTo>
                  <a:cubicBezTo>
                    <a:pt x="22689" y="64848"/>
                    <a:pt x="20672" y="64242"/>
                    <a:pt x="20672" y="64242"/>
                  </a:cubicBezTo>
                  <a:cubicBezTo>
                    <a:pt x="19663" y="64848"/>
                    <a:pt x="19663" y="64848"/>
                    <a:pt x="19663" y="64848"/>
                  </a:cubicBezTo>
                  <a:cubicBezTo>
                    <a:pt x="18655" y="65454"/>
                    <a:pt x="18655" y="65454"/>
                    <a:pt x="18655" y="65454"/>
                  </a:cubicBezTo>
                  <a:cubicBezTo>
                    <a:pt x="17647" y="66666"/>
                    <a:pt x="17647" y="66666"/>
                    <a:pt x="17647" y="66666"/>
                  </a:cubicBezTo>
                  <a:cubicBezTo>
                    <a:pt x="17647" y="66666"/>
                    <a:pt x="16638" y="68484"/>
                    <a:pt x="17142" y="68484"/>
                  </a:cubicBezTo>
                  <a:cubicBezTo>
                    <a:pt x="17647" y="69090"/>
                    <a:pt x="16134" y="69696"/>
                    <a:pt x="16134" y="69696"/>
                  </a:cubicBezTo>
                  <a:cubicBezTo>
                    <a:pt x="15630" y="69696"/>
                    <a:pt x="15630" y="69696"/>
                    <a:pt x="15630" y="69696"/>
                  </a:cubicBezTo>
                  <a:cubicBezTo>
                    <a:pt x="15630" y="70303"/>
                    <a:pt x="15630" y="70303"/>
                    <a:pt x="15630" y="70303"/>
                  </a:cubicBezTo>
                  <a:cubicBezTo>
                    <a:pt x="15630" y="70303"/>
                    <a:pt x="15630" y="70303"/>
                    <a:pt x="16134" y="70909"/>
                  </a:cubicBezTo>
                  <a:cubicBezTo>
                    <a:pt x="16638" y="70909"/>
                    <a:pt x="18151" y="70909"/>
                    <a:pt x="18151" y="70909"/>
                  </a:cubicBezTo>
                  <a:cubicBezTo>
                    <a:pt x="18151" y="70909"/>
                    <a:pt x="19159" y="70303"/>
                    <a:pt x="18655" y="70909"/>
                  </a:cubicBezTo>
                  <a:cubicBezTo>
                    <a:pt x="18655" y="71515"/>
                    <a:pt x="18151" y="73333"/>
                    <a:pt x="18151" y="73333"/>
                  </a:cubicBezTo>
                  <a:cubicBezTo>
                    <a:pt x="18151" y="73333"/>
                    <a:pt x="17647" y="73939"/>
                    <a:pt x="16134" y="73939"/>
                  </a:cubicBezTo>
                  <a:cubicBezTo>
                    <a:pt x="15126" y="74545"/>
                    <a:pt x="13613" y="75151"/>
                    <a:pt x="13613" y="75151"/>
                  </a:cubicBezTo>
                  <a:cubicBezTo>
                    <a:pt x="12605" y="76969"/>
                    <a:pt x="12605" y="76969"/>
                    <a:pt x="12605" y="76969"/>
                  </a:cubicBezTo>
                  <a:cubicBezTo>
                    <a:pt x="12605" y="76969"/>
                    <a:pt x="13109" y="77575"/>
                    <a:pt x="11596" y="77575"/>
                  </a:cubicBezTo>
                  <a:cubicBezTo>
                    <a:pt x="10588" y="77575"/>
                    <a:pt x="9579" y="77575"/>
                    <a:pt x="9579" y="77575"/>
                  </a:cubicBezTo>
                  <a:cubicBezTo>
                    <a:pt x="8571" y="77575"/>
                    <a:pt x="8571" y="77575"/>
                    <a:pt x="8571" y="77575"/>
                  </a:cubicBezTo>
                  <a:cubicBezTo>
                    <a:pt x="8571" y="77575"/>
                    <a:pt x="7563" y="78181"/>
                    <a:pt x="7563" y="78181"/>
                  </a:cubicBezTo>
                  <a:cubicBezTo>
                    <a:pt x="7058" y="77575"/>
                    <a:pt x="6554" y="76969"/>
                    <a:pt x="6554" y="76969"/>
                  </a:cubicBezTo>
                  <a:cubicBezTo>
                    <a:pt x="7058" y="74545"/>
                    <a:pt x="7058" y="74545"/>
                    <a:pt x="7058" y="74545"/>
                  </a:cubicBezTo>
                  <a:cubicBezTo>
                    <a:pt x="6554" y="73939"/>
                    <a:pt x="6554" y="73939"/>
                    <a:pt x="6554" y="73939"/>
                  </a:cubicBezTo>
                  <a:cubicBezTo>
                    <a:pt x="6554" y="72121"/>
                    <a:pt x="6554" y="72121"/>
                    <a:pt x="6554" y="72121"/>
                  </a:cubicBezTo>
                  <a:cubicBezTo>
                    <a:pt x="6554" y="72121"/>
                    <a:pt x="5042" y="73333"/>
                    <a:pt x="5042" y="73939"/>
                  </a:cubicBezTo>
                  <a:cubicBezTo>
                    <a:pt x="4537" y="73939"/>
                    <a:pt x="4537" y="75151"/>
                    <a:pt x="4537" y="75151"/>
                  </a:cubicBezTo>
                  <a:cubicBezTo>
                    <a:pt x="3529" y="76969"/>
                    <a:pt x="3529" y="76969"/>
                    <a:pt x="3529" y="76969"/>
                  </a:cubicBezTo>
                  <a:cubicBezTo>
                    <a:pt x="3025" y="76969"/>
                    <a:pt x="3025" y="76969"/>
                    <a:pt x="3025" y="76969"/>
                  </a:cubicBezTo>
                  <a:cubicBezTo>
                    <a:pt x="3025" y="79393"/>
                    <a:pt x="3025" y="79393"/>
                    <a:pt x="3025" y="79393"/>
                  </a:cubicBezTo>
                  <a:cubicBezTo>
                    <a:pt x="2521" y="80606"/>
                    <a:pt x="2521" y="80606"/>
                    <a:pt x="2521" y="80606"/>
                  </a:cubicBezTo>
                  <a:cubicBezTo>
                    <a:pt x="2521" y="80606"/>
                    <a:pt x="2016" y="80606"/>
                    <a:pt x="2521" y="81212"/>
                  </a:cubicBezTo>
                  <a:cubicBezTo>
                    <a:pt x="3025" y="81212"/>
                    <a:pt x="5042" y="82424"/>
                    <a:pt x="5042" y="82424"/>
                  </a:cubicBezTo>
                  <a:cubicBezTo>
                    <a:pt x="5042" y="82424"/>
                    <a:pt x="5546" y="81818"/>
                    <a:pt x="6554" y="83030"/>
                  </a:cubicBezTo>
                  <a:cubicBezTo>
                    <a:pt x="7058" y="83636"/>
                    <a:pt x="8067" y="84242"/>
                    <a:pt x="8067" y="84242"/>
                  </a:cubicBezTo>
                  <a:cubicBezTo>
                    <a:pt x="8571" y="84242"/>
                    <a:pt x="8571" y="84242"/>
                    <a:pt x="8571" y="84242"/>
                  </a:cubicBezTo>
                  <a:cubicBezTo>
                    <a:pt x="10084" y="83636"/>
                    <a:pt x="10084" y="83636"/>
                    <a:pt x="10084" y="83636"/>
                  </a:cubicBezTo>
                  <a:cubicBezTo>
                    <a:pt x="11092" y="84848"/>
                    <a:pt x="11092" y="84848"/>
                    <a:pt x="11092" y="84848"/>
                  </a:cubicBezTo>
                  <a:cubicBezTo>
                    <a:pt x="13613" y="85454"/>
                    <a:pt x="13613" y="85454"/>
                    <a:pt x="13613" y="85454"/>
                  </a:cubicBezTo>
                  <a:cubicBezTo>
                    <a:pt x="13613" y="85454"/>
                    <a:pt x="14117" y="86666"/>
                    <a:pt x="14117" y="87272"/>
                  </a:cubicBezTo>
                  <a:cubicBezTo>
                    <a:pt x="14621" y="87272"/>
                    <a:pt x="15630" y="89090"/>
                    <a:pt x="15630" y="89090"/>
                  </a:cubicBezTo>
                  <a:cubicBezTo>
                    <a:pt x="15630" y="89090"/>
                    <a:pt x="15630" y="87878"/>
                    <a:pt x="16638" y="88484"/>
                  </a:cubicBezTo>
                  <a:cubicBezTo>
                    <a:pt x="18151" y="88484"/>
                    <a:pt x="18655" y="88484"/>
                    <a:pt x="18655" y="88484"/>
                  </a:cubicBezTo>
                  <a:cubicBezTo>
                    <a:pt x="18655" y="88484"/>
                    <a:pt x="19663" y="88484"/>
                    <a:pt x="20168" y="89090"/>
                  </a:cubicBezTo>
                  <a:cubicBezTo>
                    <a:pt x="20672" y="89696"/>
                    <a:pt x="22184" y="92727"/>
                    <a:pt x="22184" y="92727"/>
                  </a:cubicBezTo>
                  <a:cubicBezTo>
                    <a:pt x="23193" y="95757"/>
                    <a:pt x="23193" y="95757"/>
                    <a:pt x="23193" y="95757"/>
                  </a:cubicBezTo>
                  <a:cubicBezTo>
                    <a:pt x="24201" y="98181"/>
                    <a:pt x="24201" y="98181"/>
                    <a:pt x="24201" y="98181"/>
                  </a:cubicBezTo>
                  <a:cubicBezTo>
                    <a:pt x="24201" y="98181"/>
                    <a:pt x="24201" y="98787"/>
                    <a:pt x="25210" y="99393"/>
                  </a:cubicBezTo>
                  <a:cubicBezTo>
                    <a:pt x="26218" y="100606"/>
                    <a:pt x="26722" y="101818"/>
                    <a:pt x="26722" y="101818"/>
                  </a:cubicBezTo>
                  <a:cubicBezTo>
                    <a:pt x="26722" y="101818"/>
                    <a:pt x="26722" y="102424"/>
                    <a:pt x="27226" y="103030"/>
                  </a:cubicBezTo>
                  <a:cubicBezTo>
                    <a:pt x="27731" y="104242"/>
                    <a:pt x="28739" y="105454"/>
                    <a:pt x="28739" y="105454"/>
                  </a:cubicBezTo>
                  <a:cubicBezTo>
                    <a:pt x="28739" y="105454"/>
                    <a:pt x="28739" y="106060"/>
                    <a:pt x="29243" y="106666"/>
                  </a:cubicBezTo>
                  <a:cubicBezTo>
                    <a:pt x="30252" y="107272"/>
                    <a:pt x="31260" y="107272"/>
                    <a:pt x="31764" y="107878"/>
                  </a:cubicBezTo>
                  <a:cubicBezTo>
                    <a:pt x="32773" y="109090"/>
                    <a:pt x="33781" y="110303"/>
                    <a:pt x="33781" y="110303"/>
                  </a:cubicBezTo>
                  <a:cubicBezTo>
                    <a:pt x="33781" y="110303"/>
                    <a:pt x="36302" y="113333"/>
                    <a:pt x="37310" y="114545"/>
                  </a:cubicBezTo>
                  <a:cubicBezTo>
                    <a:pt x="38319" y="115757"/>
                    <a:pt x="39327" y="116969"/>
                    <a:pt x="39831" y="116969"/>
                  </a:cubicBezTo>
                  <a:cubicBezTo>
                    <a:pt x="40336" y="117575"/>
                    <a:pt x="42857" y="118181"/>
                    <a:pt x="42857" y="118181"/>
                  </a:cubicBezTo>
                  <a:cubicBezTo>
                    <a:pt x="42857" y="118181"/>
                    <a:pt x="44369" y="119999"/>
                    <a:pt x="44873" y="119393"/>
                  </a:cubicBezTo>
                  <a:cubicBezTo>
                    <a:pt x="45882" y="119393"/>
                    <a:pt x="43865" y="118787"/>
                    <a:pt x="46890" y="118787"/>
                  </a:cubicBezTo>
                  <a:cubicBezTo>
                    <a:pt x="49915" y="118787"/>
                    <a:pt x="51932" y="119999"/>
                    <a:pt x="51932" y="119999"/>
                  </a:cubicBezTo>
                  <a:cubicBezTo>
                    <a:pt x="53949" y="118181"/>
                    <a:pt x="53949" y="118181"/>
                    <a:pt x="53949" y="118181"/>
                  </a:cubicBezTo>
                  <a:cubicBezTo>
                    <a:pt x="53949" y="118181"/>
                    <a:pt x="53445" y="119393"/>
                    <a:pt x="53949" y="117575"/>
                  </a:cubicBezTo>
                  <a:cubicBezTo>
                    <a:pt x="54453" y="116363"/>
                    <a:pt x="54957" y="115151"/>
                    <a:pt x="54957" y="115151"/>
                  </a:cubicBezTo>
                  <a:cubicBezTo>
                    <a:pt x="54957" y="115151"/>
                    <a:pt x="54453" y="113939"/>
                    <a:pt x="55966" y="113939"/>
                  </a:cubicBezTo>
                  <a:cubicBezTo>
                    <a:pt x="56974" y="113939"/>
                    <a:pt x="60000" y="113333"/>
                    <a:pt x="60504" y="113333"/>
                  </a:cubicBezTo>
                  <a:cubicBezTo>
                    <a:pt x="61008" y="113333"/>
                    <a:pt x="61008" y="113939"/>
                    <a:pt x="61512" y="113333"/>
                  </a:cubicBezTo>
                  <a:cubicBezTo>
                    <a:pt x="61512" y="112727"/>
                    <a:pt x="66050" y="114545"/>
                    <a:pt x="66050" y="114545"/>
                  </a:cubicBezTo>
                  <a:cubicBezTo>
                    <a:pt x="66554" y="113333"/>
                    <a:pt x="66554" y="113333"/>
                    <a:pt x="66554" y="113333"/>
                  </a:cubicBezTo>
                  <a:cubicBezTo>
                    <a:pt x="67563" y="112727"/>
                    <a:pt x="67563" y="112727"/>
                    <a:pt x="67563" y="112727"/>
                  </a:cubicBezTo>
                  <a:cubicBezTo>
                    <a:pt x="68571" y="115151"/>
                    <a:pt x="68571" y="115151"/>
                    <a:pt x="68571" y="115151"/>
                  </a:cubicBezTo>
                  <a:cubicBezTo>
                    <a:pt x="70588" y="115151"/>
                    <a:pt x="70588" y="115151"/>
                    <a:pt x="70588" y="115151"/>
                  </a:cubicBezTo>
                  <a:cubicBezTo>
                    <a:pt x="70588" y="115151"/>
                    <a:pt x="72100" y="114545"/>
                    <a:pt x="73109" y="114545"/>
                  </a:cubicBezTo>
                  <a:cubicBezTo>
                    <a:pt x="73613" y="114545"/>
                    <a:pt x="75630" y="113333"/>
                    <a:pt x="75630" y="113333"/>
                  </a:cubicBezTo>
                  <a:cubicBezTo>
                    <a:pt x="75630" y="113333"/>
                    <a:pt x="76134" y="112121"/>
                    <a:pt x="76638" y="112121"/>
                  </a:cubicBezTo>
                  <a:cubicBezTo>
                    <a:pt x="77142" y="111515"/>
                    <a:pt x="78655" y="111515"/>
                    <a:pt x="79159" y="111515"/>
                  </a:cubicBezTo>
                  <a:cubicBezTo>
                    <a:pt x="80168" y="111515"/>
                    <a:pt x="81680" y="110909"/>
                    <a:pt x="81680" y="110909"/>
                  </a:cubicBezTo>
                  <a:cubicBezTo>
                    <a:pt x="82689" y="109696"/>
                    <a:pt x="82689" y="109696"/>
                    <a:pt x="82689" y="109696"/>
                  </a:cubicBezTo>
                  <a:cubicBezTo>
                    <a:pt x="82689" y="109696"/>
                    <a:pt x="83193" y="109090"/>
                    <a:pt x="84201" y="109090"/>
                  </a:cubicBezTo>
                  <a:cubicBezTo>
                    <a:pt x="84705" y="109696"/>
                    <a:pt x="86722" y="109696"/>
                    <a:pt x="86722" y="109696"/>
                  </a:cubicBezTo>
                  <a:cubicBezTo>
                    <a:pt x="88235" y="108484"/>
                    <a:pt x="88235" y="108484"/>
                    <a:pt x="88235" y="108484"/>
                  </a:cubicBezTo>
                  <a:cubicBezTo>
                    <a:pt x="89747" y="107878"/>
                    <a:pt x="89747" y="107878"/>
                    <a:pt x="89747" y="107878"/>
                  </a:cubicBezTo>
                  <a:cubicBezTo>
                    <a:pt x="89747" y="107878"/>
                    <a:pt x="89747" y="107272"/>
                    <a:pt x="90252" y="107878"/>
                  </a:cubicBezTo>
                  <a:cubicBezTo>
                    <a:pt x="90756" y="108484"/>
                    <a:pt x="91764" y="109696"/>
                    <a:pt x="91764" y="109696"/>
                  </a:cubicBezTo>
                  <a:cubicBezTo>
                    <a:pt x="93781" y="110303"/>
                    <a:pt x="93781" y="110303"/>
                    <a:pt x="93781" y="110303"/>
                  </a:cubicBezTo>
                  <a:cubicBezTo>
                    <a:pt x="95294" y="109696"/>
                    <a:pt x="95294" y="109696"/>
                    <a:pt x="95294" y="109696"/>
                  </a:cubicBezTo>
                  <a:cubicBezTo>
                    <a:pt x="96302" y="108484"/>
                    <a:pt x="96302" y="108484"/>
                    <a:pt x="96302" y="108484"/>
                  </a:cubicBezTo>
                  <a:cubicBezTo>
                    <a:pt x="96302" y="108484"/>
                    <a:pt x="96302" y="107878"/>
                    <a:pt x="97815" y="107878"/>
                  </a:cubicBezTo>
                  <a:cubicBezTo>
                    <a:pt x="99327" y="107878"/>
                    <a:pt x="99831" y="107878"/>
                    <a:pt x="99831" y="107878"/>
                  </a:cubicBezTo>
                  <a:cubicBezTo>
                    <a:pt x="99831" y="107878"/>
                    <a:pt x="101344" y="107878"/>
                    <a:pt x="101344" y="107272"/>
                  </a:cubicBezTo>
                  <a:cubicBezTo>
                    <a:pt x="101344" y="106666"/>
                    <a:pt x="101344" y="105454"/>
                    <a:pt x="101848" y="104848"/>
                  </a:cubicBezTo>
                  <a:cubicBezTo>
                    <a:pt x="101848" y="104242"/>
                    <a:pt x="103865" y="101818"/>
                    <a:pt x="103865" y="101818"/>
                  </a:cubicBezTo>
                  <a:cubicBezTo>
                    <a:pt x="104873" y="101212"/>
                    <a:pt x="104873" y="101212"/>
                    <a:pt x="104873" y="101212"/>
                  </a:cubicBezTo>
                  <a:cubicBezTo>
                    <a:pt x="104369" y="99393"/>
                    <a:pt x="104369" y="99393"/>
                    <a:pt x="104369" y="99393"/>
                  </a:cubicBezTo>
                  <a:cubicBezTo>
                    <a:pt x="104873" y="98181"/>
                    <a:pt x="104873" y="98181"/>
                    <a:pt x="104873" y="98181"/>
                  </a:cubicBezTo>
                  <a:cubicBezTo>
                    <a:pt x="104873" y="98181"/>
                    <a:pt x="106386" y="97575"/>
                    <a:pt x="105882" y="98787"/>
                  </a:cubicBezTo>
                  <a:cubicBezTo>
                    <a:pt x="105378" y="99999"/>
                    <a:pt x="105882" y="100606"/>
                    <a:pt x="105882" y="100606"/>
                  </a:cubicBezTo>
                  <a:cubicBezTo>
                    <a:pt x="105882" y="100606"/>
                    <a:pt x="106386" y="99999"/>
                    <a:pt x="106890" y="99999"/>
                  </a:cubicBezTo>
                  <a:cubicBezTo>
                    <a:pt x="107899" y="99999"/>
                    <a:pt x="107899" y="99393"/>
                    <a:pt x="108403" y="99393"/>
                  </a:cubicBezTo>
                  <a:cubicBezTo>
                    <a:pt x="109411" y="99999"/>
                    <a:pt x="109915" y="99393"/>
                    <a:pt x="109915" y="99393"/>
                  </a:cubicBezTo>
                  <a:cubicBezTo>
                    <a:pt x="109915" y="99393"/>
                    <a:pt x="109411" y="98181"/>
                    <a:pt x="109915" y="98181"/>
                  </a:cubicBezTo>
                  <a:cubicBezTo>
                    <a:pt x="110420" y="98787"/>
                    <a:pt x="111428" y="98787"/>
                    <a:pt x="111428" y="98787"/>
                  </a:cubicBezTo>
                  <a:cubicBezTo>
                    <a:pt x="111428" y="98787"/>
                    <a:pt x="111932" y="98787"/>
                    <a:pt x="111932" y="98181"/>
                  </a:cubicBezTo>
                  <a:cubicBezTo>
                    <a:pt x="111932" y="98181"/>
                    <a:pt x="110420" y="96969"/>
                    <a:pt x="110924" y="96969"/>
                  </a:cubicBezTo>
                  <a:cubicBezTo>
                    <a:pt x="111428" y="97575"/>
                    <a:pt x="112436" y="96969"/>
                    <a:pt x="112436" y="96969"/>
                  </a:cubicBezTo>
                  <a:cubicBezTo>
                    <a:pt x="112436" y="96969"/>
                    <a:pt x="113949" y="97575"/>
                    <a:pt x="112436" y="96363"/>
                  </a:cubicBezTo>
                  <a:cubicBezTo>
                    <a:pt x="111428" y="94545"/>
                    <a:pt x="112941" y="94545"/>
                    <a:pt x="112941" y="94545"/>
                  </a:cubicBezTo>
                  <a:cubicBezTo>
                    <a:pt x="112941" y="94545"/>
                    <a:pt x="114453" y="95151"/>
                    <a:pt x="113949" y="95151"/>
                  </a:cubicBezTo>
                  <a:cubicBezTo>
                    <a:pt x="113445" y="94545"/>
                    <a:pt x="111428" y="91515"/>
                    <a:pt x="111428" y="91515"/>
                  </a:cubicBezTo>
                  <a:cubicBezTo>
                    <a:pt x="111428" y="90909"/>
                    <a:pt x="111428" y="90909"/>
                    <a:pt x="111428" y="90909"/>
                  </a:cubicBezTo>
                  <a:cubicBezTo>
                    <a:pt x="111428" y="89696"/>
                    <a:pt x="111428" y="89696"/>
                    <a:pt x="111428" y="89696"/>
                  </a:cubicBezTo>
                  <a:cubicBezTo>
                    <a:pt x="111428" y="89696"/>
                    <a:pt x="112436" y="90303"/>
                    <a:pt x="112941" y="90909"/>
                  </a:cubicBezTo>
                  <a:cubicBezTo>
                    <a:pt x="112941" y="90909"/>
                    <a:pt x="112941" y="90909"/>
                    <a:pt x="113445" y="91515"/>
                  </a:cubicBezTo>
                  <a:cubicBezTo>
                    <a:pt x="114453" y="92121"/>
                    <a:pt x="113949" y="93333"/>
                    <a:pt x="114453" y="93333"/>
                  </a:cubicBezTo>
                  <a:cubicBezTo>
                    <a:pt x="114957" y="93939"/>
                    <a:pt x="116470" y="93333"/>
                    <a:pt x="116470" y="93333"/>
                  </a:cubicBezTo>
                  <a:cubicBezTo>
                    <a:pt x="117478" y="91515"/>
                    <a:pt x="117478" y="91515"/>
                    <a:pt x="117478" y="91515"/>
                  </a:cubicBezTo>
                  <a:cubicBezTo>
                    <a:pt x="117478" y="91515"/>
                    <a:pt x="119495" y="89090"/>
                    <a:pt x="118991" y="89090"/>
                  </a:cubicBezTo>
                  <a:cubicBezTo>
                    <a:pt x="118487" y="88484"/>
                    <a:pt x="115966" y="89696"/>
                    <a:pt x="115966" y="89696"/>
                  </a:cubicBezTo>
                  <a:cubicBezTo>
                    <a:pt x="116974" y="87272"/>
                    <a:pt x="116974" y="87272"/>
                    <a:pt x="116974" y="87272"/>
                  </a:cubicBezTo>
                  <a:cubicBezTo>
                    <a:pt x="115462" y="86666"/>
                    <a:pt x="115462" y="86666"/>
                    <a:pt x="115462" y="86666"/>
                  </a:cubicBezTo>
                  <a:cubicBezTo>
                    <a:pt x="114957" y="86060"/>
                    <a:pt x="114957" y="86060"/>
                    <a:pt x="114957" y="86060"/>
                  </a:cubicBezTo>
                  <a:cubicBezTo>
                    <a:pt x="114957" y="86060"/>
                    <a:pt x="116470" y="86060"/>
                    <a:pt x="116470" y="86060"/>
                  </a:cubicBezTo>
                  <a:cubicBezTo>
                    <a:pt x="116974" y="86060"/>
                    <a:pt x="117983" y="85454"/>
                    <a:pt x="117983" y="85454"/>
                  </a:cubicBezTo>
                  <a:cubicBezTo>
                    <a:pt x="117983" y="84242"/>
                    <a:pt x="117983" y="84242"/>
                    <a:pt x="117983" y="84242"/>
                  </a:cubicBezTo>
                  <a:cubicBezTo>
                    <a:pt x="116470" y="83030"/>
                    <a:pt x="116470" y="83030"/>
                    <a:pt x="116470" y="83030"/>
                  </a:cubicBezTo>
                  <a:cubicBezTo>
                    <a:pt x="116974" y="82424"/>
                    <a:pt x="116974" y="82424"/>
                    <a:pt x="116974" y="82424"/>
                  </a:cubicBezTo>
                  <a:cubicBezTo>
                    <a:pt x="117478" y="81212"/>
                    <a:pt x="117478" y="81212"/>
                    <a:pt x="117478" y="81212"/>
                  </a:cubicBezTo>
                  <a:cubicBezTo>
                    <a:pt x="118487" y="80606"/>
                    <a:pt x="118487" y="80606"/>
                    <a:pt x="118487" y="80606"/>
                  </a:cubicBezTo>
                  <a:cubicBezTo>
                    <a:pt x="120000" y="76969"/>
                    <a:pt x="120000" y="76969"/>
                    <a:pt x="120000" y="76969"/>
                  </a:cubicBezTo>
                  <a:cubicBezTo>
                    <a:pt x="119495" y="75757"/>
                    <a:pt x="119495" y="75757"/>
                    <a:pt x="119495" y="75757"/>
                  </a:cubicBezTo>
                  <a:cubicBezTo>
                    <a:pt x="118487" y="75757"/>
                    <a:pt x="118487" y="75757"/>
                    <a:pt x="118487" y="75757"/>
                  </a:cubicBezTo>
                  <a:cubicBezTo>
                    <a:pt x="118487" y="73333"/>
                    <a:pt x="118487" y="73333"/>
                    <a:pt x="118487" y="73333"/>
                  </a:cubicBezTo>
                  <a:cubicBezTo>
                    <a:pt x="116470" y="72121"/>
                    <a:pt x="116470" y="72121"/>
                    <a:pt x="116470" y="72121"/>
                  </a:cubicBezTo>
                  <a:cubicBezTo>
                    <a:pt x="116470" y="72121"/>
                    <a:pt x="114957" y="70909"/>
                    <a:pt x="114957" y="70303"/>
                  </a:cubicBezTo>
                  <a:cubicBezTo>
                    <a:pt x="114957" y="70303"/>
                    <a:pt x="114957" y="69090"/>
                    <a:pt x="114453" y="69696"/>
                  </a:cubicBezTo>
                  <a:cubicBezTo>
                    <a:pt x="113949" y="69696"/>
                    <a:pt x="113445" y="69090"/>
                    <a:pt x="113445" y="69090"/>
                  </a:cubicBezTo>
                  <a:cubicBezTo>
                    <a:pt x="113445" y="69090"/>
                    <a:pt x="113445" y="67272"/>
                    <a:pt x="113445" y="67272"/>
                  </a:cubicBezTo>
                  <a:cubicBezTo>
                    <a:pt x="113445" y="67272"/>
                    <a:pt x="114453" y="66666"/>
                    <a:pt x="114453" y="66060"/>
                  </a:cubicBezTo>
                  <a:cubicBezTo>
                    <a:pt x="114957" y="65454"/>
                    <a:pt x="114453" y="64242"/>
                    <a:pt x="114453" y="64242"/>
                  </a:cubicBezTo>
                  <a:cubicBezTo>
                    <a:pt x="113949" y="64242"/>
                    <a:pt x="112941" y="64848"/>
                    <a:pt x="112941" y="64848"/>
                  </a:cubicBezTo>
                  <a:cubicBezTo>
                    <a:pt x="109915" y="65454"/>
                    <a:pt x="109915" y="65454"/>
                    <a:pt x="109915" y="65454"/>
                  </a:cubicBezTo>
                  <a:cubicBezTo>
                    <a:pt x="108907" y="64848"/>
                    <a:pt x="108907" y="64848"/>
                    <a:pt x="108907" y="64848"/>
                  </a:cubicBezTo>
                  <a:cubicBezTo>
                    <a:pt x="108907" y="64848"/>
                    <a:pt x="109411" y="64848"/>
                    <a:pt x="109411" y="64242"/>
                  </a:cubicBezTo>
                  <a:cubicBezTo>
                    <a:pt x="109915" y="63636"/>
                    <a:pt x="109915" y="63030"/>
                    <a:pt x="110420" y="62424"/>
                  </a:cubicBezTo>
                  <a:cubicBezTo>
                    <a:pt x="110924" y="61818"/>
                    <a:pt x="110924" y="62424"/>
                    <a:pt x="111428" y="61212"/>
                  </a:cubicBezTo>
                  <a:cubicBezTo>
                    <a:pt x="112436" y="60606"/>
                    <a:pt x="113445" y="59393"/>
                    <a:pt x="113445" y="59393"/>
                  </a:cubicBezTo>
                  <a:cubicBezTo>
                    <a:pt x="113445" y="57575"/>
                    <a:pt x="113445" y="57575"/>
                    <a:pt x="113445" y="57575"/>
                  </a:cubicBezTo>
                  <a:cubicBezTo>
                    <a:pt x="112941" y="55757"/>
                    <a:pt x="112941" y="55757"/>
                    <a:pt x="112941" y="55757"/>
                  </a:cubicBezTo>
                  <a:cubicBezTo>
                    <a:pt x="112941" y="55757"/>
                    <a:pt x="112436" y="55151"/>
                    <a:pt x="111932" y="55151"/>
                  </a:cubicBezTo>
                  <a:cubicBezTo>
                    <a:pt x="111428" y="55151"/>
                    <a:pt x="111932" y="56363"/>
                    <a:pt x="110924" y="55151"/>
                  </a:cubicBezTo>
                  <a:cubicBezTo>
                    <a:pt x="110420" y="54545"/>
                    <a:pt x="110420" y="54545"/>
                    <a:pt x="109915" y="53333"/>
                  </a:cubicBezTo>
                  <a:cubicBezTo>
                    <a:pt x="109411" y="52727"/>
                    <a:pt x="109411" y="51515"/>
                    <a:pt x="109411" y="51515"/>
                  </a:cubicBezTo>
                  <a:cubicBezTo>
                    <a:pt x="109411" y="51515"/>
                    <a:pt x="108403" y="50909"/>
                    <a:pt x="108907" y="50909"/>
                  </a:cubicBezTo>
                  <a:cubicBezTo>
                    <a:pt x="109915" y="50909"/>
                    <a:pt x="110420" y="51515"/>
                    <a:pt x="110924" y="50909"/>
                  </a:cubicBezTo>
                  <a:cubicBezTo>
                    <a:pt x="111428" y="50303"/>
                    <a:pt x="111428" y="50909"/>
                    <a:pt x="111428" y="50303"/>
                  </a:cubicBezTo>
                  <a:cubicBezTo>
                    <a:pt x="111428" y="49696"/>
                    <a:pt x="111932" y="47878"/>
                    <a:pt x="111932" y="47878"/>
                  </a:cubicBezTo>
                  <a:cubicBezTo>
                    <a:pt x="111932" y="47272"/>
                    <a:pt x="111932" y="47272"/>
                    <a:pt x="112941" y="46666"/>
                  </a:cubicBezTo>
                  <a:cubicBezTo>
                    <a:pt x="114453" y="46060"/>
                    <a:pt x="113949" y="46060"/>
                    <a:pt x="114957" y="46060"/>
                  </a:cubicBezTo>
                  <a:cubicBezTo>
                    <a:pt x="115462" y="45454"/>
                    <a:pt x="115966" y="44848"/>
                    <a:pt x="115462" y="44848"/>
                  </a:cubicBezTo>
                  <a:cubicBezTo>
                    <a:pt x="115462" y="44242"/>
                    <a:pt x="114453" y="44242"/>
                    <a:pt x="114453" y="44242"/>
                  </a:cubicBezTo>
                  <a:cubicBezTo>
                    <a:pt x="113949" y="43636"/>
                    <a:pt x="112941" y="44848"/>
                    <a:pt x="112941" y="44848"/>
                  </a:cubicBezTo>
                  <a:cubicBezTo>
                    <a:pt x="112941" y="44848"/>
                    <a:pt x="111932" y="45454"/>
                    <a:pt x="111428" y="46060"/>
                  </a:cubicBezTo>
                  <a:cubicBezTo>
                    <a:pt x="110924" y="46666"/>
                    <a:pt x="110420" y="46060"/>
                    <a:pt x="109915" y="46060"/>
                  </a:cubicBezTo>
                  <a:cubicBezTo>
                    <a:pt x="109411" y="46060"/>
                    <a:pt x="109411" y="46060"/>
                    <a:pt x="109411" y="46060"/>
                  </a:cubicBezTo>
                  <a:cubicBezTo>
                    <a:pt x="109411" y="46060"/>
                    <a:pt x="108403" y="45454"/>
                    <a:pt x="107899" y="46666"/>
                  </a:cubicBezTo>
                  <a:cubicBezTo>
                    <a:pt x="107899" y="47878"/>
                    <a:pt x="106890" y="49090"/>
                    <a:pt x="106890" y="49090"/>
                  </a:cubicBezTo>
                  <a:cubicBezTo>
                    <a:pt x="106890" y="49090"/>
                    <a:pt x="106386" y="49696"/>
                    <a:pt x="106386" y="48484"/>
                  </a:cubicBezTo>
                  <a:cubicBezTo>
                    <a:pt x="106386" y="47878"/>
                    <a:pt x="105882" y="46060"/>
                    <a:pt x="105882" y="46060"/>
                  </a:cubicBezTo>
                  <a:cubicBezTo>
                    <a:pt x="105882" y="46060"/>
                    <a:pt x="105882" y="46060"/>
                    <a:pt x="105882" y="46060"/>
                  </a:cubicBezTo>
                  <a:cubicBezTo>
                    <a:pt x="105378" y="46060"/>
                    <a:pt x="103865" y="45454"/>
                    <a:pt x="103865" y="45454"/>
                  </a:cubicBezTo>
                  <a:cubicBezTo>
                    <a:pt x="103865" y="45454"/>
                    <a:pt x="104369" y="45454"/>
                    <a:pt x="104369" y="44242"/>
                  </a:cubicBezTo>
                  <a:cubicBezTo>
                    <a:pt x="103865" y="43636"/>
                    <a:pt x="103865" y="43030"/>
                    <a:pt x="103865" y="43030"/>
                  </a:cubicBezTo>
                  <a:cubicBezTo>
                    <a:pt x="104369" y="43030"/>
                    <a:pt x="104873" y="43030"/>
                    <a:pt x="104873" y="43030"/>
                  </a:cubicBezTo>
                  <a:cubicBezTo>
                    <a:pt x="105378" y="43030"/>
                    <a:pt x="105378" y="43030"/>
                    <a:pt x="105378" y="41818"/>
                  </a:cubicBezTo>
                  <a:cubicBezTo>
                    <a:pt x="105378" y="40000"/>
                    <a:pt x="104873" y="39393"/>
                    <a:pt x="104873" y="39393"/>
                  </a:cubicBezTo>
                  <a:cubicBezTo>
                    <a:pt x="104873" y="39393"/>
                    <a:pt x="104369" y="38787"/>
                    <a:pt x="104369" y="38787"/>
                  </a:cubicBezTo>
                  <a:cubicBezTo>
                    <a:pt x="104369" y="36363"/>
                    <a:pt x="104369" y="36363"/>
                    <a:pt x="104369" y="36363"/>
                  </a:cubicBezTo>
                  <a:cubicBezTo>
                    <a:pt x="104369" y="36363"/>
                    <a:pt x="104369" y="35757"/>
                    <a:pt x="103865" y="35151"/>
                  </a:cubicBezTo>
                  <a:cubicBezTo>
                    <a:pt x="103361" y="34545"/>
                    <a:pt x="103361" y="33939"/>
                    <a:pt x="102857" y="34545"/>
                  </a:cubicBezTo>
                  <a:cubicBezTo>
                    <a:pt x="102857" y="34545"/>
                    <a:pt x="102352" y="35151"/>
                    <a:pt x="101848" y="35151"/>
                  </a:cubicBezTo>
                  <a:cubicBezTo>
                    <a:pt x="101344" y="34545"/>
                    <a:pt x="100336" y="33939"/>
                    <a:pt x="100336" y="33939"/>
                  </a:cubicBezTo>
                  <a:cubicBezTo>
                    <a:pt x="98319" y="32727"/>
                    <a:pt x="98319" y="32727"/>
                    <a:pt x="98319" y="32727"/>
                  </a:cubicBezTo>
                  <a:cubicBezTo>
                    <a:pt x="98319" y="32727"/>
                    <a:pt x="98319" y="32727"/>
                    <a:pt x="97815" y="33333"/>
                  </a:cubicBezTo>
                  <a:cubicBezTo>
                    <a:pt x="97815" y="33939"/>
                    <a:pt x="97310" y="33333"/>
                    <a:pt x="97310" y="34545"/>
                  </a:cubicBezTo>
                  <a:cubicBezTo>
                    <a:pt x="97815" y="35151"/>
                    <a:pt x="97815" y="35757"/>
                    <a:pt x="97815" y="36363"/>
                  </a:cubicBezTo>
                  <a:cubicBezTo>
                    <a:pt x="97310" y="36969"/>
                    <a:pt x="97310" y="37575"/>
                    <a:pt x="97310" y="38787"/>
                  </a:cubicBezTo>
                  <a:cubicBezTo>
                    <a:pt x="96806" y="39393"/>
                    <a:pt x="96302" y="39393"/>
                    <a:pt x="96302" y="40000"/>
                  </a:cubicBezTo>
                  <a:cubicBezTo>
                    <a:pt x="96302" y="40606"/>
                    <a:pt x="96806" y="40606"/>
                    <a:pt x="96806" y="41212"/>
                  </a:cubicBezTo>
                  <a:cubicBezTo>
                    <a:pt x="96806" y="41212"/>
                    <a:pt x="96302" y="42424"/>
                    <a:pt x="95798" y="42424"/>
                  </a:cubicBezTo>
                  <a:cubicBezTo>
                    <a:pt x="95798" y="43030"/>
                    <a:pt x="95294" y="43636"/>
                    <a:pt x="94789" y="43636"/>
                  </a:cubicBezTo>
                  <a:cubicBezTo>
                    <a:pt x="94789" y="43030"/>
                    <a:pt x="94285" y="43030"/>
                    <a:pt x="93781" y="43030"/>
                  </a:cubicBezTo>
                  <a:cubicBezTo>
                    <a:pt x="93277" y="43030"/>
                    <a:pt x="92773" y="43636"/>
                    <a:pt x="92773" y="43636"/>
                  </a:cubicBezTo>
                  <a:cubicBezTo>
                    <a:pt x="92773" y="43636"/>
                    <a:pt x="92268" y="44242"/>
                    <a:pt x="91764" y="43636"/>
                  </a:cubicBezTo>
                  <a:cubicBezTo>
                    <a:pt x="90756" y="43030"/>
                    <a:pt x="90252" y="42424"/>
                    <a:pt x="90252" y="42424"/>
                  </a:cubicBezTo>
                  <a:cubicBezTo>
                    <a:pt x="90252" y="41212"/>
                    <a:pt x="90252" y="41212"/>
                    <a:pt x="90252" y="41212"/>
                  </a:cubicBezTo>
                  <a:cubicBezTo>
                    <a:pt x="90252" y="41212"/>
                    <a:pt x="92268" y="41818"/>
                    <a:pt x="89747" y="40000"/>
                  </a:cubicBezTo>
                  <a:cubicBezTo>
                    <a:pt x="87731" y="38787"/>
                    <a:pt x="87731" y="38787"/>
                    <a:pt x="87731" y="38787"/>
                  </a:cubicBezTo>
                  <a:cubicBezTo>
                    <a:pt x="87731" y="38787"/>
                    <a:pt x="87731" y="39393"/>
                    <a:pt x="87226" y="40000"/>
                  </a:cubicBezTo>
                  <a:cubicBezTo>
                    <a:pt x="86722" y="40000"/>
                    <a:pt x="86722" y="40606"/>
                    <a:pt x="86722" y="40606"/>
                  </a:cubicBezTo>
                  <a:cubicBezTo>
                    <a:pt x="86218" y="41818"/>
                    <a:pt x="86218" y="41818"/>
                    <a:pt x="86218" y="41818"/>
                  </a:cubicBezTo>
                  <a:cubicBezTo>
                    <a:pt x="85714" y="41818"/>
                    <a:pt x="85714" y="41818"/>
                    <a:pt x="85714" y="41818"/>
                  </a:cubicBezTo>
                  <a:cubicBezTo>
                    <a:pt x="84705" y="43636"/>
                    <a:pt x="84705" y="43636"/>
                    <a:pt x="84705" y="43636"/>
                  </a:cubicBezTo>
                  <a:cubicBezTo>
                    <a:pt x="84705" y="43636"/>
                    <a:pt x="84201" y="44242"/>
                    <a:pt x="83697" y="44242"/>
                  </a:cubicBezTo>
                  <a:cubicBezTo>
                    <a:pt x="83697" y="44242"/>
                    <a:pt x="83193" y="44242"/>
                    <a:pt x="83193" y="44242"/>
                  </a:cubicBezTo>
                  <a:cubicBezTo>
                    <a:pt x="82689" y="44242"/>
                    <a:pt x="82184" y="44242"/>
                    <a:pt x="82184" y="43636"/>
                  </a:cubicBezTo>
                  <a:cubicBezTo>
                    <a:pt x="81680" y="43636"/>
                    <a:pt x="81680" y="43636"/>
                    <a:pt x="81680" y="43030"/>
                  </a:cubicBezTo>
                  <a:cubicBezTo>
                    <a:pt x="81680" y="42424"/>
                    <a:pt x="81680" y="41212"/>
                    <a:pt x="81176" y="40606"/>
                  </a:cubicBezTo>
                  <a:cubicBezTo>
                    <a:pt x="81176" y="40000"/>
                    <a:pt x="81176" y="40000"/>
                    <a:pt x="80672" y="38787"/>
                  </a:cubicBezTo>
                  <a:cubicBezTo>
                    <a:pt x="80168" y="38181"/>
                    <a:pt x="79663" y="36969"/>
                    <a:pt x="79663" y="36969"/>
                  </a:cubicBezTo>
                  <a:cubicBezTo>
                    <a:pt x="77142" y="35151"/>
                    <a:pt x="77142" y="35151"/>
                    <a:pt x="77142" y="35151"/>
                  </a:cubicBezTo>
                  <a:cubicBezTo>
                    <a:pt x="77142" y="35151"/>
                    <a:pt x="77647" y="34545"/>
                    <a:pt x="76638" y="34545"/>
                  </a:cubicBezTo>
                  <a:cubicBezTo>
                    <a:pt x="76134" y="35151"/>
                    <a:pt x="75126" y="36363"/>
                    <a:pt x="75126" y="36363"/>
                  </a:cubicBezTo>
                  <a:cubicBezTo>
                    <a:pt x="75126" y="36363"/>
                    <a:pt x="75126" y="37575"/>
                    <a:pt x="75126" y="38181"/>
                  </a:cubicBezTo>
                  <a:cubicBezTo>
                    <a:pt x="75126" y="38181"/>
                    <a:pt x="74621" y="38787"/>
                    <a:pt x="74621" y="39393"/>
                  </a:cubicBezTo>
                  <a:cubicBezTo>
                    <a:pt x="75126" y="40606"/>
                    <a:pt x="75630" y="41818"/>
                    <a:pt x="75126" y="42424"/>
                  </a:cubicBezTo>
                  <a:cubicBezTo>
                    <a:pt x="75126" y="42424"/>
                    <a:pt x="74621" y="43636"/>
                    <a:pt x="74621" y="44848"/>
                  </a:cubicBezTo>
                  <a:cubicBezTo>
                    <a:pt x="74621" y="46060"/>
                    <a:pt x="75126" y="47272"/>
                    <a:pt x="74621" y="47272"/>
                  </a:cubicBezTo>
                  <a:cubicBezTo>
                    <a:pt x="74117" y="47878"/>
                    <a:pt x="74117" y="48484"/>
                    <a:pt x="74117" y="48484"/>
                  </a:cubicBezTo>
                  <a:cubicBezTo>
                    <a:pt x="73613" y="48484"/>
                    <a:pt x="73613" y="48484"/>
                    <a:pt x="73613" y="48484"/>
                  </a:cubicBezTo>
                  <a:cubicBezTo>
                    <a:pt x="73613" y="48484"/>
                    <a:pt x="73613" y="47878"/>
                    <a:pt x="74117" y="46060"/>
                  </a:cubicBezTo>
                  <a:cubicBezTo>
                    <a:pt x="74117" y="44242"/>
                    <a:pt x="73613" y="43636"/>
                    <a:pt x="73613" y="43030"/>
                  </a:cubicBezTo>
                  <a:cubicBezTo>
                    <a:pt x="73109" y="43030"/>
                    <a:pt x="73109" y="43030"/>
                    <a:pt x="73109" y="42424"/>
                  </a:cubicBezTo>
                  <a:cubicBezTo>
                    <a:pt x="73109" y="41818"/>
                    <a:pt x="73109" y="41212"/>
                    <a:pt x="73109" y="41212"/>
                  </a:cubicBezTo>
                  <a:cubicBezTo>
                    <a:pt x="73109" y="41212"/>
                    <a:pt x="72100" y="40000"/>
                    <a:pt x="72100" y="39393"/>
                  </a:cubicBezTo>
                  <a:cubicBezTo>
                    <a:pt x="72100" y="38787"/>
                    <a:pt x="72605" y="38181"/>
                    <a:pt x="72605" y="36969"/>
                  </a:cubicBezTo>
                  <a:cubicBezTo>
                    <a:pt x="72605" y="35151"/>
                    <a:pt x="73109" y="35151"/>
                    <a:pt x="72605" y="34545"/>
                  </a:cubicBezTo>
                  <a:cubicBezTo>
                    <a:pt x="72100" y="33939"/>
                    <a:pt x="72605" y="33333"/>
                    <a:pt x="72100" y="32727"/>
                  </a:cubicBezTo>
                  <a:cubicBezTo>
                    <a:pt x="71596" y="32727"/>
                    <a:pt x="71596" y="33333"/>
                    <a:pt x="71092" y="32727"/>
                  </a:cubicBezTo>
                  <a:cubicBezTo>
                    <a:pt x="71092" y="32727"/>
                    <a:pt x="71092" y="33333"/>
                    <a:pt x="71092" y="33333"/>
                  </a:cubicBezTo>
                  <a:cubicBezTo>
                    <a:pt x="71596" y="32121"/>
                    <a:pt x="71596" y="32121"/>
                    <a:pt x="71596" y="32121"/>
                  </a:cubicBezTo>
                  <a:cubicBezTo>
                    <a:pt x="71596" y="32121"/>
                    <a:pt x="72100" y="29696"/>
                    <a:pt x="71596" y="30909"/>
                  </a:cubicBezTo>
                  <a:cubicBezTo>
                    <a:pt x="71092" y="31515"/>
                    <a:pt x="69579" y="32121"/>
                    <a:pt x="69579" y="31515"/>
                  </a:cubicBezTo>
                  <a:cubicBezTo>
                    <a:pt x="70084" y="30909"/>
                    <a:pt x="69579" y="30303"/>
                    <a:pt x="69579" y="30303"/>
                  </a:cubicBezTo>
                  <a:cubicBezTo>
                    <a:pt x="69579" y="30303"/>
                    <a:pt x="67563" y="30303"/>
                    <a:pt x="67563" y="30303"/>
                  </a:cubicBezTo>
                  <a:cubicBezTo>
                    <a:pt x="67563" y="30303"/>
                    <a:pt x="67563" y="29696"/>
                    <a:pt x="67563" y="30909"/>
                  </a:cubicBezTo>
                  <a:cubicBezTo>
                    <a:pt x="67563" y="31515"/>
                    <a:pt x="68067" y="32727"/>
                    <a:pt x="67058" y="32727"/>
                  </a:cubicBezTo>
                  <a:cubicBezTo>
                    <a:pt x="66050" y="33333"/>
                    <a:pt x="65546" y="33333"/>
                    <a:pt x="65546" y="33333"/>
                  </a:cubicBezTo>
                  <a:cubicBezTo>
                    <a:pt x="65546" y="32727"/>
                    <a:pt x="64537" y="32121"/>
                    <a:pt x="64537" y="32121"/>
                  </a:cubicBezTo>
                  <a:cubicBezTo>
                    <a:pt x="64537" y="32121"/>
                    <a:pt x="64033" y="32121"/>
                    <a:pt x="63529" y="32121"/>
                  </a:cubicBezTo>
                  <a:cubicBezTo>
                    <a:pt x="63529" y="32727"/>
                    <a:pt x="62521" y="32727"/>
                    <a:pt x="62521" y="32727"/>
                  </a:cubicBezTo>
                  <a:cubicBezTo>
                    <a:pt x="62521" y="33939"/>
                    <a:pt x="62521" y="33939"/>
                    <a:pt x="62521" y="33939"/>
                  </a:cubicBezTo>
                  <a:cubicBezTo>
                    <a:pt x="62521" y="34545"/>
                    <a:pt x="62521" y="34545"/>
                    <a:pt x="62521" y="34545"/>
                  </a:cubicBezTo>
                  <a:cubicBezTo>
                    <a:pt x="62521" y="34545"/>
                    <a:pt x="62016" y="34545"/>
                    <a:pt x="62016" y="34545"/>
                  </a:cubicBezTo>
                  <a:cubicBezTo>
                    <a:pt x="61512" y="35151"/>
                    <a:pt x="61008" y="35151"/>
                    <a:pt x="61512" y="35757"/>
                  </a:cubicBezTo>
                  <a:cubicBezTo>
                    <a:pt x="61512" y="35757"/>
                    <a:pt x="61512" y="35757"/>
                    <a:pt x="61512" y="36969"/>
                  </a:cubicBezTo>
                  <a:cubicBezTo>
                    <a:pt x="61512" y="37575"/>
                    <a:pt x="61512" y="37575"/>
                    <a:pt x="61512" y="38181"/>
                  </a:cubicBezTo>
                  <a:cubicBezTo>
                    <a:pt x="61008" y="38787"/>
                    <a:pt x="61008" y="39393"/>
                    <a:pt x="60504" y="40000"/>
                  </a:cubicBezTo>
                  <a:cubicBezTo>
                    <a:pt x="60504" y="40000"/>
                    <a:pt x="60000" y="40606"/>
                    <a:pt x="60000" y="40606"/>
                  </a:cubicBezTo>
                  <a:cubicBezTo>
                    <a:pt x="59495" y="41212"/>
                    <a:pt x="59495" y="41212"/>
                    <a:pt x="58991" y="41212"/>
                  </a:cubicBezTo>
                  <a:cubicBezTo>
                    <a:pt x="58487" y="41212"/>
                    <a:pt x="58487" y="41818"/>
                    <a:pt x="58487" y="41212"/>
                  </a:cubicBezTo>
                  <a:cubicBezTo>
                    <a:pt x="58487" y="40000"/>
                    <a:pt x="58487" y="39393"/>
                    <a:pt x="58487" y="38181"/>
                  </a:cubicBezTo>
                  <a:cubicBezTo>
                    <a:pt x="58487" y="37575"/>
                    <a:pt x="58991" y="37575"/>
                    <a:pt x="57983" y="36363"/>
                  </a:cubicBezTo>
                  <a:cubicBezTo>
                    <a:pt x="57478" y="35151"/>
                    <a:pt x="56974" y="35151"/>
                    <a:pt x="56974" y="34545"/>
                  </a:cubicBezTo>
                  <a:cubicBezTo>
                    <a:pt x="56974" y="34545"/>
                    <a:pt x="56974" y="33939"/>
                    <a:pt x="56974" y="33333"/>
                  </a:cubicBezTo>
                  <a:cubicBezTo>
                    <a:pt x="56974" y="32727"/>
                    <a:pt x="56974" y="33939"/>
                    <a:pt x="56974" y="31515"/>
                  </a:cubicBezTo>
                  <a:cubicBezTo>
                    <a:pt x="57478" y="29696"/>
                    <a:pt x="56974" y="29090"/>
                    <a:pt x="56974" y="29090"/>
                  </a:cubicBezTo>
                  <a:cubicBezTo>
                    <a:pt x="56974" y="29090"/>
                    <a:pt x="57478" y="26060"/>
                    <a:pt x="57478" y="26060"/>
                  </a:cubicBezTo>
                  <a:cubicBezTo>
                    <a:pt x="56974" y="26060"/>
                    <a:pt x="55462" y="26060"/>
                    <a:pt x="54957" y="26060"/>
                  </a:cubicBezTo>
                  <a:cubicBezTo>
                    <a:pt x="54453" y="26060"/>
                    <a:pt x="54453" y="26060"/>
                    <a:pt x="53949" y="26060"/>
                  </a:cubicBezTo>
                  <a:cubicBezTo>
                    <a:pt x="53949" y="26666"/>
                    <a:pt x="53445" y="26060"/>
                    <a:pt x="53445" y="27272"/>
                  </a:cubicBezTo>
                  <a:cubicBezTo>
                    <a:pt x="52941" y="28484"/>
                    <a:pt x="52436" y="28484"/>
                    <a:pt x="52436" y="29696"/>
                  </a:cubicBezTo>
                  <a:cubicBezTo>
                    <a:pt x="52436" y="30303"/>
                    <a:pt x="52436" y="31515"/>
                    <a:pt x="52436" y="31515"/>
                  </a:cubicBezTo>
                  <a:cubicBezTo>
                    <a:pt x="52436" y="32121"/>
                    <a:pt x="51932" y="32727"/>
                    <a:pt x="51932" y="32727"/>
                  </a:cubicBezTo>
                  <a:cubicBezTo>
                    <a:pt x="51932" y="32727"/>
                    <a:pt x="51932" y="33333"/>
                    <a:pt x="51932" y="34545"/>
                  </a:cubicBezTo>
                  <a:cubicBezTo>
                    <a:pt x="51428" y="35757"/>
                    <a:pt x="51428" y="36363"/>
                    <a:pt x="51428" y="36969"/>
                  </a:cubicBezTo>
                  <a:cubicBezTo>
                    <a:pt x="51428" y="36969"/>
                    <a:pt x="51428" y="36969"/>
                    <a:pt x="50924" y="37575"/>
                  </a:cubicBezTo>
                  <a:cubicBezTo>
                    <a:pt x="50420" y="38181"/>
                    <a:pt x="49411" y="40000"/>
                    <a:pt x="48907" y="40000"/>
                  </a:cubicBezTo>
                  <a:cubicBezTo>
                    <a:pt x="48907" y="40000"/>
                    <a:pt x="48907" y="40000"/>
                    <a:pt x="48403" y="40606"/>
                  </a:cubicBezTo>
                  <a:cubicBezTo>
                    <a:pt x="48403" y="40606"/>
                    <a:pt x="47394" y="42424"/>
                    <a:pt x="46890" y="42424"/>
                  </a:cubicBezTo>
                  <a:cubicBezTo>
                    <a:pt x="46386" y="43030"/>
                    <a:pt x="46890" y="43030"/>
                    <a:pt x="46386" y="43030"/>
                  </a:cubicBezTo>
                  <a:cubicBezTo>
                    <a:pt x="46386" y="42424"/>
                    <a:pt x="45882" y="42424"/>
                    <a:pt x="45882" y="41818"/>
                  </a:cubicBezTo>
                  <a:cubicBezTo>
                    <a:pt x="45882" y="40606"/>
                    <a:pt x="45882" y="40606"/>
                    <a:pt x="46386" y="39393"/>
                  </a:cubicBezTo>
                  <a:cubicBezTo>
                    <a:pt x="46386" y="38787"/>
                    <a:pt x="46890" y="37575"/>
                    <a:pt x="46890" y="37575"/>
                  </a:cubicBezTo>
                  <a:cubicBezTo>
                    <a:pt x="46890" y="37575"/>
                    <a:pt x="47394" y="36969"/>
                    <a:pt x="46890" y="36969"/>
                  </a:cubicBezTo>
                  <a:cubicBezTo>
                    <a:pt x="46386" y="36969"/>
                    <a:pt x="45882" y="36969"/>
                    <a:pt x="45378" y="36969"/>
                  </a:cubicBezTo>
                  <a:cubicBezTo>
                    <a:pt x="44369" y="36969"/>
                    <a:pt x="43361" y="37575"/>
                    <a:pt x="42857" y="38181"/>
                  </a:cubicBezTo>
                  <a:cubicBezTo>
                    <a:pt x="42352" y="38181"/>
                    <a:pt x="42352" y="38787"/>
                    <a:pt x="41344" y="40000"/>
                  </a:cubicBezTo>
                  <a:cubicBezTo>
                    <a:pt x="40336" y="40606"/>
                    <a:pt x="40336" y="40606"/>
                    <a:pt x="40336" y="40606"/>
                  </a:cubicBezTo>
                  <a:cubicBezTo>
                    <a:pt x="39831" y="41818"/>
                    <a:pt x="39831" y="41818"/>
                    <a:pt x="39831" y="41818"/>
                  </a:cubicBezTo>
                  <a:cubicBezTo>
                    <a:pt x="39831" y="42424"/>
                    <a:pt x="39831" y="42424"/>
                    <a:pt x="39831" y="42424"/>
                  </a:cubicBezTo>
                  <a:cubicBezTo>
                    <a:pt x="39831" y="42424"/>
                    <a:pt x="39831" y="41212"/>
                    <a:pt x="39831" y="41212"/>
                  </a:cubicBezTo>
                  <a:cubicBezTo>
                    <a:pt x="39831" y="41212"/>
                    <a:pt x="39327" y="41212"/>
                    <a:pt x="39327" y="41818"/>
                  </a:cubicBezTo>
                  <a:cubicBezTo>
                    <a:pt x="39327" y="41818"/>
                    <a:pt x="38823" y="42424"/>
                    <a:pt x="38823" y="42424"/>
                  </a:cubicBezTo>
                  <a:cubicBezTo>
                    <a:pt x="38319" y="43030"/>
                    <a:pt x="38319" y="43636"/>
                    <a:pt x="38319" y="44242"/>
                  </a:cubicBezTo>
                  <a:cubicBezTo>
                    <a:pt x="37815" y="44848"/>
                    <a:pt x="37815" y="46060"/>
                    <a:pt x="37310" y="46060"/>
                  </a:cubicBezTo>
                  <a:cubicBezTo>
                    <a:pt x="37310" y="46060"/>
                    <a:pt x="37310" y="46666"/>
                    <a:pt x="37310" y="46666"/>
                  </a:cubicBezTo>
                  <a:cubicBezTo>
                    <a:pt x="36806" y="46666"/>
                    <a:pt x="36302" y="47272"/>
                    <a:pt x="36302" y="47272"/>
                  </a:cubicBezTo>
                  <a:cubicBezTo>
                    <a:pt x="36302" y="47878"/>
                    <a:pt x="35798" y="46666"/>
                    <a:pt x="35798" y="45454"/>
                  </a:cubicBezTo>
                  <a:cubicBezTo>
                    <a:pt x="36302" y="44848"/>
                    <a:pt x="36302" y="44848"/>
                    <a:pt x="36302" y="44242"/>
                  </a:cubicBezTo>
                  <a:cubicBezTo>
                    <a:pt x="36806" y="44242"/>
                    <a:pt x="36806" y="43030"/>
                    <a:pt x="37310" y="43030"/>
                  </a:cubicBezTo>
                  <a:cubicBezTo>
                    <a:pt x="37310" y="43030"/>
                    <a:pt x="37310" y="43636"/>
                    <a:pt x="37310" y="42424"/>
                  </a:cubicBezTo>
                  <a:cubicBezTo>
                    <a:pt x="37815" y="41212"/>
                    <a:pt x="37815" y="40606"/>
                    <a:pt x="37815" y="40606"/>
                  </a:cubicBezTo>
                  <a:cubicBezTo>
                    <a:pt x="37815" y="40606"/>
                    <a:pt x="37815" y="40606"/>
                    <a:pt x="37815" y="40000"/>
                  </a:cubicBezTo>
                  <a:cubicBezTo>
                    <a:pt x="37310" y="39393"/>
                    <a:pt x="37310" y="40000"/>
                    <a:pt x="37310" y="39393"/>
                  </a:cubicBezTo>
                  <a:cubicBezTo>
                    <a:pt x="37815" y="38787"/>
                    <a:pt x="37815" y="38181"/>
                    <a:pt x="37815" y="37575"/>
                  </a:cubicBezTo>
                  <a:cubicBezTo>
                    <a:pt x="38319" y="37575"/>
                    <a:pt x="38319" y="36969"/>
                    <a:pt x="38319" y="36969"/>
                  </a:cubicBezTo>
                  <a:cubicBezTo>
                    <a:pt x="38319" y="36969"/>
                    <a:pt x="38319" y="36969"/>
                    <a:pt x="38319" y="36363"/>
                  </a:cubicBezTo>
                  <a:cubicBezTo>
                    <a:pt x="38319" y="36363"/>
                    <a:pt x="37815" y="35757"/>
                    <a:pt x="37815" y="35757"/>
                  </a:cubicBezTo>
                  <a:cubicBezTo>
                    <a:pt x="37815" y="35757"/>
                    <a:pt x="37815" y="35151"/>
                    <a:pt x="37815" y="35151"/>
                  </a:cubicBezTo>
                  <a:cubicBezTo>
                    <a:pt x="37815" y="35151"/>
                    <a:pt x="38319" y="34545"/>
                    <a:pt x="38319" y="33939"/>
                  </a:cubicBezTo>
                  <a:cubicBezTo>
                    <a:pt x="37815" y="33939"/>
                    <a:pt x="37815" y="33333"/>
                    <a:pt x="37310" y="32727"/>
                  </a:cubicBezTo>
                  <a:cubicBezTo>
                    <a:pt x="36806" y="32727"/>
                    <a:pt x="36806" y="32727"/>
                    <a:pt x="36806" y="32121"/>
                  </a:cubicBezTo>
                  <a:cubicBezTo>
                    <a:pt x="36806" y="32121"/>
                    <a:pt x="35798" y="31515"/>
                    <a:pt x="35798" y="31515"/>
                  </a:cubicBezTo>
                  <a:cubicBezTo>
                    <a:pt x="35798" y="31515"/>
                    <a:pt x="36302" y="30303"/>
                    <a:pt x="36302" y="30303"/>
                  </a:cubicBezTo>
                  <a:cubicBezTo>
                    <a:pt x="36302" y="30303"/>
                    <a:pt x="36302" y="29696"/>
                    <a:pt x="36806" y="29696"/>
                  </a:cubicBezTo>
                  <a:cubicBezTo>
                    <a:pt x="36806" y="30303"/>
                    <a:pt x="36806" y="30909"/>
                    <a:pt x="36806" y="30909"/>
                  </a:cubicBezTo>
                  <a:cubicBezTo>
                    <a:pt x="36806" y="31515"/>
                    <a:pt x="38319" y="32121"/>
                    <a:pt x="38319" y="32121"/>
                  </a:cubicBezTo>
                  <a:cubicBezTo>
                    <a:pt x="38319" y="32121"/>
                    <a:pt x="39327" y="31515"/>
                    <a:pt x="39327" y="31515"/>
                  </a:cubicBezTo>
                  <a:cubicBezTo>
                    <a:pt x="39831" y="31515"/>
                    <a:pt x="39831" y="30303"/>
                    <a:pt x="39831" y="30303"/>
                  </a:cubicBezTo>
                  <a:cubicBezTo>
                    <a:pt x="39831" y="30303"/>
                    <a:pt x="39327" y="30303"/>
                    <a:pt x="39831" y="29696"/>
                  </a:cubicBezTo>
                  <a:cubicBezTo>
                    <a:pt x="40336" y="29696"/>
                    <a:pt x="41344" y="29090"/>
                    <a:pt x="41344" y="29090"/>
                  </a:cubicBezTo>
                  <a:cubicBezTo>
                    <a:pt x="41344" y="28484"/>
                    <a:pt x="41848" y="28484"/>
                    <a:pt x="41848" y="28484"/>
                  </a:cubicBezTo>
                  <a:cubicBezTo>
                    <a:pt x="41848" y="28484"/>
                    <a:pt x="42352" y="27878"/>
                    <a:pt x="42352" y="27878"/>
                  </a:cubicBezTo>
                  <a:cubicBezTo>
                    <a:pt x="42352" y="27272"/>
                    <a:pt x="42857" y="27272"/>
                    <a:pt x="42352" y="26666"/>
                  </a:cubicBezTo>
                  <a:cubicBezTo>
                    <a:pt x="42352" y="26666"/>
                    <a:pt x="42352" y="26060"/>
                    <a:pt x="42352" y="25454"/>
                  </a:cubicBezTo>
                  <a:cubicBezTo>
                    <a:pt x="42352" y="25454"/>
                    <a:pt x="43361" y="26060"/>
                    <a:pt x="42352" y="24848"/>
                  </a:cubicBezTo>
                  <a:cubicBezTo>
                    <a:pt x="41344" y="24242"/>
                    <a:pt x="40336" y="23636"/>
                    <a:pt x="40840" y="23636"/>
                  </a:cubicBezTo>
                  <a:cubicBezTo>
                    <a:pt x="41344" y="23636"/>
                    <a:pt x="41848" y="23636"/>
                    <a:pt x="41848" y="23636"/>
                  </a:cubicBezTo>
                  <a:cubicBezTo>
                    <a:pt x="42352" y="23636"/>
                    <a:pt x="42857" y="24242"/>
                    <a:pt x="42857" y="23636"/>
                  </a:cubicBezTo>
                  <a:cubicBezTo>
                    <a:pt x="43361" y="23636"/>
                    <a:pt x="43361" y="23636"/>
                    <a:pt x="43361" y="23030"/>
                  </a:cubicBezTo>
                  <a:cubicBezTo>
                    <a:pt x="42857" y="22424"/>
                    <a:pt x="42857" y="22424"/>
                    <a:pt x="42857" y="22424"/>
                  </a:cubicBezTo>
                  <a:cubicBezTo>
                    <a:pt x="42352" y="21818"/>
                    <a:pt x="42352" y="21818"/>
                    <a:pt x="41848" y="21818"/>
                  </a:cubicBezTo>
                  <a:cubicBezTo>
                    <a:pt x="41848" y="21818"/>
                    <a:pt x="41344" y="22424"/>
                    <a:pt x="41848" y="21212"/>
                  </a:cubicBezTo>
                  <a:cubicBezTo>
                    <a:pt x="41848" y="20000"/>
                    <a:pt x="41848" y="20000"/>
                    <a:pt x="41848" y="19393"/>
                  </a:cubicBezTo>
                  <a:cubicBezTo>
                    <a:pt x="41848" y="19393"/>
                    <a:pt x="42857" y="19393"/>
                    <a:pt x="41848" y="19393"/>
                  </a:cubicBezTo>
                  <a:cubicBezTo>
                    <a:pt x="41344" y="18787"/>
                    <a:pt x="41344" y="18787"/>
                    <a:pt x="41344" y="18787"/>
                  </a:cubicBezTo>
                  <a:cubicBezTo>
                    <a:pt x="40840" y="18787"/>
                    <a:pt x="41344" y="18787"/>
                    <a:pt x="40336" y="18787"/>
                  </a:cubicBezTo>
                  <a:cubicBezTo>
                    <a:pt x="39831" y="18787"/>
                    <a:pt x="40336" y="17575"/>
                    <a:pt x="40336" y="17575"/>
                  </a:cubicBezTo>
                  <a:cubicBezTo>
                    <a:pt x="40336" y="16969"/>
                    <a:pt x="40840" y="14545"/>
                    <a:pt x="40840" y="14545"/>
                  </a:cubicBezTo>
                  <a:cubicBezTo>
                    <a:pt x="40336" y="13939"/>
                    <a:pt x="40336" y="13939"/>
                    <a:pt x="40336" y="13939"/>
                  </a:cubicBezTo>
                  <a:cubicBezTo>
                    <a:pt x="40336" y="13939"/>
                    <a:pt x="39831" y="12727"/>
                    <a:pt x="39831" y="12727"/>
                  </a:cubicBezTo>
                  <a:cubicBezTo>
                    <a:pt x="39831" y="12121"/>
                    <a:pt x="39831" y="11515"/>
                    <a:pt x="39327" y="11515"/>
                  </a:cubicBezTo>
                  <a:cubicBezTo>
                    <a:pt x="39327" y="11515"/>
                    <a:pt x="38823" y="10909"/>
                    <a:pt x="38823" y="10909"/>
                  </a:cubicBezTo>
                  <a:cubicBezTo>
                    <a:pt x="38823" y="10909"/>
                    <a:pt x="38319" y="10909"/>
                    <a:pt x="38319" y="10303"/>
                  </a:cubicBezTo>
                  <a:cubicBezTo>
                    <a:pt x="38319" y="9696"/>
                    <a:pt x="38319" y="9090"/>
                    <a:pt x="38319" y="9090"/>
                  </a:cubicBezTo>
                  <a:cubicBezTo>
                    <a:pt x="38319" y="8484"/>
                    <a:pt x="38319" y="7878"/>
                    <a:pt x="38319" y="7878"/>
                  </a:cubicBezTo>
                  <a:cubicBezTo>
                    <a:pt x="37310" y="4848"/>
                    <a:pt x="37310" y="4848"/>
                    <a:pt x="37310" y="4848"/>
                  </a:cubicBezTo>
                  <a:cubicBezTo>
                    <a:pt x="37310" y="4242"/>
                    <a:pt x="37310" y="4242"/>
                    <a:pt x="37310" y="4242"/>
                  </a:cubicBezTo>
                  <a:cubicBezTo>
                    <a:pt x="36806" y="3030"/>
                    <a:pt x="36806" y="3030"/>
                    <a:pt x="36806" y="3030"/>
                  </a:cubicBezTo>
                  <a:cubicBezTo>
                    <a:pt x="36302" y="3030"/>
                    <a:pt x="36302" y="3030"/>
                    <a:pt x="36302" y="3030"/>
                  </a:cubicBezTo>
                  <a:cubicBezTo>
                    <a:pt x="36302" y="1818"/>
                    <a:pt x="36302" y="1818"/>
                    <a:pt x="36302" y="1818"/>
                  </a:cubicBezTo>
                  <a:cubicBezTo>
                    <a:pt x="36302" y="1818"/>
                    <a:pt x="35798" y="1818"/>
                    <a:pt x="35798" y="2424"/>
                  </a:cubicBezTo>
                  <a:cubicBezTo>
                    <a:pt x="35798" y="2424"/>
                    <a:pt x="35798" y="3030"/>
                    <a:pt x="35294" y="3030"/>
                  </a:cubicBezTo>
                  <a:cubicBezTo>
                    <a:pt x="34789" y="3030"/>
                    <a:pt x="34285" y="2424"/>
                    <a:pt x="34285" y="2424"/>
                  </a:cubicBezTo>
                  <a:cubicBezTo>
                    <a:pt x="34285" y="2424"/>
                    <a:pt x="34285" y="1818"/>
                    <a:pt x="34285" y="1212"/>
                  </a:cubicBezTo>
                  <a:cubicBezTo>
                    <a:pt x="33781" y="1212"/>
                    <a:pt x="32268" y="0"/>
                    <a:pt x="32268" y="0"/>
                  </a:cubicBezTo>
                  <a:cubicBezTo>
                    <a:pt x="32268" y="0"/>
                    <a:pt x="32268" y="0"/>
                    <a:pt x="32268" y="606"/>
                  </a:cubicBezTo>
                  <a:cubicBezTo>
                    <a:pt x="32268" y="606"/>
                    <a:pt x="31764" y="1212"/>
                    <a:pt x="31764" y="606"/>
                  </a:cubicBezTo>
                  <a:cubicBezTo>
                    <a:pt x="31260" y="606"/>
                    <a:pt x="30252" y="0"/>
                    <a:pt x="30252" y="0"/>
                  </a:cubicBezTo>
                  <a:cubicBezTo>
                    <a:pt x="30252" y="0"/>
                    <a:pt x="30252" y="606"/>
                    <a:pt x="30252" y="606"/>
                  </a:cubicBezTo>
                  <a:cubicBezTo>
                    <a:pt x="30252" y="1212"/>
                    <a:pt x="30756" y="1818"/>
                    <a:pt x="30756" y="1818"/>
                  </a:cubicBezTo>
                  <a:cubicBezTo>
                    <a:pt x="30252" y="1818"/>
                    <a:pt x="29747" y="1818"/>
                    <a:pt x="29747" y="1818"/>
                  </a:cubicBezTo>
                  <a:cubicBezTo>
                    <a:pt x="29747" y="1818"/>
                    <a:pt x="29747" y="1818"/>
                    <a:pt x="29243" y="1818"/>
                  </a:cubicBezTo>
                  <a:cubicBezTo>
                    <a:pt x="29243" y="1212"/>
                    <a:pt x="28739" y="1212"/>
                    <a:pt x="28739" y="1212"/>
                  </a:cubicBezTo>
                  <a:cubicBezTo>
                    <a:pt x="28739" y="1818"/>
                    <a:pt x="28235" y="1818"/>
                    <a:pt x="28235" y="3030"/>
                  </a:cubicBezTo>
                  <a:cubicBezTo>
                    <a:pt x="28739" y="3636"/>
                    <a:pt x="28235" y="3636"/>
                    <a:pt x="28739" y="4242"/>
                  </a:cubicBezTo>
                  <a:cubicBezTo>
                    <a:pt x="29243" y="4242"/>
                    <a:pt x="29243" y="4242"/>
                    <a:pt x="29747" y="4848"/>
                  </a:cubicBezTo>
                  <a:cubicBezTo>
                    <a:pt x="30252" y="4848"/>
                    <a:pt x="30252" y="4848"/>
                    <a:pt x="30756" y="4848"/>
                  </a:cubicBezTo>
                  <a:cubicBezTo>
                    <a:pt x="30756" y="4848"/>
                    <a:pt x="31260" y="4848"/>
                    <a:pt x="31764" y="4848"/>
                  </a:cubicBezTo>
                  <a:cubicBezTo>
                    <a:pt x="31764" y="4848"/>
                    <a:pt x="32268" y="4242"/>
                    <a:pt x="32268" y="4242"/>
                  </a:cubicBezTo>
                  <a:cubicBezTo>
                    <a:pt x="32268" y="4242"/>
                    <a:pt x="32268" y="4848"/>
                    <a:pt x="32268" y="4848"/>
                  </a:cubicBezTo>
                  <a:cubicBezTo>
                    <a:pt x="32268" y="4848"/>
                    <a:pt x="31764" y="4848"/>
                    <a:pt x="32268" y="5454"/>
                  </a:cubicBezTo>
                  <a:cubicBezTo>
                    <a:pt x="32268" y="5454"/>
                    <a:pt x="32268" y="5454"/>
                    <a:pt x="32268" y="5454"/>
                  </a:cubicBezTo>
                  <a:cubicBezTo>
                    <a:pt x="32773" y="6060"/>
                    <a:pt x="32773" y="6060"/>
                    <a:pt x="32773" y="6060"/>
                  </a:cubicBezTo>
                  <a:cubicBezTo>
                    <a:pt x="32773" y="6060"/>
                    <a:pt x="32773" y="6060"/>
                    <a:pt x="32773" y="6060"/>
                  </a:cubicBezTo>
                  <a:cubicBezTo>
                    <a:pt x="32773" y="6060"/>
                    <a:pt x="32773" y="6666"/>
                    <a:pt x="32773" y="6666"/>
                  </a:cubicBezTo>
                  <a:cubicBezTo>
                    <a:pt x="32773" y="7272"/>
                    <a:pt x="32773" y="7272"/>
                    <a:pt x="33277" y="7272"/>
                  </a:cubicBezTo>
                  <a:cubicBezTo>
                    <a:pt x="33781" y="7878"/>
                    <a:pt x="33781" y="7272"/>
                    <a:pt x="33781" y="7272"/>
                  </a:cubicBezTo>
                  <a:cubicBezTo>
                    <a:pt x="33781" y="7272"/>
                    <a:pt x="34789" y="8484"/>
                    <a:pt x="34285" y="8484"/>
                  </a:cubicBezTo>
                  <a:cubicBezTo>
                    <a:pt x="34285" y="8484"/>
                    <a:pt x="33781" y="7878"/>
                    <a:pt x="34285" y="8484"/>
                  </a:cubicBezTo>
                  <a:cubicBezTo>
                    <a:pt x="34789" y="9090"/>
                    <a:pt x="35294" y="9090"/>
                    <a:pt x="35294" y="9090"/>
                  </a:cubicBezTo>
                  <a:cubicBezTo>
                    <a:pt x="35294" y="9090"/>
                    <a:pt x="34789" y="9696"/>
                    <a:pt x="33781" y="9090"/>
                  </a:cubicBezTo>
                  <a:cubicBezTo>
                    <a:pt x="33277" y="9090"/>
                    <a:pt x="33277" y="9090"/>
                    <a:pt x="33277" y="9090"/>
                  </a:cubicBezTo>
                  <a:cubicBezTo>
                    <a:pt x="33277" y="9090"/>
                    <a:pt x="32773" y="8484"/>
                    <a:pt x="32773" y="8484"/>
                  </a:cubicBezTo>
                  <a:cubicBezTo>
                    <a:pt x="32268" y="7878"/>
                    <a:pt x="32268" y="7272"/>
                    <a:pt x="32268" y="7272"/>
                  </a:cubicBezTo>
                  <a:cubicBezTo>
                    <a:pt x="32268" y="7272"/>
                    <a:pt x="31764" y="6666"/>
                    <a:pt x="31260" y="6666"/>
                  </a:cubicBezTo>
                  <a:cubicBezTo>
                    <a:pt x="30756" y="6060"/>
                    <a:pt x="30252" y="6666"/>
                    <a:pt x="29747" y="6666"/>
                  </a:cubicBezTo>
                  <a:cubicBezTo>
                    <a:pt x="29747" y="6666"/>
                    <a:pt x="29243" y="7272"/>
                    <a:pt x="28739" y="7272"/>
                  </a:cubicBezTo>
                  <a:cubicBezTo>
                    <a:pt x="28739" y="7272"/>
                    <a:pt x="28739" y="7878"/>
                    <a:pt x="28739" y="8484"/>
                  </a:cubicBezTo>
                  <a:cubicBezTo>
                    <a:pt x="29243" y="9090"/>
                    <a:pt x="30252" y="11515"/>
                    <a:pt x="30252" y="11515"/>
                  </a:cubicBezTo>
                  <a:cubicBezTo>
                    <a:pt x="30252" y="11515"/>
                    <a:pt x="31260" y="12727"/>
                    <a:pt x="31260" y="12727"/>
                  </a:cubicBezTo>
                  <a:cubicBezTo>
                    <a:pt x="31260" y="12727"/>
                    <a:pt x="31764" y="13939"/>
                    <a:pt x="31764" y="13939"/>
                  </a:cubicBezTo>
                  <a:cubicBezTo>
                    <a:pt x="31764" y="13939"/>
                    <a:pt x="31764" y="13939"/>
                    <a:pt x="32268" y="14545"/>
                  </a:cubicBezTo>
                  <a:cubicBezTo>
                    <a:pt x="32773" y="14545"/>
                    <a:pt x="32268" y="14545"/>
                    <a:pt x="32268" y="14545"/>
                  </a:cubicBezTo>
                  <a:cubicBezTo>
                    <a:pt x="32268" y="15151"/>
                    <a:pt x="31764" y="15757"/>
                    <a:pt x="31764" y="16363"/>
                  </a:cubicBezTo>
                  <a:cubicBezTo>
                    <a:pt x="31764" y="16363"/>
                    <a:pt x="31764" y="15757"/>
                    <a:pt x="31764" y="16363"/>
                  </a:cubicBezTo>
                  <a:cubicBezTo>
                    <a:pt x="31764" y="17575"/>
                    <a:pt x="31764" y="18787"/>
                    <a:pt x="31764" y="18787"/>
                  </a:cubicBezTo>
                  <a:cubicBezTo>
                    <a:pt x="31260" y="20000"/>
                    <a:pt x="31260" y="20000"/>
                    <a:pt x="31260" y="20000"/>
                  </a:cubicBezTo>
                  <a:cubicBezTo>
                    <a:pt x="30756" y="20606"/>
                    <a:pt x="30756" y="20606"/>
                    <a:pt x="30756" y="20606"/>
                  </a:cubicBezTo>
                  <a:cubicBezTo>
                    <a:pt x="30756" y="20606"/>
                    <a:pt x="30756" y="20606"/>
                    <a:pt x="30756" y="20606"/>
                  </a:cubicBezTo>
                  <a:cubicBezTo>
                    <a:pt x="30252" y="20606"/>
                    <a:pt x="30756" y="20000"/>
                    <a:pt x="30756" y="20000"/>
                  </a:cubicBezTo>
                  <a:cubicBezTo>
                    <a:pt x="30756" y="19393"/>
                    <a:pt x="30756" y="19393"/>
                    <a:pt x="30756" y="19393"/>
                  </a:cubicBezTo>
                  <a:cubicBezTo>
                    <a:pt x="31260" y="18181"/>
                    <a:pt x="31260" y="18181"/>
                    <a:pt x="31260" y="18181"/>
                  </a:cubicBezTo>
                  <a:cubicBezTo>
                    <a:pt x="31260" y="18181"/>
                    <a:pt x="30756" y="17575"/>
                    <a:pt x="30252" y="17575"/>
                  </a:cubicBezTo>
                  <a:cubicBezTo>
                    <a:pt x="30252" y="16969"/>
                    <a:pt x="30252" y="17575"/>
                    <a:pt x="29747" y="17575"/>
                  </a:cubicBezTo>
                  <a:cubicBezTo>
                    <a:pt x="29747" y="17575"/>
                    <a:pt x="29243" y="18787"/>
                    <a:pt x="29243" y="18787"/>
                  </a:cubicBezTo>
                  <a:cubicBezTo>
                    <a:pt x="29243" y="18787"/>
                    <a:pt x="28739" y="18787"/>
                    <a:pt x="29243" y="18181"/>
                  </a:cubicBezTo>
                  <a:cubicBezTo>
                    <a:pt x="29243" y="18181"/>
                    <a:pt x="29243" y="16969"/>
                    <a:pt x="29747" y="16969"/>
                  </a:cubicBezTo>
                  <a:cubicBezTo>
                    <a:pt x="29747" y="16969"/>
                    <a:pt x="29747" y="16969"/>
                    <a:pt x="29747" y="16969"/>
                  </a:cubicBezTo>
                  <a:cubicBezTo>
                    <a:pt x="29747" y="16363"/>
                    <a:pt x="30252" y="16363"/>
                    <a:pt x="30252" y="15757"/>
                  </a:cubicBezTo>
                  <a:cubicBezTo>
                    <a:pt x="30252" y="15151"/>
                    <a:pt x="30252" y="15151"/>
                    <a:pt x="30252" y="14545"/>
                  </a:cubicBezTo>
                  <a:cubicBezTo>
                    <a:pt x="29747" y="14545"/>
                    <a:pt x="29747" y="13939"/>
                    <a:pt x="29747" y="13333"/>
                  </a:cubicBezTo>
                  <a:cubicBezTo>
                    <a:pt x="29243" y="13333"/>
                    <a:pt x="28739" y="13939"/>
                    <a:pt x="28739" y="13939"/>
                  </a:cubicBezTo>
                  <a:cubicBezTo>
                    <a:pt x="28739" y="14545"/>
                    <a:pt x="28739" y="14545"/>
                    <a:pt x="28739" y="14545"/>
                  </a:cubicBezTo>
                  <a:cubicBezTo>
                    <a:pt x="28235" y="15151"/>
                    <a:pt x="28235" y="15151"/>
                    <a:pt x="27731" y="15757"/>
                  </a:cubicBezTo>
                  <a:cubicBezTo>
                    <a:pt x="27226" y="16363"/>
                    <a:pt x="27226" y="16363"/>
                    <a:pt x="27226" y="16363"/>
                  </a:cubicBezTo>
                  <a:cubicBezTo>
                    <a:pt x="27226" y="16363"/>
                    <a:pt x="27731" y="15151"/>
                    <a:pt x="27731" y="15151"/>
                  </a:cubicBezTo>
                  <a:cubicBezTo>
                    <a:pt x="27731" y="15151"/>
                    <a:pt x="28235" y="14545"/>
                    <a:pt x="27731" y="14545"/>
                  </a:cubicBezTo>
                  <a:cubicBezTo>
                    <a:pt x="27731" y="14545"/>
                    <a:pt x="27731" y="14545"/>
                    <a:pt x="27731" y="13939"/>
                  </a:cubicBezTo>
                  <a:cubicBezTo>
                    <a:pt x="27731" y="13939"/>
                    <a:pt x="27731" y="13333"/>
                    <a:pt x="27731" y="13333"/>
                  </a:cubicBezTo>
                  <a:cubicBezTo>
                    <a:pt x="27731" y="13333"/>
                    <a:pt x="28235" y="13333"/>
                    <a:pt x="27731" y="13333"/>
                  </a:cubicBezTo>
                  <a:cubicBezTo>
                    <a:pt x="27226" y="13333"/>
                    <a:pt x="27226" y="13333"/>
                    <a:pt x="27226" y="13333"/>
                  </a:cubicBezTo>
                  <a:cubicBezTo>
                    <a:pt x="27226" y="13333"/>
                    <a:pt x="26722" y="13333"/>
                    <a:pt x="26722" y="13333"/>
                  </a:cubicBezTo>
                  <a:cubicBezTo>
                    <a:pt x="26722" y="12727"/>
                    <a:pt x="27226" y="12727"/>
                    <a:pt x="27226" y="12727"/>
                  </a:cubicBezTo>
                  <a:cubicBezTo>
                    <a:pt x="27226" y="12121"/>
                    <a:pt x="27731" y="11515"/>
                    <a:pt x="27731" y="11515"/>
                  </a:cubicBezTo>
                  <a:cubicBezTo>
                    <a:pt x="27731" y="11515"/>
                    <a:pt x="27226" y="10909"/>
                    <a:pt x="27226" y="10909"/>
                  </a:cubicBezTo>
                  <a:cubicBezTo>
                    <a:pt x="26722" y="10303"/>
                    <a:pt x="26722" y="9696"/>
                    <a:pt x="26722" y="9696"/>
                  </a:cubicBezTo>
                  <a:cubicBezTo>
                    <a:pt x="26722" y="9696"/>
                    <a:pt x="26722" y="10909"/>
                    <a:pt x="26722" y="9090"/>
                  </a:cubicBezTo>
                  <a:cubicBezTo>
                    <a:pt x="26218" y="7272"/>
                    <a:pt x="26218" y="7272"/>
                    <a:pt x="26218" y="7272"/>
                  </a:cubicBezTo>
                  <a:cubicBezTo>
                    <a:pt x="25714" y="6666"/>
                    <a:pt x="25714" y="6666"/>
                    <a:pt x="25714" y="6666"/>
                  </a:cubicBezTo>
                  <a:cubicBezTo>
                    <a:pt x="25714" y="6666"/>
                    <a:pt x="25714" y="6060"/>
                    <a:pt x="25210" y="6060"/>
                  </a:cubicBezTo>
                  <a:cubicBezTo>
                    <a:pt x="25210" y="5454"/>
                    <a:pt x="24201" y="4848"/>
                    <a:pt x="24201" y="4848"/>
                  </a:cubicBezTo>
                  <a:cubicBezTo>
                    <a:pt x="24201" y="4242"/>
                    <a:pt x="24201" y="4242"/>
                    <a:pt x="24201" y="4242"/>
                  </a:cubicBezTo>
                  <a:cubicBezTo>
                    <a:pt x="24201" y="4242"/>
                    <a:pt x="24201" y="3636"/>
                    <a:pt x="24201" y="3636"/>
                  </a:cubicBezTo>
                  <a:cubicBezTo>
                    <a:pt x="23697" y="3636"/>
                    <a:pt x="23193" y="3030"/>
                    <a:pt x="23193" y="3636"/>
                  </a:cubicBezTo>
                  <a:cubicBezTo>
                    <a:pt x="23193" y="4242"/>
                    <a:pt x="23193" y="4242"/>
                    <a:pt x="23193" y="4848"/>
                  </a:cubicBezTo>
                  <a:cubicBezTo>
                    <a:pt x="22689" y="4848"/>
                    <a:pt x="21680" y="4848"/>
                    <a:pt x="21680" y="4848"/>
                  </a:cubicBezTo>
                  <a:cubicBezTo>
                    <a:pt x="21680" y="4848"/>
                    <a:pt x="21680" y="5454"/>
                    <a:pt x="21680" y="5454"/>
                  </a:cubicBezTo>
                  <a:cubicBezTo>
                    <a:pt x="20672" y="6060"/>
                    <a:pt x="20672" y="6060"/>
                    <a:pt x="20672" y="6060"/>
                  </a:cubicBezTo>
                  <a:cubicBezTo>
                    <a:pt x="20672" y="6060"/>
                    <a:pt x="20672" y="5454"/>
                    <a:pt x="20672" y="6060"/>
                  </a:cubicBezTo>
                  <a:cubicBezTo>
                    <a:pt x="21176" y="6666"/>
                    <a:pt x="21176" y="7272"/>
                    <a:pt x="21176" y="7878"/>
                  </a:cubicBezTo>
                  <a:cubicBezTo>
                    <a:pt x="21176" y="7878"/>
                    <a:pt x="22184" y="8484"/>
                    <a:pt x="21680" y="8484"/>
                  </a:cubicBezTo>
                  <a:cubicBezTo>
                    <a:pt x="21680" y="8484"/>
                    <a:pt x="20672" y="8484"/>
                    <a:pt x="20672" y="8484"/>
                  </a:cubicBezTo>
                  <a:cubicBezTo>
                    <a:pt x="20672" y="8484"/>
                    <a:pt x="20168" y="7878"/>
                    <a:pt x="20168" y="7272"/>
                  </a:cubicBezTo>
                  <a:cubicBezTo>
                    <a:pt x="20168" y="7272"/>
                    <a:pt x="19663" y="6666"/>
                    <a:pt x="19159" y="6666"/>
                  </a:cubicBezTo>
                  <a:cubicBezTo>
                    <a:pt x="19159" y="6666"/>
                    <a:pt x="18655" y="6666"/>
                    <a:pt x="18151" y="7272"/>
                  </a:cubicBezTo>
                  <a:cubicBezTo>
                    <a:pt x="18151" y="7878"/>
                    <a:pt x="18151" y="7272"/>
                    <a:pt x="18151" y="8484"/>
                  </a:cubicBezTo>
                  <a:cubicBezTo>
                    <a:pt x="18151" y="9696"/>
                    <a:pt x="18151" y="10909"/>
                    <a:pt x="18151" y="10909"/>
                  </a:cubicBezTo>
                  <a:cubicBezTo>
                    <a:pt x="18151" y="10909"/>
                    <a:pt x="18655" y="11515"/>
                    <a:pt x="19159" y="12121"/>
                  </a:cubicBezTo>
                  <a:cubicBezTo>
                    <a:pt x="19159" y="12121"/>
                    <a:pt x="19663" y="13939"/>
                    <a:pt x="19663" y="13939"/>
                  </a:cubicBezTo>
                  <a:cubicBezTo>
                    <a:pt x="19663" y="14545"/>
                    <a:pt x="20168" y="15151"/>
                    <a:pt x="20168" y="15151"/>
                  </a:cubicBezTo>
                  <a:cubicBezTo>
                    <a:pt x="20168" y="15151"/>
                    <a:pt x="17647" y="13939"/>
                    <a:pt x="17647" y="13333"/>
                  </a:cubicBezTo>
                  <a:cubicBezTo>
                    <a:pt x="17647" y="12727"/>
                    <a:pt x="17647" y="11515"/>
                    <a:pt x="17142" y="11515"/>
                  </a:cubicBezTo>
                  <a:cubicBezTo>
                    <a:pt x="17142" y="11515"/>
                    <a:pt x="17142" y="10909"/>
                    <a:pt x="16638" y="11515"/>
                  </a:cubicBezTo>
                  <a:cubicBezTo>
                    <a:pt x="16134" y="11515"/>
                    <a:pt x="16134" y="11515"/>
                    <a:pt x="15630" y="11515"/>
                  </a:cubicBezTo>
                  <a:cubicBezTo>
                    <a:pt x="15630" y="12121"/>
                    <a:pt x="15630" y="12727"/>
                    <a:pt x="15630" y="12727"/>
                  </a:cubicBezTo>
                  <a:cubicBezTo>
                    <a:pt x="15630" y="12727"/>
                    <a:pt x="15630" y="13333"/>
                    <a:pt x="15630" y="13939"/>
                  </a:cubicBezTo>
                  <a:cubicBezTo>
                    <a:pt x="16134" y="15151"/>
                    <a:pt x="16134" y="15151"/>
                    <a:pt x="16134" y="15757"/>
                  </a:cubicBezTo>
                  <a:cubicBezTo>
                    <a:pt x="16638" y="16363"/>
                    <a:pt x="17142" y="16363"/>
                    <a:pt x="17142" y="16969"/>
                  </a:cubicBezTo>
                  <a:cubicBezTo>
                    <a:pt x="17142" y="16969"/>
                    <a:pt x="17647" y="17575"/>
                    <a:pt x="17647" y="17575"/>
                  </a:cubicBezTo>
                  <a:cubicBezTo>
                    <a:pt x="17647" y="17575"/>
                    <a:pt x="17142" y="18787"/>
                    <a:pt x="17142" y="18787"/>
                  </a:cubicBezTo>
                  <a:cubicBezTo>
                    <a:pt x="17142" y="19393"/>
                    <a:pt x="16638" y="20000"/>
                    <a:pt x="16638" y="20000"/>
                  </a:cubicBezTo>
                  <a:cubicBezTo>
                    <a:pt x="16638" y="20000"/>
                    <a:pt x="17647" y="20606"/>
                    <a:pt x="17647" y="20606"/>
                  </a:cubicBezTo>
                  <a:cubicBezTo>
                    <a:pt x="17647" y="20606"/>
                    <a:pt x="18151" y="21212"/>
                    <a:pt x="17647" y="21818"/>
                  </a:cubicBezTo>
                  <a:cubicBezTo>
                    <a:pt x="17142" y="21818"/>
                    <a:pt x="17142" y="21818"/>
                    <a:pt x="16638" y="21818"/>
                  </a:cubicBezTo>
                  <a:cubicBezTo>
                    <a:pt x="16638" y="21212"/>
                    <a:pt x="16134" y="21818"/>
                    <a:pt x="16134" y="20606"/>
                  </a:cubicBezTo>
                  <a:cubicBezTo>
                    <a:pt x="16638" y="20000"/>
                    <a:pt x="16638" y="19393"/>
                    <a:pt x="16638" y="19393"/>
                  </a:cubicBezTo>
                  <a:cubicBezTo>
                    <a:pt x="16134" y="19393"/>
                    <a:pt x="15630" y="18181"/>
                    <a:pt x="15630" y="18181"/>
                  </a:cubicBezTo>
                  <a:cubicBezTo>
                    <a:pt x="15630" y="18181"/>
                    <a:pt x="16638" y="20000"/>
                    <a:pt x="15126" y="16969"/>
                  </a:cubicBezTo>
                  <a:cubicBezTo>
                    <a:pt x="14117" y="14545"/>
                    <a:pt x="14117" y="14545"/>
                    <a:pt x="14117" y="14545"/>
                  </a:cubicBezTo>
                  <a:cubicBezTo>
                    <a:pt x="14117" y="13333"/>
                    <a:pt x="14117" y="13333"/>
                    <a:pt x="14117" y="13333"/>
                  </a:cubicBezTo>
                  <a:cubicBezTo>
                    <a:pt x="14117" y="13333"/>
                    <a:pt x="13613" y="13333"/>
                    <a:pt x="13613" y="13333"/>
                  </a:cubicBezTo>
                  <a:cubicBezTo>
                    <a:pt x="13613" y="13333"/>
                    <a:pt x="13109" y="12727"/>
                    <a:pt x="13109" y="12727"/>
                  </a:cubicBezTo>
                  <a:cubicBezTo>
                    <a:pt x="13109" y="12727"/>
                    <a:pt x="12100" y="12727"/>
                    <a:pt x="12100" y="12727"/>
                  </a:cubicBezTo>
                  <a:cubicBezTo>
                    <a:pt x="12100" y="13333"/>
                    <a:pt x="12100" y="13333"/>
                    <a:pt x="12100" y="13939"/>
                  </a:cubicBezTo>
                  <a:cubicBezTo>
                    <a:pt x="11596" y="13939"/>
                    <a:pt x="11596" y="15151"/>
                    <a:pt x="11596" y="15151"/>
                  </a:cubicBezTo>
                  <a:cubicBezTo>
                    <a:pt x="11092" y="15151"/>
                    <a:pt x="11092" y="16363"/>
                    <a:pt x="11092" y="16363"/>
                  </a:cubicBezTo>
                  <a:cubicBezTo>
                    <a:pt x="11092" y="16363"/>
                    <a:pt x="11596" y="16363"/>
                    <a:pt x="11596" y="16969"/>
                  </a:cubicBezTo>
                  <a:cubicBezTo>
                    <a:pt x="12100" y="17575"/>
                    <a:pt x="12100" y="18181"/>
                    <a:pt x="12100" y="18181"/>
                  </a:cubicBezTo>
                  <a:cubicBezTo>
                    <a:pt x="12100" y="18181"/>
                    <a:pt x="11596" y="17575"/>
                    <a:pt x="11596" y="17575"/>
                  </a:cubicBezTo>
                  <a:cubicBezTo>
                    <a:pt x="11092" y="17575"/>
                    <a:pt x="11092" y="17575"/>
                    <a:pt x="11092" y="17575"/>
                  </a:cubicBezTo>
                  <a:cubicBezTo>
                    <a:pt x="10588" y="18181"/>
                    <a:pt x="10588" y="18181"/>
                    <a:pt x="10588" y="18181"/>
                  </a:cubicBezTo>
                  <a:cubicBezTo>
                    <a:pt x="10588" y="18181"/>
                    <a:pt x="10588" y="18181"/>
                    <a:pt x="10588" y="18181"/>
                  </a:cubicBezTo>
                  <a:cubicBezTo>
                    <a:pt x="10588" y="18181"/>
                    <a:pt x="10588" y="19393"/>
                    <a:pt x="10588" y="19393"/>
                  </a:cubicBezTo>
                  <a:cubicBezTo>
                    <a:pt x="10588" y="19393"/>
                    <a:pt x="11092" y="20000"/>
                    <a:pt x="11092" y="20000"/>
                  </a:cubicBezTo>
                  <a:cubicBezTo>
                    <a:pt x="11092" y="20000"/>
                    <a:pt x="11092" y="20606"/>
                    <a:pt x="11092" y="20606"/>
                  </a:cubicBezTo>
                  <a:cubicBezTo>
                    <a:pt x="11092" y="20606"/>
                    <a:pt x="11596" y="21212"/>
                    <a:pt x="11596" y="21212"/>
                  </a:cubicBezTo>
                  <a:cubicBezTo>
                    <a:pt x="11596" y="21818"/>
                    <a:pt x="11596" y="21818"/>
                    <a:pt x="11596" y="21818"/>
                  </a:cubicBezTo>
                  <a:cubicBezTo>
                    <a:pt x="11596" y="21818"/>
                    <a:pt x="11596" y="21818"/>
                    <a:pt x="11596" y="21818"/>
                  </a:cubicBezTo>
                  <a:cubicBezTo>
                    <a:pt x="11092" y="21818"/>
                    <a:pt x="11596" y="22424"/>
                    <a:pt x="11092" y="21818"/>
                  </a:cubicBezTo>
                  <a:cubicBezTo>
                    <a:pt x="10588" y="21212"/>
                    <a:pt x="10588" y="21818"/>
                    <a:pt x="10084" y="21212"/>
                  </a:cubicBezTo>
                  <a:cubicBezTo>
                    <a:pt x="10084" y="20000"/>
                    <a:pt x="10084" y="20000"/>
                    <a:pt x="10084" y="20000"/>
                  </a:cubicBezTo>
                  <a:cubicBezTo>
                    <a:pt x="10084" y="20000"/>
                    <a:pt x="10588" y="19393"/>
                    <a:pt x="9579" y="18787"/>
                  </a:cubicBezTo>
                  <a:cubicBezTo>
                    <a:pt x="9075" y="17575"/>
                    <a:pt x="9075" y="16969"/>
                    <a:pt x="9075" y="16969"/>
                  </a:cubicBezTo>
                  <a:cubicBezTo>
                    <a:pt x="9075" y="16969"/>
                    <a:pt x="8571" y="16363"/>
                    <a:pt x="8067" y="16363"/>
                  </a:cubicBezTo>
                  <a:cubicBezTo>
                    <a:pt x="8067" y="16969"/>
                    <a:pt x="8067" y="16969"/>
                    <a:pt x="7563" y="16969"/>
                  </a:cubicBezTo>
                  <a:cubicBezTo>
                    <a:pt x="7058" y="17575"/>
                    <a:pt x="7058" y="17575"/>
                    <a:pt x="6554" y="17575"/>
                  </a:cubicBezTo>
                  <a:cubicBezTo>
                    <a:pt x="6554" y="17575"/>
                    <a:pt x="5546" y="17575"/>
                    <a:pt x="5546" y="17575"/>
                  </a:cubicBezTo>
                  <a:cubicBezTo>
                    <a:pt x="5546" y="17575"/>
                    <a:pt x="5546" y="17575"/>
                    <a:pt x="4537" y="18181"/>
                  </a:cubicBezTo>
                  <a:cubicBezTo>
                    <a:pt x="4033" y="19393"/>
                    <a:pt x="3529" y="19393"/>
                    <a:pt x="4033" y="19393"/>
                  </a:cubicBezTo>
                  <a:cubicBezTo>
                    <a:pt x="4537" y="20000"/>
                    <a:pt x="5546" y="20000"/>
                    <a:pt x="5546" y="20000"/>
                  </a:cubicBezTo>
                  <a:cubicBezTo>
                    <a:pt x="5546" y="20000"/>
                    <a:pt x="6050" y="20000"/>
                    <a:pt x="6554" y="20606"/>
                  </a:cubicBezTo>
                  <a:cubicBezTo>
                    <a:pt x="7058" y="20606"/>
                    <a:pt x="8067" y="21818"/>
                    <a:pt x="8067" y="21818"/>
                  </a:cubicBezTo>
                  <a:cubicBezTo>
                    <a:pt x="9075" y="23636"/>
                    <a:pt x="9075" y="23636"/>
                    <a:pt x="9075" y="23636"/>
                  </a:cubicBezTo>
                  <a:cubicBezTo>
                    <a:pt x="9075" y="23636"/>
                    <a:pt x="9075" y="24242"/>
                    <a:pt x="9075" y="24242"/>
                  </a:cubicBezTo>
                  <a:cubicBezTo>
                    <a:pt x="9075" y="24242"/>
                    <a:pt x="9075" y="24242"/>
                    <a:pt x="9075" y="24848"/>
                  </a:cubicBezTo>
                  <a:cubicBezTo>
                    <a:pt x="9075" y="24848"/>
                    <a:pt x="9075" y="25454"/>
                    <a:pt x="9075" y="25454"/>
                  </a:cubicBezTo>
                  <a:cubicBezTo>
                    <a:pt x="9075" y="25454"/>
                    <a:pt x="9579" y="26060"/>
                    <a:pt x="10084" y="26666"/>
                  </a:cubicBezTo>
                  <a:cubicBezTo>
                    <a:pt x="10588" y="26666"/>
                    <a:pt x="10588" y="26666"/>
                    <a:pt x="11092" y="26666"/>
                  </a:cubicBezTo>
                  <a:cubicBezTo>
                    <a:pt x="11596" y="26666"/>
                    <a:pt x="11092" y="26666"/>
                    <a:pt x="11596" y="26666"/>
                  </a:cubicBezTo>
                  <a:cubicBezTo>
                    <a:pt x="12605" y="26060"/>
                    <a:pt x="12605" y="26060"/>
                    <a:pt x="12605" y="26060"/>
                  </a:cubicBezTo>
                  <a:cubicBezTo>
                    <a:pt x="12605" y="26060"/>
                    <a:pt x="12605" y="26060"/>
                    <a:pt x="13109" y="26060"/>
                  </a:cubicBezTo>
                  <a:cubicBezTo>
                    <a:pt x="14117" y="26060"/>
                    <a:pt x="13613" y="26666"/>
                    <a:pt x="14117" y="26666"/>
                  </a:cubicBezTo>
                  <a:cubicBezTo>
                    <a:pt x="14117" y="26060"/>
                    <a:pt x="15126" y="26060"/>
                    <a:pt x="15126" y="26060"/>
                  </a:cubicBezTo>
                  <a:cubicBezTo>
                    <a:pt x="15630" y="26060"/>
                    <a:pt x="15630" y="25454"/>
                    <a:pt x="16134" y="26060"/>
                  </a:cubicBezTo>
                  <a:cubicBezTo>
                    <a:pt x="16134" y="26666"/>
                    <a:pt x="16134" y="26666"/>
                    <a:pt x="16134" y="27272"/>
                  </a:cubicBezTo>
                  <a:cubicBezTo>
                    <a:pt x="16638" y="27272"/>
                    <a:pt x="17142" y="27878"/>
                    <a:pt x="17142" y="27878"/>
                  </a:cubicBezTo>
                  <a:cubicBezTo>
                    <a:pt x="18151" y="27878"/>
                    <a:pt x="18151" y="27878"/>
                    <a:pt x="18151" y="27878"/>
                  </a:cubicBezTo>
                  <a:cubicBezTo>
                    <a:pt x="18151" y="27878"/>
                    <a:pt x="18151" y="27272"/>
                    <a:pt x="18655" y="27272"/>
                  </a:cubicBezTo>
                  <a:cubicBezTo>
                    <a:pt x="18655" y="26666"/>
                    <a:pt x="19159" y="26060"/>
                    <a:pt x="19159" y="26060"/>
                  </a:cubicBezTo>
                  <a:cubicBezTo>
                    <a:pt x="19159" y="26060"/>
                    <a:pt x="18655" y="26060"/>
                    <a:pt x="19159" y="26666"/>
                  </a:cubicBezTo>
                  <a:cubicBezTo>
                    <a:pt x="19663" y="26666"/>
                    <a:pt x="19663" y="26666"/>
                    <a:pt x="20168" y="27272"/>
                  </a:cubicBezTo>
                  <a:cubicBezTo>
                    <a:pt x="20168" y="27272"/>
                    <a:pt x="21176" y="26666"/>
                    <a:pt x="21176" y="26666"/>
                  </a:cubicBezTo>
                  <a:cubicBezTo>
                    <a:pt x="21680" y="26666"/>
                    <a:pt x="21680" y="26666"/>
                    <a:pt x="21680" y="26666"/>
                  </a:cubicBezTo>
                  <a:cubicBezTo>
                    <a:pt x="21680" y="26666"/>
                    <a:pt x="21176" y="27272"/>
                    <a:pt x="21680" y="27272"/>
                  </a:cubicBezTo>
                  <a:cubicBezTo>
                    <a:pt x="21680" y="27272"/>
                    <a:pt x="21176" y="27272"/>
                    <a:pt x="21680" y="27272"/>
                  </a:cubicBezTo>
                  <a:cubicBezTo>
                    <a:pt x="22184" y="27272"/>
                    <a:pt x="22689" y="26666"/>
                    <a:pt x="22689" y="26666"/>
                  </a:cubicBezTo>
                  <a:cubicBezTo>
                    <a:pt x="22689" y="26666"/>
                    <a:pt x="22184" y="27272"/>
                    <a:pt x="22184" y="27878"/>
                  </a:cubicBezTo>
                  <a:cubicBezTo>
                    <a:pt x="22184" y="27878"/>
                    <a:pt x="22184" y="28484"/>
                    <a:pt x="22184" y="28484"/>
                  </a:cubicBezTo>
                  <a:cubicBezTo>
                    <a:pt x="22184" y="28484"/>
                    <a:pt x="22184" y="29090"/>
                    <a:pt x="22689" y="29696"/>
                  </a:cubicBezTo>
                  <a:cubicBezTo>
                    <a:pt x="23193" y="29696"/>
                    <a:pt x="23697" y="29696"/>
                    <a:pt x="23697" y="29696"/>
                  </a:cubicBezTo>
                  <a:cubicBezTo>
                    <a:pt x="23697" y="29696"/>
                    <a:pt x="24705" y="29696"/>
                    <a:pt x="24705" y="29696"/>
                  </a:cubicBezTo>
                  <a:cubicBezTo>
                    <a:pt x="24705" y="30303"/>
                    <a:pt x="24705" y="29696"/>
                    <a:pt x="24705" y="30303"/>
                  </a:cubicBezTo>
                  <a:cubicBezTo>
                    <a:pt x="24705" y="30303"/>
                    <a:pt x="25210" y="29696"/>
                    <a:pt x="25210" y="29696"/>
                  </a:cubicBezTo>
                  <a:cubicBezTo>
                    <a:pt x="25714" y="29696"/>
                    <a:pt x="26218" y="29696"/>
                    <a:pt x="26218" y="29696"/>
                  </a:cubicBezTo>
                  <a:cubicBezTo>
                    <a:pt x="26218" y="30303"/>
                    <a:pt x="25714" y="30909"/>
                    <a:pt x="25714" y="30909"/>
                  </a:cubicBezTo>
                  <a:cubicBezTo>
                    <a:pt x="25714" y="30909"/>
                    <a:pt x="25714" y="30909"/>
                    <a:pt x="25714" y="31515"/>
                  </a:cubicBezTo>
                  <a:cubicBezTo>
                    <a:pt x="25714" y="31515"/>
                    <a:pt x="26722" y="31515"/>
                    <a:pt x="26722" y="31515"/>
                  </a:cubicBezTo>
                  <a:cubicBezTo>
                    <a:pt x="26722" y="31515"/>
                    <a:pt x="26722" y="30909"/>
                    <a:pt x="27226" y="31515"/>
                  </a:cubicBezTo>
                  <a:cubicBezTo>
                    <a:pt x="27226" y="32121"/>
                    <a:pt x="27226" y="32121"/>
                    <a:pt x="27226" y="32121"/>
                  </a:cubicBezTo>
                  <a:cubicBezTo>
                    <a:pt x="26722" y="32121"/>
                    <a:pt x="26722" y="31515"/>
                    <a:pt x="26722" y="32727"/>
                  </a:cubicBezTo>
                  <a:cubicBezTo>
                    <a:pt x="26218" y="33333"/>
                    <a:pt x="26722" y="33939"/>
                    <a:pt x="26722" y="33939"/>
                  </a:cubicBezTo>
                  <a:cubicBezTo>
                    <a:pt x="27226" y="35151"/>
                    <a:pt x="27226" y="35151"/>
                    <a:pt x="27226" y="35151"/>
                  </a:cubicBezTo>
                  <a:cubicBezTo>
                    <a:pt x="27226" y="35151"/>
                    <a:pt x="27731" y="35151"/>
                    <a:pt x="28235" y="35151"/>
                  </a:cubicBezTo>
                  <a:cubicBezTo>
                    <a:pt x="28235" y="35151"/>
                    <a:pt x="28235" y="35151"/>
                    <a:pt x="28235" y="35151"/>
                  </a:cubicBezTo>
                  <a:cubicBezTo>
                    <a:pt x="28739" y="34545"/>
                    <a:pt x="28739" y="34545"/>
                    <a:pt x="29243" y="34545"/>
                  </a:cubicBezTo>
                  <a:cubicBezTo>
                    <a:pt x="29243" y="34545"/>
                    <a:pt x="29747" y="35151"/>
                    <a:pt x="29747" y="35151"/>
                  </a:cubicBezTo>
                  <a:cubicBezTo>
                    <a:pt x="29747" y="35757"/>
                    <a:pt x="29747" y="35757"/>
                    <a:pt x="29747" y="35757"/>
                  </a:cubicBezTo>
                  <a:cubicBezTo>
                    <a:pt x="29747" y="35757"/>
                    <a:pt x="29747" y="36363"/>
                    <a:pt x="29747" y="36363"/>
                  </a:cubicBezTo>
                  <a:cubicBezTo>
                    <a:pt x="30252" y="36969"/>
                    <a:pt x="30756" y="36969"/>
                    <a:pt x="30756" y="36969"/>
                  </a:cubicBezTo>
                  <a:cubicBezTo>
                    <a:pt x="30756" y="36969"/>
                    <a:pt x="30756" y="36969"/>
                    <a:pt x="30756" y="37575"/>
                  </a:cubicBezTo>
                  <a:cubicBezTo>
                    <a:pt x="31260" y="38181"/>
                    <a:pt x="32268" y="38787"/>
                    <a:pt x="32268" y="38787"/>
                  </a:cubicBezTo>
                  <a:cubicBezTo>
                    <a:pt x="32268" y="38787"/>
                    <a:pt x="30756" y="38181"/>
                    <a:pt x="30756" y="38181"/>
                  </a:cubicBezTo>
                  <a:cubicBezTo>
                    <a:pt x="30252" y="38181"/>
                    <a:pt x="29243" y="38181"/>
                    <a:pt x="29243" y="38181"/>
                  </a:cubicBezTo>
                  <a:cubicBezTo>
                    <a:pt x="28739" y="38181"/>
                    <a:pt x="27731" y="38181"/>
                    <a:pt x="27731" y="38181"/>
                  </a:cubicBezTo>
                  <a:cubicBezTo>
                    <a:pt x="26218" y="38787"/>
                    <a:pt x="26218" y="38787"/>
                    <a:pt x="26218" y="38787"/>
                  </a:cubicBezTo>
                  <a:cubicBezTo>
                    <a:pt x="26218" y="38787"/>
                    <a:pt x="25210" y="39393"/>
                    <a:pt x="24705" y="39393"/>
                  </a:cubicBezTo>
                  <a:cubicBezTo>
                    <a:pt x="24705" y="39393"/>
                    <a:pt x="24201" y="39393"/>
                    <a:pt x="23697" y="39393"/>
                  </a:cubicBezTo>
                  <a:cubicBezTo>
                    <a:pt x="23697" y="40000"/>
                    <a:pt x="23193" y="40000"/>
                    <a:pt x="22689" y="40000"/>
                  </a:cubicBezTo>
                  <a:cubicBezTo>
                    <a:pt x="22689" y="40000"/>
                    <a:pt x="21680" y="40000"/>
                    <a:pt x="21176" y="40000"/>
                  </a:cubicBezTo>
                  <a:cubicBezTo>
                    <a:pt x="21176" y="40000"/>
                    <a:pt x="20672" y="40000"/>
                    <a:pt x="20672" y="40000"/>
                  </a:cubicBezTo>
                  <a:cubicBezTo>
                    <a:pt x="19159" y="40606"/>
                    <a:pt x="19159" y="40606"/>
                    <a:pt x="19159" y="40606"/>
                  </a:cubicBezTo>
                  <a:cubicBezTo>
                    <a:pt x="19663" y="41212"/>
                    <a:pt x="19663" y="41212"/>
                    <a:pt x="19663" y="41212"/>
                  </a:cubicBezTo>
                  <a:cubicBezTo>
                    <a:pt x="20672" y="41818"/>
                    <a:pt x="20672" y="41818"/>
                    <a:pt x="20672" y="41818"/>
                  </a:cubicBezTo>
                  <a:cubicBezTo>
                    <a:pt x="20672" y="41818"/>
                    <a:pt x="20672" y="41818"/>
                    <a:pt x="20672" y="41818"/>
                  </a:cubicBezTo>
                  <a:cubicBezTo>
                    <a:pt x="21176" y="41818"/>
                    <a:pt x="21680" y="42424"/>
                    <a:pt x="21680" y="42424"/>
                  </a:cubicBezTo>
                  <a:cubicBezTo>
                    <a:pt x="21680" y="42424"/>
                    <a:pt x="22184" y="43030"/>
                    <a:pt x="22689" y="43636"/>
                  </a:cubicBezTo>
                  <a:cubicBezTo>
                    <a:pt x="22689" y="43636"/>
                    <a:pt x="23193" y="44242"/>
                    <a:pt x="23193" y="44242"/>
                  </a:cubicBezTo>
                  <a:lnTo>
                    <a:pt x="24201" y="44848"/>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6" name="Shape 2043">
              <a:extLst>
                <a:ext uri="{FF2B5EF4-FFF2-40B4-BE49-F238E27FC236}">
                  <a16:creationId xmlns:a16="http://schemas.microsoft.com/office/drawing/2014/main" id="{83F30ED1-3D0C-742B-5BEA-618C6C41611B}"/>
                </a:ext>
              </a:extLst>
            </p:cNvPr>
            <p:cNvSpPr/>
            <p:nvPr/>
          </p:nvSpPr>
          <p:spPr>
            <a:xfrm>
              <a:off x="5322812" y="2251718"/>
              <a:ext cx="802583" cy="653100"/>
            </a:xfrm>
            <a:custGeom>
              <a:avLst/>
              <a:gdLst/>
              <a:ahLst/>
              <a:cxnLst/>
              <a:rect l="0" t="0" r="0" b="0"/>
              <a:pathLst>
                <a:path w="120000" h="120000" extrusionOk="0">
                  <a:moveTo>
                    <a:pt x="52840" y="9355"/>
                  </a:moveTo>
                  <a:cubicBezTo>
                    <a:pt x="53522" y="9355"/>
                    <a:pt x="56590" y="6508"/>
                    <a:pt x="56590" y="6508"/>
                  </a:cubicBezTo>
                  <a:cubicBezTo>
                    <a:pt x="56590" y="6508"/>
                    <a:pt x="58295" y="7322"/>
                    <a:pt x="59318" y="6915"/>
                  </a:cubicBezTo>
                  <a:cubicBezTo>
                    <a:pt x="60340" y="6915"/>
                    <a:pt x="63750" y="6508"/>
                    <a:pt x="63750" y="6508"/>
                  </a:cubicBezTo>
                  <a:cubicBezTo>
                    <a:pt x="63750" y="6508"/>
                    <a:pt x="65454" y="6508"/>
                    <a:pt x="66136" y="6508"/>
                  </a:cubicBezTo>
                  <a:cubicBezTo>
                    <a:pt x="66818" y="6508"/>
                    <a:pt x="69886" y="6101"/>
                    <a:pt x="70568" y="6101"/>
                  </a:cubicBezTo>
                  <a:cubicBezTo>
                    <a:pt x="71250" y="6101"/>
                    <a:pt x="73295" y="5694"/>
                    <a:pt x="73636" y="5288"/>
                  </a:cubicBezTo>
                  <a:cubicBezTo>
                    <a:pt x="74318" y="5288"/>
                    <a:pt x="78409" y="4881"/>
                    <a:pt x="78750" y="4881"/>
                  </a:cubicBezTo>
                  <a:cubicBezTo>
                    <a:pt x="79431" y="4881"/>
                    <a:pt x="85909" y="4067"/>
                    <a:pt x="85909" y="4067"/>
                  </a:cubicBezTo>
                  <a:cubicBezTo>
                    <a:pt x="88636" y="2033"/>
                    <a:pt x="88636" y="2033"/>
                    <a:pt x="88636" y="2033"/>
                  </a:cubicBezTo>
                  <a:cubicBezTo>
                    <a:pt x="91704" y="1220"/>
                    <a:pt x="91704" y="1220"/>
                    <a:pt x="91704" y="1220"/>
                  </a:cubicBezTo>
                  <a:cubicBezTo>
                    <a:pt x="91704" y="1220"/>
                    <a:pt x="92727" y="0"/>
                    <a:pt x="92727" y="406"/>
                  </a:cubicBezTo>
                  <a:cubicBezTo>
                    <a:pt x="93068" y="1220"/>
                    <a:pt x="93750" y="2440"/>
                    <a:pt x="93750" y="2440"/>
                  </a:cubicBezTo>
                  <a:cubicBezTo>
                    <a:pt x="93750" y="2440"/>
                    <a:pt x="97500" y="2440"/>
                    <a:pt x="97500" y="2440"/>
                  </a:cubicBezTo>
                  <a:cubicBezTo>
                    <a:pt x="97500" y="2847"/>
                    <a:pt x="98522" y="5288"/>
                    <a:pt x="98522" y="5288"/>
                  </a:cubicBezTo>
                  <a:cubicBezTo>
                    <a:pt x="99545" y="6508"/>
                    <a:pt x="99545" y="6508"/>
                    <a:pt x="99545" y="6508"/>
                  </a:cubicBezTo>
                  <a:cubicBezTo>
                    <a:pt x="99545" y="6508"/>
                    <a:pt x="99886" y="8542"/>
                    <a:pt x="99886" y="9762"/>
                  </a:cubicBezTo>
                  <a:cubicBezTo>
                    <a:pt x="100227" y="10576"/>
                    <a:pt x="102613" y="15457"/>
                    <a:pt x="102613" y="15457"/>
                  </a:cubicBezTo>
                  <a:cubicBezTo>
                    <a:pt x="104318" y="19932"/>
                    <a:pt x="104318" y="19932"/>
                    <a:pt x="104318" y="19932"/>
                  </a:cubicBezTo>
                  <a:cubicBezTo>
                    <a:pt x="107045" y="24406"/>
                    <a:pt x="107045" y="24406"/>
                    <a:pt x="107045" y="24406"/>
                  </a:cubicBezTo>
                  <a:cubicBezTo>
                    <a:pt x="107386" y="27661"/>
                    <a:pt x="107386" y="27661"/>
                    <a:pt x="107386" y="27661"/>
                  </a:cubicBezTo>
                  <a:cubicBezTo>
                    <a:pt x="107386" y="27661"/>
                    <a:pt x="108409" y="28881"/>
                    <a:pt x="108409" y="29694"/>
                  </a:cubicBezTo>
                  <a:cubicBezTo>
                    <a:pt x="108409" y="30101"/>
                    <a:pt x="108409" y="31322"/>
                    <a:pt x="108409" y="31728"/>
                  </a:cubicBezTo>
                  <a:cubicBezTo>
                    <a:pt x="108750" y="31728"/>
                    <a:pt x="109090" y="33762"/>
                    <a:pt x="108750" y="33762"/>
                  </a:cubicBezTo>
                  <a:cubicBezTo>
                    <a:pt x="108409" y="34169"/>
                    <a:pt x="107045" y="36610"/>
                    <a:pt x="107045" y="36610"/>
                  </a:cubicBezTo>
                  <a:cubicBezTo>
                    <a:pt x="105681" y="37423"/>
                    <a:pt x="105681" y="37423"/>
                    <a:pt x="105681" y="37423"/>
                  </a:cubicBezTo>
                  <a:cubicBezTo>
                    <a:pt x="103977" y="40271"/>
                    <a:pt x="103977" y="40271"/>
                    <a:pt x="103977" y="40271"/>
                  </a:cubicBezTo>
                  <a:cubicBezTo>
                    <a:pt x="102954" y="43932"/>
                    <a:pt x="102954" y="43932"/>
                    <a:pt x="102954" y="43932"/>
                  </a:cubicBezTo>
                  <a:cubicBezTo>
                    <a:pt x="102613" y="45152"/>
                    <a:pt x="102613" y="45152"/>
                    <a:pt x="102613" y="45152"/>
                  </a:cubicBezTo>
                  <a:cubicBezTo>
                    <a:pt x="102613" y="45152"/>
                    <a:pt x="102954" y="46372"/>
                    <a:pt x="103295" y="46372"/>
                  </a:cubicBezTo>
                  <a:cubicBezTo>
                    <a:pt x="103977" y="46372"/>
                    <a:pt x="106363" y="46779"/>
                    <a:pt x="106363" y="46779"/>
                  </a:cubicBezTo>
                  <a:cubicBezTo>
                    <a:pt x="108409" y="48406"/>
                    <a:pt x="108409" y="48406"/>
                    <a:pt x="108409" y="48406"/>
                  </a:cubicBezTo>
                  <a:cubicBezTo>
                    <a:pt x="108409" y="50033"/>
                    <a:pt x="108409" y="50033"/>
                    <a:pt x="108409" y="50033"/>
                  </a:cubicBezTo>
                  <a:cubicBezTo>
                    <a:pt x="108409" y="50033"/>
                    <a:pt x="108750" y="53288"/>
                    <a:pt x="108750" y="53694"/>
                  </a:cubicBezTo>
                  <a:cubicBezTo>
                    <a:pt x="108750" y="53694"/>
                    <a:pt x="108409" y="56542"/>
                    <a:pt x="108409" y="56542"/>
                  </a:cubicBezTo>
                  <a:cubicBezTo>
                    <a:pt x="108409" y="56542"/>
                    <a:pt x="109090" y="58169"/>
                    <a:pt x="109090" y="58576"/>
                  </a:cubicBezTo>
                  <a:cubicBezTo>
                    <a:pt x="109431" y="58983"/>
                    <a:pt x="110113" y="59796"/>
                    <a:pt x="110113" y="60203"/>
                  </a:cubicBezTo>
                  <a:cubicBezTo>
                    <a:pt x="110454" y="60203"/>
                    <a:pt x="110454" y="60610"/>
                    <a:pt x="110454" y="60610"/>
                  </a:cubicBezTo>
                  <a:cubicBezTo>
                    <a:pt x="111136" y="62644"/>
                    <a:pt x="111136" y="62644"/>
                    <a:pt x="111136" y="62644"/>
                  </a:cubicBezTo>
                  <a:cubicBezTo>
                    <a:pt x="111136" y="64271"/>
                    <a:pt x="111136" y="64271"/>
                    <a:pt x="111136" y="64271"/>
                  </a:cubicBezTo>
                  <a:cubicBezTo>
                    <a:pt x="111136" y="64271"/>
                    <a:pt x="111136" y="65491"/>
                    <a:pt x="111818" y="65491"/>
                  </a:cubicBezTo>
                  <a:cubicBezTo>
                    <a:pt x="112500" y="65491"/>
                    <a:pt x="112840" y="65898"/>
                    <a:pt x="112840" y="66711"/>
                  </a:cubicBezTo>
                  <a:cubicBezTo>
                    <a:pt x="112840" y="67525"/>
                    <a:pt x="114545" y="68338"/>
                    <a:pt x="114545" y="68338"/>
                  </a:cubicBezTo>
                  <a:cubicBezTo>
                    <a:pt x="114545" y="68338"/>
                    <a:pt x="114545" y="69966"/>
                    <a:pt x="114886" y="70372"/>
                  </a:cubicBezTo>
                  <a:cubicBezTo>
                    <a:pt x="115568" y="70779"/>
                    <a:pt x="116250" y="71186"/>
                    <a:pt x="117272" y="71186"/>
                  </a:cubicBezTo>
                  <a:cubicBezTo>
                    <a:pt x="118295" y="71593"/>
                    <a:pt x="117954" y="73220"/>
                    <a:pt x="118636" y="73627"/>
                  </a:cubicBezTo>
                  <a:cubicBezTo>
                    <a:pt x="119318" y="74033"/>
                    <a:pt x="120000" y="74847"/>
                    <a:pt x="119318" y="74847"/>
                  </a:cubicBezTo>
                  <a:cubicBezTo>
                    <a:pt x="118977" y="75254"/>
                    <a:pt x="117954" y="75254"/>
                    <a:pt x="117954" y="75254"/>
                  </a:cubicBezTo>
                  <a:cubicBezTo>
                    <a:pt x="117954" y="75254"/>
                    <a:pt x="117613" y="75661"/>
                    <a:pt x="117613" y="76474"/>
                  </a:cubicBezTo>
                  <a:cubicBezTo>
                    <a:pt x="117954" y="76881"/>
                    <a:pt x="117954" y="76881"/>
                    <a:pt x="117954" y="76881"/>
                  </a:cubicBezTo>
                  <a:cubicBezTo>
                    <a:pt x="119318" y="78915"/>
                    <a:pt x="119318" y="78915"/>
                    <a:pt x="119318" y="78915"/>
                  </a:cubicBezTo>
                  <a:cubicBezTo>
                    <a:pt x="119318" y="81355"/>
                    <a:pt x="119318" y="81355"/>
                    <a:pt x="119318" y="81355"/>
                  </a:cubicBezTo>
                  <a:cubicBezTo>
                    <a:pt x="119318" y="81355"/>
                    <a:pt x="119318" y="82169"/>
                    <a:pt x="119318" y="82983"/>
                  </a:cubicBezTo>
                  <a:cubicBezTo>
                    <a:pt x="119318" y="83389"/>
                    <a:pt x="118977" y="84203"/>
                    <a:pt x="118295" y="84203"/>
                  </a:cubicBezTo>
                  <a:cubicBezTo>
                    <a:pt x="117613" y="84203"/>
                    <a:pt x="117613" y="85423"/>
                    <a:pt x="117272" y="85423"/>
                  </a:cubicBezTo>
                  <a:cubicBezTo>
                    <a:pt x="116931" y="85830"/>
                    <a:pt x="116250" y="84610"/>
                    <a:pt x="115909" y="85830"/>
                  </a:cubicBezTo>
                  <a:cubicBezTo>
                    <a:pt x="115568" y="87457"/>
                    <a:pt x="114886" y="88677"/>
                    <a:pt x="114886" y="89084"/>
                  </a:cubicBezTo>
                  <a:cubicBezTo>
                    <a:pt x="114545" y="89491"/>
                    <a:pt x="113522" y="89898"/>
                    <a:pt x="113522" y="90711"/>
                  </a:cubicBezTo>
                  <a:cubicBezTo>
                    <a:pt x="113181" y="91525"/>
                    <a:pt x="113181" y="90711"/>
                    <a:pt x="112500" y="92745"/>
                  </a:cubicBezTo>
                  <a:cubicBezTo>
                    <a:pt x="111818" y="94779"/>
                    <a:pt x="111477" y="95593"/>
                    <a:pt x="111477" y="95593"/>
                  </a:cubicBezTo>
                  <a:cubicBezTo>
                    <a:pt x="108409" y="100474"/>
                    <a:pt x="108409" y="100474"/>
                    <a:pt x="108409" y="100474"/>
                  </a:cubicBezTo>
                  <a:cubicBezTo>
                    <a:pt x="108409" y="100474"/>
                    <a:pt x="106704" y="103728"/>
                    <a:pt x="106704" y="104135"/>
                  </a:cubicBezTo>
                  <a:cubicBezTo>
                    <a:pt x="106704" y="104542"/>
                    <a:pt x="106704" y="106169"/>
                    <a:pt x="106704" y="106169"/>
                  </a:cubicBezTo>
                  <a:cubicBezTo>
                    <a:pt x="108068" y="107796"/>
                    <a:pt x="108068" y="107796"/>
                    <a:pt x="108068" y="107796"/>
                  </a:cubicBezTo>
                  <a:cubicBezTo>
                    <a:pt x="108068" y="109423"/>
                    <a:pt x="108068" y="109423"/>
                    <a:pt x="108068" y="109423"/>
                  </a:cubicBezTo>
                  <a:cubicBezTo>
                    <a:pt x="108068" y="109423"/>
                    <a:pt x="108068" y="110644"/>
                    <a:pt x="108409" y="111050"/>
                  </a:cubicBezTo>
                  <a:cubicBezTo>
                    <a:pt x="108750" y="111050"/>
                    <a:pt x="108750" y="111050"/>
                    <a:pt x="108750" y="111050"/>
                  </a:cubicBezTo>
                  <a:cubicBezTo>
                    <a:pt x="108409" y="112271"/>
                    <a:pt x="108409" y="112271"/>
                    <a:pt x="108409" y="112271"/>
                  </a:cubicBezTo>
                  <a:cubicBezTo>
                    <a:pt x="108409" y="112271"/>
                    <a:pt x="108750" y="113491"/>
                    <a:pt x="109090" y="113491"/>
                  </a:cubicBezTo>
                  <a:cubicBezTo>
                    <a:pt x="109090" y="113491"/>
                    <a:pt x="109772" y="113898"/>
                    <a:pt x="109772" y="113898"/>
                  </a:cubicBezTo>
                  <a:cubicBezTo>
                    <a:pt x="109772" y="113898"/>
                    <a:pt x="110454" y="114711"/>
                    <a:pt x="110454" y="114711"/>
                  </a:cubicBezTo>
                  <a:cubicBezTo>
                    <a:pt x="110795" y="115118"/>
                    <a:pt x="110454" y="115932"/>
                    <a:pt x="110454" y="115932"/>
                  </a:cubicBezTo>
                  <a:cubicBezTo>
                    <a:pt x="110454" y="115932"/>
                    <a:pt x="110454" y="116338"/>
                    <a:pt x="110113" y="116338"/>
                  </a:cubicBezTo>
                  <a:cubicBezTo>
                    <a:pt x="109772" y="116338"/>
                    <a:pt x="109772" y="116338"/>
                    <a:pt x="109090" y="116338"/>
                  </a:cubicBezTo>
                  <a:cubicBezTo>
                    <a:pt x="108750" y="115932"/>
                    <a:pt x="107727" y="115932"/>
                    <a:pt x="107386" y="115932"/>
                  </a:cubicBezTo>
                  <a:cubicBezTo>
                    <a:pt x="107045" y="115932"/>
                    <a:pt x="107045" y="115932"/>
                    <a:pt x="107045" y="115932"/>
                  </a:cubicBezTo>
                  <a:cubicBezTo>
                    <a:pt x="106704" y="115932"/>
                    <a:pt x="106704" y="115932"/>
                    <a:pt x="106363" y="116338"/>
                  </a:cubicBezTo>
                  <a:cubicBezTo>
                    <a:pt x="106363" y="115932"/>
                    <a:pt x="106363" y="115932"/>
                    <a:pt x="106363" y="115932"/>
                  </a:cubicBezTo>
                  <a:cubicBezTo>
                    <a:pt x="106363" y="115525"/>
                    <a:pt x="106363" y="115118"/>
                    <a:pt x="106363" y="115118"/>
                  </a:cubicBezTo>
                  <a:cubicBezTo>
                    <a:pt x="106363" y="115118"/>
                    <a:pt x="105340" y="115118"/>
                    <a:pt x="105340" y="115118"/>
                  </a:cubicBezTo>
                  <a:cubicBezTo>
                    <a:pt x="105000" y="115118"/>
                    <a:pt x="104659" y="115118"/>
                    <a:pt x="104659" y="115118"/>
                  </a:cubicBezTo>
                  <a:cubicBezTo>
                    <a:pt x="104659" y="115118"/>
                    <a:pt x="103977" y="114711"/>
                    <a:pt x="103977" y="114711"/>
                  </a:cubicBezTo>
                  <a:cubicBezTo>
                    <a:pt x="103977" y="114711"/>
                    <a:pt x="103636" y="114711"/>
                    <a:pt x="103636" y="114711"/>
                  </a:cubicBezTo>
                  <a:cubicBezTo>
                    <a:pt x="103636" y="114305"/>
                    <a:pt x="103295" y="114711"/>
                    <a:pt x="103295" y="114711"/>
                  </a:cubicBezTo>
                  <a:cubicBezTo>
                    <a:pt x="102954" y="114711"/>
                    <a:pt x="102954" y="114711"/>
                    <a:pt x="102954" y="114711"/>
                  </a:cubicBezTo>
                  <a:cubicBezTo>
                    <a:pt x="102272" y="114711"/>
                    <a:pt x="102272" y="114711"/>
                    <a:pt x="102272" y="114711"/>
                  </a:cubicBezTo>
                  <a:cubicBezTo>
                    <a:pt x="102272" y="114711"/>
                    <a:pt x="102272" y="114305"/>
                    <a:pt x="102272" y="114305"/>
                  </a:cubicBezTo>
                  <a:cubicBezTo>
                    <a:pt x="102272" y="113898"/>
                    <a:pt x="101931" y="114305"/>
                    <a:pt x="101931" y="114305"/>
                  </a:cubicBezTo>
                  <a:cubicBezTo>
                    <a:pt x="101931" y="114305"/>
                    <a:pt x="101250" y="114305"/>
                    <a:pt x="101250" y="114305"/>
                  </a:cubicBezTo>
                  <a:cubicBezTo>
                    <a:pt x="101250" y="113898"/>
                    <a:pt x="100909" y="113898"/>
                    <a:pt x="100909" y="113898"/>
                  </a:cubicBezTo>
                  <a:cubicBezTo>
                    <a:pt x="100909" y="113898"/>
                    <a:pt x="99886" y="113898"/>
                    <a:pt x="99545" y="113898"/>
                  </a:cubicBezTo>
                  <a:cubicBezTo>
                    <a:pt x="99545" y="113491"/>
                    <a:pt x="99545" y="113491"/>
                    <a:pt x="99545" y="113491"/>
                  </a:cubicBezTo>
                  <a:cubicBezTo>
                    <a:pt x="99545" y="113491"/>
                    <a:pt x="99545" y="113084"/>
                    <a:pt x="99545" y="112677"/>
                  </a:cubicBezTo>
                  <a:cubicBezTo>
                    <a:pt x="99545" y="112677"/>
                    <a:pt x="99204" y="112677"/>
                    <a:pt x="99204" y="112271"/>
                  </a:cubicBezTo>
                  <a:cubicBezTo>
                    <a:pt x="99204" y="112271"/>
                    <a:pt x="98863" y="111864"/>
                    <a:pt x="98863" y="111864"/>
                  </a:cubicBezTo>
                  <a:cubicBezTo>
                    <a:pt x="98863" y="111457"/>
                    <a:pt x="98522" y="111457"/>
                    <a:pt x="98522" y="111050"/>
                  </a:cubicBezTo>
                  <a:cubicBezTo>
                    <a:pt x="98522" y="111050"/>
                    <a:pt x="98181" y="111457"/>
                    <a:pt x="98181" y="111457"/>
                  </a:cubicBezTo>
                  <a:cubicBezTo>
                    <a:pt x="97840" y="111457"/>
                    <a:pt x="97500" y="111050"/>
                    <a:pt x="97500" y="111050"/>
                  </a:cubicBezTo>
                  <a:cubicBezTo>
                    <a:pt x="97159" y="110644"/>
                    <a:pt x="97159" y="110644"/>
                    <a:pt x="97159" y="110644"/>
                  </a:cubicBezTo>
                  <a:cubicBezTo>
                    <a:pt x="97159" y="110644"/>
                    <a:pt x="96818" y="110644"/>
                    <a:pt x="96477" y="110644"/>
                  </a:cubicBezTo>
                  <a:cubicBezTo>
                    <a:pt x="96477" y="110644"/>
                    <a:pt x="96477" y="111457"/>
                    <a:pt x="96477" y="111457"/>
                  </a:cubicBezTo>
                  <a:cubicBezTo>
                    <a:pt x="96477" y="111457"/>
                    <a:pt x="96136" y="111457"/>
                    <a:pt x="95795" y="111050"/>
                  </a:cubicBezTo>
                  <a:cubicBezTo>
                    <a:pt x="95795" y="111050"/>
                    <a:pt x="95454" y="110644"/>
                    <a:pt x="95113" y="110644"/>
                  </a:cubicBezTo>
                  <a:cubicBezTo>
                    <a:pt x="95113" y="110644"/>
                    <a:pt x="94772" y="110644"/>
                    <a:pt x="94431" y="110237"/>
                  </a:cubicBezTo>
                  <a:cubicBezTo>
                    <a:pt x="94431" y="110237"/>
                    <a:pt x="94090" y="110237"/>
                    <a:pt x="94090" y="110237"/>
                  </a:cubicBezTo>
                  <a:cubicBezTo>
                    <a:pt x="94090" y="110237"/>
                    <a:pt x="92727" y="110644"/>
                    <a:pt x="92727" y="110644"/>
                  </a:cubicBezTo>
                  <a:cubicBezTo>
                    <a:pt x="92727" y="110644"/>
                    <a:pt x="92727" y="111050"/>
                    <a:pt x="92386" y="111050"/>
                  </a:cubicBezTo>
                  <a:cubicBezTo>
                    <a:pt x="92386" y="111457"/>
                    <a:pt x="92045" y="111050"/>
                    <a:pt x="92045" y="111050"/>
                  </a:cubicBezTo>
                  <a:cubicBezTo>
                    <a:pt x="92045" y="111050"/>
                    <a:pt x="91704" y="111050"/>
                    <a:pt x="91363" y="111050"/>
                  </a:cubicBezTo>
                  <a:cubicBezTo>
                    <a:pt x="91363" y="111050"/>
                    <a:pt x="91022" y="111050"/>
                    <a:pt x="91022" y="111050"/>
                  </a:cubicBezTo>
                  <a:cubicBezTo>
                    <a:pt x="91022" y="111050"/>
                    <a:pt x="90681" y="110644"/>
                    <a:pt x="90340" y="110644"/>
                  </a:cubicBezTo>
                  <a:cubicBezTo>
                    <a:pt x="90340" y="110644"/>
                    <a:pt x="90000" y="110644"/>
                    <a:pt x="90000" y="110644"/>
                  </a:cubicBezTo>
                  <a:cubicBezTo>
                    <a:pt x="90000" y="110644"/>
                    <a:pt x="89659" y="111050"/>
                    <a:pt x="89659" y="111050"/>
                  </a:cubicBezTo>
                  <a:cubicBezTo>
                    <a:pt x="89318" y="111457"/>
                    <a:pt x="89318" y="111457"/>
                    <a:pt x="89318" y="111457"/>
                  </a:cubicBezTo>
                  <a:cubicBezTo>
                    <a:pt x="89318" y="111864"/>
                    <a:pt x="89318" y="111864"/>
                    <a:pt x="89318" y="111864"/>
                  </a:cubicBezTo>
                  <a:cubicBezTo>
                    <a:pt x="88636" y="111457"/>
                    <a:pt x="88636" y="111457"/>
                    <a:pt x="88636" y="111457"/>
                  </a:cubicBezTo>
                  <a:cubicBezTo>
                    <a:pt x="88636" y="111457"/>
                    <a:pt x="88295" y="111457"/>
                    <a:pt x="87954" y="111457"/>
                  </a:cubicBezTo>
                  <a:cubicBezTo>
                    <a:pt x="87272" y="111864"/>
                    <a:pt x="87613" y="112271"/>
                    <a:pt x="87613" y="112271"/>
                  </a:cubicBezTo>
                  <a:cubicBezTo>
                    <a:pt x="87954" y="112271"/>
                    <a:pt x="88295" y="113084"/>
                    <a:pt x="88295" y="113084"/>
                  </a:cubicBezTo>
                  <a:cubicBezTo>
                    <a:pt x="88295" y="113084"/>
                    <a:pt x="87272" y="113491"/>
                    <a:pt x="87272" y="113491"/>
                  </a:cubicBezTo>
                  <a:cubicBezTo>
                    <a:pt x="86931" y="113898"/>
                    <a:pt x="86931" y="113898"/>
                    <a:pt x="86931" y="114305"/>
                  </a:cubicBezTo>
                  <a:cubicBezTo>
                    <a:pt x="86931" y="114305"/>
                    <a:pt x="86590" y="114711"/>
                    <a:pt x="86590" y="115118"/>
                  </a:cubicBezTo>
                  <a:cubicBezTo>
                    <a:pt x="86590" y="115118"/>
                    <a:pt x="86250" y="114711"/>
                    <a:pt x="85909" y="114711"/>
                  </a:cubicBezTo>
                  <a:cubicBezTo>
                    <a:pt x="85568" y="114711"/>
                    <a:pt x="85568" y="114305"/>
                    <a:pt x="85568" y="114305"/>
                  </a:cubicBezTo>
                  <a:cubicBezTo>
                    <a:pt x="85227" y="114711"/>
                    <a:pt x="85227" y="114711"/>
                    <a:pt x="85227" y="114711"/>
                  </a:cubicBezTo>
                  <a:cubicBezTo>
                    <a:pt x="84886" y="114711"/>
                    <a:pt x="84886" y="114711"/>
                    <a:pt x="84886" y="114711"/>
                  </a:cubicBezTo>
                  <a:cubicBezTo>
                    <a:pt x="84886" y="114711"/>
                    <a:pt x="84545" y="114305"/>
                    <a:pt x="84545" y="113898"/>
                  </a:cubicBezTo>
                  <a:cubicBezTo>
                    <a:pt x="84545" y="113898"/>
                    <a:pt x="84545" y="113898"/>
                    <a:pt x="84545" y="113898"/>
                  </a:cubicBezTo>
                  <a:cubicBezTo>
                    <a:pt x="84204" y="113898"/>
                    <a:pt x="83863" y="113898"/>
                    <a:pt x="83863" y="113491"/>
                  </a:cubicBezTo>
                  <a:cubicBezTo>
                    <a:pt x="83522" y="112677"/>
                    <a:pt x="83522" y="112677"/>
                    <a:pt x="83522" y="112677"/>
                  </a:cubicBezTo>
                  <a:cubicBezTo>
                    <a:pt x="83522" y="112677"/>
                    <a:pt x="82840" y="113084"/>
                    <a:pt x="82840" y="113491"/>
                  </a:cubicBezTo>
                  <a:cubicBezTo>
                    <a:pt x="82500" y="113491"/>
                    <a:pt x="82840" y="113491"/>
                    <a:pt x="82500" y="113084"/>
                  </a:cubicBezTo>
                  <a:cubicBezTo>
                    <a:pt x="82159" y="113084"/>
                    <a:pt x="82159" y="113491"/>
                    <a:pt x="82159" y="113491"/>
                  </a:cubicBezTo>
                  <a:cubicBezTo>
                    <a:pt x="82159" y="113491"/>
                    <a:pt x="82159" y="113491"/>
                    <a:pt x="82159" y="113491"/>
                  </a:cubicBezTo>
                  <a:cubicBezTo>
                    <a:pt x="82159" y="113898"/>
                    <a:pt x="81818" y="113898"/>
                    <a:pt x="81818" y="113898"/>
                  </a:cubicBezTo>
                  <a:cubicBezTo>
                    <a:pt x="81818" y="114305"/>
                    <a:pt x="81477" y="113898"/>
                    <a:pt x="81477" y="113898"/>
                  </a:cubicBezTo>
                  <a:cubicBezTo>
                    <a:pt x="81136" y="113898"/>
                    <a:pt x="80795" y="113898"/>
                    <a:pt x="80795" y="113898"/>
                  </a:cubicBezTo>
                  <a:cubicBezTo>
                    <a:pt x="80795" y="113898"/>
                    <a:pt x="80795" y="113491"/>
                    <a:pt x="80795" y="113491"/>
                  </a:cubicBezTo>
                  <a:cubicBezTo>
                    <a:pt x="80113" y="113898"/>
                    <a:pt x="80113" y="113898"/>
                    <a:pt x="80113" y="113898"/>
                  </a:cubicBezTo>
                  <a:cubicBezTo>
                    <a:pt x="80113" y="113898"/>
                    <a:pt x="80113" y="114305"/>
                    <a:pt x="80113" y="114305"/>
                  </a:cubicBezTo>
                  <a:cubicBezTo>
                    <a:pt x="80113" y="114305"/>
                    <a:pt x="79772" y="114305"/>
                    <a:pt x="79431" y="114711"/>
                  </a:cubicBezTo>
                  <a:cubicBezTo>
                    <a:pt x="78750" y="114711"/>
                    <a:pt x="79090" y="114305"/>
                    <a:pt x="78750" y="114711"/>
                  </a:cubicBezTo>
                  <a:cubicBezTo>
                    <a:pt x="78750" y="114711"/>
                    <a:pt x="78750" y="114711"/>
                    <a:pt x="78750" y="115118"/>
                  </a:cubicBezTo>
                  <a:cubicBezTo>
                    <a:pt x="78750" y="115118"/>
                    <a:pt x="79090" y="115118"/>
                    <a:pt x="78750" y="115525"/>
                  </a:cubicBezTo>
                  <a:cubicBezTo>
                    <a:pt x="78409" y="115932"/>
                    <a:pt x="78409" y="115525"/>
                    <a:pt x="78409" y="115525"/>
                  </a:cubicBezTo>
                  <a:cubicBezTo>
                    <a:pt x="78068" y="115525"/>
                    <a:pt x="77727" y="115932"/>
                    <a:pt x="77727" y="115932"/>
                  </a:cubicBezTo>
                  <a:cubicBezTo>
                    <a:pt x="77727" y="115932"/>
                    <a:pt x="77727" y="116338"/>
                    <a:pt x="77727" y="116338"/>
                  </a:cubicBezTo>
                  <a:cubicBezTo>
                    <a:pt x="77727" y="116338"/>
                    <a:pt x="77386" y="116338"/>
                    <a:pt x="77045" y="116338"/>
                  </a:cubicBezTo>
                  <a:cubicBezTo>
                    <a:pt x="76704" y="116338"/>
                    <a:pt x="77045" y="116745"/>
                    <a:pt x="77045" y="116745"/>
                  </a:cubicBezTo>
                  <a:cubicBezTo>
                    <a:pt x="77045" y="116745"/>
                    <a:pt x="77045" y="117152"/>
                    <a:pt x="76704" y="117559"/>
                  </a:cubicBezTo>
                  <a:cubicBezTo>
                    <a:pt x="76704" y="117559"/>
                    <a:pt x="76704" y="117966"/>
                    <a:pt x="76704" y="118372"/>
                  </a:cubicBezTo>
                  <a:cubicBezTo>
                    <a:pt x="76704" y="118372"/>
                    <a:pt x="76704" y="118372"/>
                    <a:pt x="76704" y="119186"/>
                  </a:cubicBezTo>
                  <a:cubicBezTo>
                    <a:pt x="76704" y="119593"/>
                    <a:pt x="76704" y="119593"/>
                    <a:pt x="76704" y="119593"/>
                  </a:cubicBezTo>
                  <a:cubicBezTo>
                    <a:pt x="76704" y="119593"/>
                    <a:pt x="76363" y="119593"/>
                    <a:pt x="76363" y="119593"/>
                  </a:cubicBezTo>
                  <a:cubicBezTo>
                    <a:pt x="76363" y="119186"/>
                    <a:pt x="76022" y="119593"/>
                    <a:pt x="76022" y="119593"/>
                  </a:cubicBezTo>
                  <a:cubicBezTo>
                    <a:pt x="76022" y="119593"/>
                    <a:pt x="75681" y="119186"/>
                    <a:pt x="75681" y="118779"/>
                  </a:cubicBezTo>
                  <a:cubicBezTo>
                    <a:pt x="75681" y="118779"/>
                    <a:pt x="75340" y="118779"/>
                    <a:pt x="75340" y="118779"/>
                  </a:cubicBezTo>
                  <a:cubicBezTo>
                    <a:pt x="75340" y="118779"/>
                    <a:pt x="74659" y="119186"/>
                    <a:pt x="74659" y="119186"/>
                  </a:cubicBezTo>
                  <a:cubicBezTo>
                    <a:pt x="74659" y="119186"/>
                    <a:pt x="74659" y="119593"/>
                    <a:pt x="74659" y="119593"/>
                  </a:cubicBezTo>
                  <a:cubicBezTo>
                    <a:pt x="74318" y="119593"/>
                    <a:pt x="73636" y="120000"/>
                    <a:pt x="73636" y="120000"/>
                  </a:cubicBezTo>
                  <a:cubicBezTo>
                    <a:pt x="73636" y="120000"/>
                    <a:pt x="73295" y="120000"/>
                    <a:pt x="73295" y="120000"/>
                  </a:cubicBezTo>
                  <a:cubicBezTo>
                    <a:pt x="72954" y="119593"/>
                    <a:pt x="72954" y="119593"/>
                    <a:pt x="72954" y="119593"/>
                  </a:cubicBezTo>
                  <a:cubicBezTo>
                    <a:pt x="72954" y="119186"/>
                    <a:pt x="72954" y="119186"/>
                    <a:pt x="72954" y="119186"/>
                  </a:cubicBezTo>
                  <a:cubicBezTo>
                    <a:pt x="73636" y="118372"/>
                    <a:pt x="73636" y="118372"/>
                    <a:pt x="73636" y="118372"/>
                  </a:cubicBezTo>
                  <a:cubicBezTo>
                    <a:pt x="73295" y="117152"/>
                    <a:pt x="73295" y="117152"/>
                    <a:pt x="73295" y="117152"/>
                  </a:cubicBezTo>
                  <a:cubicBezTo>
                    <a:pt x="72613" y="116338"/>
                    <a:pt x="72613" y="116338"/>
                    <a:pt x="72613" y="116338"/>
                  </a:cubicBezTo>
                  <a:cubicBezTo>
                    <a:pt x="72613" y="115932"/>
                    <a:pt x="72613" y="115932"/>
                    <a:pt x="72613" y="115932"/>
                  </a:cubicBezTo>
                  <a:cubicBezTo>
                    <a:pt x="71590" y="115932"/>
                    <a:pt x="71590" y="115932"/>
                    <a:pt x="71590" y="115932"/>
                  </a:cubicBezTo>
                  <a:cubicBezTo>
                    <a:pt x="70909" y="115525"/>
                    <a:pt x="70909" y="115525"/>
                    <a:pt x="70909" y="115525"/>
                  </a:cubicBezTo>
                  <a:cubicBezTo>
                    <a:pt x="70568" y="115118"/>
                    <a:pt x="70568" y="115118"/>
                    <a:pt x="70568" y="115118"/>
                  </a:cubicBezTo>
                  <a:cubicBezTo>
                    <a:pt x="69545" y="114305"/>
                    <a:pt x="69545" y="114305"/>
                    <a:pt x="69545" y="114305"/>
                  </a:cubicBezTo>
                  <a:cubicBezTo>
                    <a:pt x="68863" y="111864"/>
                    <a:pt x="68863" y="111864"/>
                    <a:pt x="68863" y="111864"/>
                  </a:cubicBezTo>
                  <a:cubicBezTo>
                    <a:pt x="67840" y="111864"/>
                    <a:pt x="67840" y="111864"/>
                    <a:pt x="67840" y="111864"/>
                  </a:cubicBezTo>
                  <a:cubicBezTo>
                    <a:pt x="67840" y="111864"/>
                    <a:pt x="67159" y="112677"/>
                    <a:pt x="67159" y="113084"/>
                  </a:cubicBezTo>
                  <a:cubicBezTo>
                    <a:pt x="67159" y="113491"/>
                    <a:pt x="66477" y="113491"/>
                    <a:pt x="66477" y="113491"/>
                  </a:cubicBezTo>
                  <a:cubicBezTo>
                    <a:pt x="65795" y="114711"/>
                    <a:pt x="65795" y="114711"/>
                    <a:pt x="65795" y="114711"/>
                  </a:cubicBezTo>
                  <a:cubicBezTo>
                    <a:pt x="65795" y="114711"/>
                    <a:pt x="65795" y="116338"/>
                    <a:pt x="65795" y="116745"/>
                  </a:cubicBezTo>
                  <a:cubicBezTo>
                    <a:pt x="65795" y="117152"/>
                    <a:pt x="65113" y="116338"/>
                    <a:pt x="65113" y="116338"/>
                  </a:cubicBezTo>
                  <a:cubicBezTo>
                    <a:pt x="65113" y="116338"/>
                    <a:pt x="64431" y="116745"/>
                    <a:pt x="64090" y="117152"/>
                  </a:cubicBezTo>
                  <a:cubicBezTo>
                    <a:pt x="63750" y="117559"/>
                    <a:pt x="63068" y="117559"/>
                    <a:pt x="63068" y="117559"/>
                  </a:cubicBezTo>
                  <a:cubicBezTo>
                    <a:pt x="63068" y="117559"/>
                    <a:pt x="62727" y="116745"/>
                    <a:pt x="62386" y="116338"/>
                  </a:cubicBezTo>
                  <a:cubicBezTo>
                    <a:pt x="62386" y="116338"/>
                    <a:pt x="62386" y="115932"/>
                    <a:pt x="62386" y="115118"/>
                  </a:cubicBezTo>
                  <a:cubicBezTo>
                    <a:pt x="62386" y="114711"/>
                    <a:pt x="61704" y="115525"/>
                    <a:pt x="61704" y="115525"/>
                  </a:cubicBezTo>
                  <a:cubicBezTo>
                    <a:pt x="61704" y="115525"/>
                    <a:pt x="61704" y="115525"/>
                    <a:pt x="61704" y="115525"/>
                  </a:cubicBezTo>
                  <a:cubicBezTo>
                    <a:pt x="61704" y="115118"/>
                    <a:pt x="61704" y="115118"/>
                    <a:pt x="61704" y="115118"/>
                  </a:cubicBezTo>
                  <a:cubicBezTo>
                    <a:pt x="61363" y="114305"/>
                    <a:pt x="61022" y="113898"/>
                    <a:pt x="61022" y="113898"/>
                  </a:cubicBezTo>
                  <a:cubicBezTo>
                    <a:pt x="61022" y="113898"/>
                    <a:pt x="60681" y="113084"/>
                    <a:pt x="60681" y="112271"/>
                  </a:cubicBezTo>
                  <a:cubicBezTo>
                    <a:pt x="60681" y="111864"/>
                    <a:pt x="59318" y="111050"/>
                    <a:pt x="59318" y="111050"/>
                  </a:cubicBezTo>
                  <a:cubicBezTo>
                    <a:pt x="59318" y="111050"/>
                    <a:pt x="59659" y="111864"/>
                    <a:pt x="58977" y="111050"/>
                  </a:cubicBezTo>
                  <a:cubicBezTo>
                    <a:pt x="58295" y="109830"/>
                    <a:pt x="57613" y="109830"/>
                    <a:pt x="57613" y="109830"/>
                  </a:cubicBezTo>
                  <a:cubicBezTo>
                    <a:pt x="57272" y="106576"/>
                    <a:pt x="57272" y="106576"/>
                    <a:pt x="57272" y="106576"/>
                  </a:cubicBezTo>
                  <a:cubicBezTo>
                    <a:pt x="54545" y="107389"/>
                    <a:pt x="54545" y="107389"/>
                    <a:pt x="54545" y="107389"/>
                  </a:cubicBezTo>
                  <a:cubicBezTo>
                    <a:pt x="54545" y="107389"/>
                    <a:pt x="52840" y="106576"/>
                    <a:pt x="52500" y="106169"/>
                  </a:cubicBezTo>
                  <a:cubicBezTo>
                    <a:pt x="52159" y="105762"/>
                    <a:pt x="51136" y="105355"/>
                    <a:pt x="51136" y="105355"/>
                  </a:cubicBezTo>
                  <a:cubicBezTo>
                    <a:pt x="50113" y="106576"/>
                    <a:pt x="50113" y="106576"/>
                    <a:pt x="50113" y="106576"/>
                  </a:cubicBezTo>
                  <a:cubicBezTo>
                    <a:pt x="49090" y="106576"/>
                    <a:pt x="49090" y="106576"/>
                    <a:pt x="49090" y="106576"/>
                  </a:cubicBezTo>
                  <a:cubicBezTo>
                    <a:pt x="49090" y="106576"/>
                    <a:pt x="47727" y="106169"/>
                    <a:pt x="47386" y="105762"/>
                  </a:cubicBezTo>
                  <a:cubicBezTo>
                    <a:pt x="46704" y="104949"/>
                    <a:pt x="47045" y="104542"/>
                    <a:pt x="46704" y="104542"/>
                  </a:cubicBezTo>
                  <a:cubicBezTo>
                    <a:pt x="46022" y="104542"/>
                    <a:pt x="45681" y="103728"/>
                    <a:pt x="45681" y="103728"/>
                  </a:cubicBezTo>
                  <a:cubicBezTo>
                    <a:pt x="45681" y="103728"/>
                    <a:pt x="46363" y="102508"/>
                    <a:pt x="46704" y="102101"/>
                  </a:cubicBezTo>
                  <a:cubicBezTo>
                    <a:pt x="46704" y="101694"/>
                    <a:pt x="47386" y="102101"/>
                    <a:pt x="47045" y="100881"/>
                  </a:cubicBezTo>
                  <a:cubicBezTo>
                    <a:pt x="46363" y="100067"/>
                    <a:pt x="46022" y="99661"/>
                    <a:pt x="46022" y="99661"/>
                  </a:cubicBezTo>
                  <a:cubicBezTo>
                    <a:pt x="46022" y="99661"/>
                    <a:pt x="46022" y="100474"/>
                    <a:pt x="45340" y="100881"/>
                  </a:cubicBezTo>
                  <a:cubicBezTo>
                    <a:pt x="44659" y="100881"/>
                    <a:pt x="43636" y="101288"/>
                    <a:pt x="43636" y="101288"/>
                  </a:cubicBezTo>
                  <a:cubicBezTo>
                    <a:pt x="39886" y="99254"/>
                    <a:pt x="39886" y="99254"/>
                    <a:pt x="39886" y="99254"/>
                  </a:cubicBezTo>
                  <a:cubicBezTo>
                    <a:pt x="39886" y="99254"/>
                    <a:pt x="38863" y="98847"/>
                    <a:pt x="38522" y="98847"/>
                  </a:cubicBezTo>
                  <a:cubicBezTo>
                    <a:pt x="38181" y="99254"/>
                    <a:pt x="36818" y="98847"/>
                    <a:pt x="36818" y="98847"/>
                  </a:cubicBezTo>
                  <a:cubicBezTo>
                    <a:pt x="37500" y="100474"/>
                    <a:pt x="37500" y="100474"/>
                    <a:pt x="37500" y="100474"/>
                  </a:cubicBezTo>
                  <a:cubicBezTo>
                    <a:pt x="38181" y="102915"/>
                    <a:pt x="38181" y="102915"/>
                    <a:pt x="38181" y="102915"/>
                  </a:cubicBezTo>
                  <a:cubicBezTo>
                    <a:pt x="36136" y="103728"/>
                    <a:pt x="36136" y="103728"/>
                    <a:pt x="36136" y="103728"/>
                  </a:cubicBezTo>
                  <a:cubicBezTo>
                    <a:pt x="35795" y="105762"/>
                    <a:pt x="35795" y="105762"/>
                    <a:pt x="35795" y="105762"/>
                  </a:cubicBezTo>
                  <a:cubicBezTo>
                    <a:pt x="35795" y="105762"/>
                    <a:pt x="33750" y="107389"/>
                    <a:pt x="33750" y="106576"/>
                  </a:cubicBezTo>
                  <a:cubicBezTo>
                    <a:pt x="33409" y="106169"/>
                    <a:pt x="33068" y="104542"/>
                    <a:pt x="33068" y="104542"/>
                  </a:cubicBezTo>
                  <a:cubicBezTo>
                    <a:pt x="33068" y="104542"/>
                    <a:pt x="32727" y="103728"/>
                    <a:pt x="32386" y="103322"/>
                  </a:cubicBezTo>
                  <a:cubicBezTo>
                    <a:pt x="31704" y="102915"/>
                    <a:pt x="31363" y="102508"/>
                    <a:pt x="31363" y="102508"/>
                  </a:cubicBezTo>
                  <a:cubicBezTo>
                    <a:pt x="30340" y="102101"/>
                    <a:pt x="30340" y="102101"/>
                    <a:pt x="30340" y="102101"/>
                  </a:cubicBezTo>
                  <a:cubicBezTo>
                    <a:pt x="30340" y="102101"/>
                    <a:pt x="30000" y="100474"/>
                    <a:pt x="29659" y="100474"/>
                  </a:cubicBezTo>
                  <a:cubicBezTo>
                    <a:pt x="29318" y="100474"/>
                    <a:pt x="28977" y="100474"/>
                    <a:pt x="28977" y="100474"/>
                  </a:cubicBezTo>
                  <a:cubicBezTo>
                    <a:pt x="28977" y="99254"/>
                    <a:pt x="28977" y="99254"/>
                    <a:pt x="28977" y="99254"/>
                  </a:cubicBezTo>
                  <a:cubicBezTo>
                    <a:pt x="29659" y="98033"/>
                    <a:pt x="29659" y="98033"/>
                    <a:pt x="29659" y="98033"/>
                  </a:cubicBezTo>
                  <a:cubicBezTo>
                    <a:pt x="29659" y="98033"/>
                    <a:pt x="30000" y="98440"/>
                    <a:pt x="30000" y="96813"/>
                  </a:cubicBezTo>
                  <a:cubicBezTo>
                    <a:pt x="30340" y="94779"/>
                    <a:pt x="29318" y="94779"/>
                    <a:pt x="29318" y="94779"/>
                  </a:cubicBezTo>
                  <a:cubicBezTo>
                    <a:pt x="28295" y="95186"/>
                    <a:pt x="28295" y="95186"/>
                    <a:pt x="28295" y="95186"/>
                  </a:cubicBezTo>
                  <a:cubicBezTo>
                    <a:pt x="26931" y="96000"/>
                    <a:pt x="26931" y="96000"/>
                    <a:pt x="26931" y="96000"/>
                  </a:cubicBezTo>
                  <a:cubicBezTo>
                    <a:pt x="26250" y="96000"/>
                    <a:pt x="26250" y="96000"/>
                    <a:pt x="26250" y="96000"/>
                  </a:cubicBezTo>
                  <a:cubicBezTo>
                    <a:pt x="25909" y="96000"/>
                    <a:pt x="25227" y="94779"/>
                    <a:pt x="25227" y="94779"/>
                  </a:cubicBezTo>
                  <a:cubicBezTo>
                    <a:pt x="25227" y="94779"/>
                    <a:pt x="25909" y="93559"/>
                    <a:pt x="24886" y="94779"/>
                  </a:cubicBezTo>
                  <a:cubicBezTo>
                    <a:pt x="23863" y="96000"/>
                    <a:pt x="23181" y="94372"/>
                    <a:pt x="23181" y="94372"/>
                  </a:cubicBezTo>
                  <a:cubicBezTo>
                    <a:pt x="22840" y="93966"/>
                    <a:pt x="22840" y="93966"/>
                    <a:pt x="22840" y="93966"/>
                  </a:cubicBezTo>
                  <a:cubicBezTo>
                    <a:pt x="22840" y="93966"/>
                    <a:pt x="22840" y="93966"/>
                    <a:pt x="22500" y="93966"/>
                  </a:cubicBezTo>
                  <a:cubicBezTo>
                    <a:pt x="22159" y="94372"/>
                    <a:pt x="21136" y="94372"/>
                    <a:pt x="21136" y="93966"/>
                  </a:cubicBezTo>
                  <a:cubicBezTo>
                    <a:pt x="20795" y="93152"/>
                    <a:pt x="20113" y="92745"/>
                    <a:pt x="20113" y="92745"/>
                  </a:cubicBezTo>
                  <a:cubicBezTo>
                    <a:pt x="19090" y="93152"/>
                    <a:pt x="19090" y="93152"/>
                    <a:pt x="19090" y="93152"/>
                  </a:cubicBezTo>
                  <a:cubicBezTo>
                    <a:pt x="19090" y="93152"/>
                    <a:pt x="18409" y="93152"/>
                    <a:pt x="18068" y="93152"/>
                  </a:cubicBezTo>
                  <a:cubicBezTo>
                    <a:pt x="18068" y="92745"/>
                    <a:pt x="18068" y="92338"/>
                    <a:pt x="17386" y="91932"/>
                  </a:cubicBezTo>
                  <a:cubicBezTo>
                    <a:pt x="16704" y="91525"/>
                    <a:pt x="16363" y="90305"/>
                    <a:pt x="16363" y="90305"/>
                  </a:cubicBezTo>
                  <a:cubicBezTo>
                    <a:pt x="16363" y="90305"/>
                    <a:pt x="16704" y="89491"/>
                    <a:pt x="16022" y="89491"/>
                  </a:cubicBezTo>
                  <a:cubicBezTo>
                    <a:pt x="15681" y="89491"/>
                    <a:pt x="15000" y="89084"/>
                    <a:pt x="15000" y="89084"/>
                  </a:cubicBezTo>
                  <a:cubicBezTo>
                    <a:pt x="15000" y="89084"/>
                    <a:pt x="13977" y="88271"/>
                    <a:pt x="13977" y="88677"/>
                  </a:cubicBezTo>
                  <a:cubicBezTo>
                    <a:pt x="13636" y="89084"/>
                    <a:pt x="13636" y="89898"/>
                    <a:pt x="13636" y="90305"/>
                  </a:cubicBezTo>
                  <a:cubicBezTo>
                    <a:pt x="13636" y="90305"/>
                    <a:pt x="13977" y="91525"/>
                    <a:pt x="13977" y="91525"/>
                  </a:cubicBezTo>
                  <a:cubicBezTo>
                    <a:pt x="13977" y="91525"/>
                    <a:pt x="12613" y="92338"/>
                    <a:pt x="12272" y="92338"/>
                  </a:cubicBezTo>
                  <a:cubicBezTo>
                    <a:pt x="11931" y="92338"/>
                    <a:pt x="11590" y="92745"/>
                    <a:pt x="11590" y="91932"/>
                  </a:cubicBezTo>
                  <a:cubicBezTo>
                    <a:pt x="11590" y="91525"/>
                    <a:pt x="12272" y="89491"/>
                    <a:pt x="12272" y="89491"/>
                  </a:cubicBezTo>
                  <a:cubicBezTo>
                    <a:pt x="12613" y="89084"/>
                    <a:pt x="12954" y="88677"/>
                    <a:pt x="12954" y="88677"/>
                  </a:cubicBezTo>
                  <a:cubicBezTo>
                    <a:pt x="12954" y="88677"/>
                    <a:pt x="12613" y="87864"/>
                    <a:pt x="12613" y="87457"/>
                  </a:cubicBezTo>
                  <a:cubicBezTo>
                    <a:pt x="12613" y="87050"/>
                    <a:pt x="12272" y="87050"/>
                    <a:pt x="12954" y="85830"/>
                  </a:cubicBezTo>
                  <a:cubicBezTo>
                    <a:pt x="13977" y="84610"/>
                    <a:pt x="13977" y="83796"/>
                    <a:pt x="13977" y="83796"/>
                  </a:cubicBezTo>
                  <a:cubicBezTo>
                    <a:pt x="13977" y="83796"/>
                    <a:pt x="13295" y="82576"/>
                    <a:pt x="12954" y="82169"/>
                  </a:cubicBezTo>
                  <a:cubicBezTo>
                    <a:pt x="12954" y="82169"/>
                    <a:pt x="11931" y="80542"/>
                    <a:pt x="11931" y="80542"/>
                  </a:cubicBezTo>
                  <a:cubicBezTo>
                    <a:pt x="11931" y="80135"/>
                    <a:pt x="11931" y="79322"/>
                    <a:pt x="11931" y="79322"/>
                  </a:cubicBezTo>
                  <a:cubicBezTo>
                    <a:pt x="11931" y="79322"/>
                    <a:pt x="11250" y="78508"/>
                    <a:pt x="10909" y="78508"/>
                  </a:cubicBezTo>
                  <a:cubicBezTo>
                    <a:pt x="10568" y="78508"/>
                    <a:pt x="9545" y="78101"/>
                    <a:pt x="9545" y="78101"/>
                  </a:cubicBezTo>
                  <a:cubicBezTo>
                    <a:pt x="9545" y="76881"/>
                    <a:pt x="9545" y="76881"/>
                    <a:pt x="9545" y="76881"/>
                  </a:cubicBezTo>
                  <a:cubicBezTo>
                    <a:pt x="9545" y="74847"/>
                    <a:pt x="9545" y="74847"/>
                    <a:pt x="9545" y="74847"/>
                  </a:cubicBezTo>
                  <a:cubicBezTo>
                    <a:pt x="8181" y="72813"/>
                    <a:pt x="8181" y="72813"/>
                    <a:pt x="8181" y="72813"/>
                  </a:cubicBezTo>
                  <a:cubicBezTo>
                    <a:pt x="7840" y="71593"/>
                    <a:pt x="7840" y="71593"/>
                    <a:pt x="7840" y="71593"/>
                  </a:cubicBezTo>
                  <a:cubicBezTo>
                    <a:pt x="7840" y="71593"/>
                    <a:pt x="8181" y="70779"/>
                    <a:pt x="8181" y="69966"/>
                  </a:cubicBezTo>
                  <a:cubicBezTo>
                    <a:pt x="8522" y="69559"/>
                    <a:pt x="8863" y="68338"/>
                    <a:pt x="8863" y="68338"/>
                  </a:cubicBezTo>
                  <a:cubicBezTo>
                    <a:pt x="8181" y="66711"/>
                    <a:pt x="8181" y="66711"/>
                    <a:pt x="8181" y="66711"/>
                  </a:cubicBezTo>
                  <a:cubicBezTo>
                    <a:pt x="8181" y="66711"/>
                    <a:pt x="7840" y="66305"/>
                    <a:pt x="8181" y="65898"/>
                  </a:cubicBezTo>
                  <a:cubicBezTo>
                    <a:pt x="8181" y="65491"/>
                    <a:pt x="7840" y="63050"/>
                    <a:pt x="7840" y="63050"/>
                  </a:cubicBezTo>
                  <a:cubicBezTo>
                    <a:pt x="7840" y="63050"/>
                    <a:pt x="7500" y="60610"/>
                    <a:pt x="7159" y="61016"/>
                  </a:cubicBezTo>
                  <a:cubicBezTo>
                    <a:pt x="6477" y="61016"/>
                    <a:pt x="6136" y="59389"/>
                    <a:pt x="6136" y="59389"/>
                  </a:cubicBezTo>
                  <a:cubicBezTo>
                    <a:pt x="6818" y="56542"/>
                    <a:pt x="6818" y="56542"/>
                    <a:pt x="6818" y="56542"/>
                  </a:cubicBezTo>
                  <a:cubicBezTo>
                    <a:pt x="6818" y="56542"/>
                    <a:pt x="7159" y="54508"/>
                    <a:pt x="6136" y="53694"/>
                  </a:cubicBezTo>
                  <a:cubicBezTo>
                    <a:pt x="5113" y="53288"/>
                    <a:pt x="3068" y="52067"/>
                    <a:pt x="2727" y="51661"/>
                  </a:cubicBezTo>
                  <a:cubicBezTo>
                    <a:pt x="2727" y="51661"/>
                    <a:pt x="1704" y="50440"/>
                    <a:pt x="1363" y="50033"/>
                  </a:cubicBezTo>
                  <a:cubicBezTo>
                    <a:pt x="1022" y="50033"/>
                    <a:pt x="681" y="49627"/>
                    <a:pt x="681" y="49627"/>
                  </a:cubicBezTo>
                  <a:cubicBezTo>
                    <a:pt x="1363" y="45966"/>
                    <a:pt x="1363" y="45966"/>
                    <a:pt x="1363" y="45966"/>
                  </a:cubicBezTo>
                  <a:cubicBezTo>
                    <a:pt x="3068" y="44338"/>
                    <a:pt x="3068" y="44338"/>
                    <a:pt x="3068" y="44338"/>
                  </a:cubicBezTo>
                  <a:cubicBezTo>
                    <a:pt x="3068" y="41084"/>
                    <a:pt x="3068" y="41084"/>
                    <a:pt x="3068" y="41084"/>
                  </a:cubicBezTo>
                  <a:cubicBezTo>
                    <a:pt x="3068" y="37423"/>
                    <a:pt x="3068" y="37423"/>
                    <a:pt x="3068" y="37423"/>
                  </a:cubicBezTo>
                  <a:cubicBezTo>
                    <a:pt x="3068" y="37423"/>
                    <a:pt x="3409" y="37016"/>
                    <a:pt x="2386" y="35389"/>
                  </a:cubicBezTo>
                  <a:cubicBezTo>
                    <a:pt x="1704" y="34169"/>
                    <a:pt x="1363" y="32542"/>
                    <a:pt x="1363" y="32542"/>
                  </a:cubicBezTo>
                  <a:cubicBezTo>
                    <a:pt x="1363" y="32135"/>
                    <a:pt x="1022" y="30508"/>
                    <a:pt x="681" y="30101"/>
                  </a:cubicBezTo>
                  <a:cubicBezTo>
                    <a:pt x="681" y="29694"/>
                    <a:pt x="681" y="29288"/>
                    <a:pt x="681" y="28474"/>
                  </a:cubicBezTo>
                  <a:cubicBezTo>
                    <a:pt x="1022" y="28067"/>
                    <a:pt x="0" y="26847"/>
                    <a:pt x="0" y="26847"/>
                  </a:cubicBezTo>
                  <a:cubicBezTo>
                    <a:pt x="0" y="26847"/>
                    <a:pt x="340" y="26033"/>
                    <a:pt x="681" y="26033"/>
                  </a:cubicBezTo>
                  <a:cubicBezTo>
                    <a:pt x="1022" y="26033"/>
                    <a:pt x="1363" y="25627"/>
                    <a:pt x="2045" y="25627"/>
                  </a:cubicBezTo>
                  <a:cubicBezTo>
                    <a:pt x="2727" y="25627"/>
                    <a:pt x="3068" y="24813"/>
                    <a:pt x="3750" y="24813"/>
                  </a:cubicBezTo>
                  <a:cubicBezTo>
                    <a:pt x="4090" y="24406"/>
                    <a:pt x="4090" y="23593"/>
                    <a:pt x="4431" y="23593"/>
                  </a:cubicBezTo>
                  <a:cubicBezTo>
                    <a:pt x="5113" y="23186"/>
                    <a:pt x="5795" y="23593"/>
                    <a:pt x="6818" y="22779"/>
                  </a:cubicBezTo>
                  <a:cubicBezTo>
                    <a:pt x="7840" y="22372"/>
                    <a:pt x="7840" y="21966"/>
                    <a:pt x="8522" y="21152"/>
                  </a:cubicBezTo>
                  <a:cubicBezTo>
                    <a:pt x="8863" y="20745"/>
                    <a:pt x="15340" y="18305"/>
                    <a:pt x="15340" y="18305"/>
                  </a:cubicBezTo>
                  <a:cubicBezTo>
                    <a:pt x="15340" y="18305"/>
                    <a:pt x="17045" y="17084"/>
                    <a:pt x="17727" y="17084"/>
                  </a:cubicBezTo>
                  <a:cubicBezTo>
                    <a:pt x="18068" y="16677"/>
                    <a:pt x="18068" y="16271"/>
                    <a:pt x="18750" y="16271"/>
                  </a:cubicBezTo>
                  <a:cubicBezTo>
                    <a:pt x="19090" y="16677"/>
                    <a:pt x="20454" y="16677"/>
                    <a:pt x="20454" y="16677"/>
                  </a:cubicBezTo>
                  <a:cubicBezTo>
                    <a:pt x="20454" y="16677"/>
                    <a:pt x="20795" y="15457"/>
                    <a:pt x="21136" y="15050"/>
                  </a:cubicBezTo>
                  <a:cubicBezTo>
                    <a:pt x="21477" y="14237"/>
                    <a:pt x="21818" y="13423"/>
                    <a:pt x="21818" y="13016"/>
                  </a:cubicBezTo>
                  <a:cubicBezTo>
                    <a:pt x="22159" y="12203"/>
                    <a:pt x="22500" y="11796"/>
                    <a:pt x="22840" y="11389"/>
                  </a:cubicBezTo>
                  <a:cubicBezTo>
                    <a:pt x="23181" y="10576"/>
                    <a:pt x="23522" y="10169"/>
                    <a:pt x="23522" y="10169"/>
                  </a:cubicBezTo>
                  <a:cubicBezTo>
                    <a:pt x="23863" y="10169"/>
                    <a:pt x="25909" y="8949"/>
                    <a:pt x="26250" y="8949"/>
                  </a:cubicBezTo>
                  <a:cubicBezTo>
                    <a:pt x="26590" y="8542"/>
                    <a:pt x="29318" y="7322"/>
                    <a:pt x="29318" y="6915"/>
                  </a:cubicBezTo>
                  <a:cubicBezTo>
                    <a:pt x="29318" y="6915"/>
                    <a:pt x="30340" y="5288"/>
                    <a:pt x="30340" y="4881"/>
                  </a:cubicBezTo>
                  <a:cubicBezTo>
                    <a:pt x="30340" y="4474"/>
                    <a:pt x="31704" y="4067"/>
                    <a:pt x="31704" y="4067"/>
                  </a:cubicBezTo>
                  <a:cubicBezTo>
                    <a:pt x="32045" y="4067"/>
                    <a:pt x="32045" y="4067"/>
                    <a:pt x="32386" y="3661"/>
                  </a:cubicBezTo>
                  <a:cubicBezTo>
                    <a:pt x="33068" y="3661"/>
                    <a:pt x="36136" y="2033"/>
                    <a:pt x="36136" y="2033"/>
                  </a:cubicBezTo>
                  <a:cubicBezTo>
                    <a:pt x="36136" y="2033"/>
                    <a:pt x="38863" y="813"/>
                    <a:pt x="38863" y="813"/>
                  </a:cubicBezTo>
                  <a:cubicBezTo>
                    <a:pt x="39204" y="1220"/>
                    <a:pt x="40909" y="813"/>
                    <a:pt x="41250" y="813"/>
                  </a:cubicBezTo>
                  <a:cubicBezTo>
                    <a:pt x="41250" y="1220"/>
                    <a:pt x="43295" y="813"/>
                    <a:pt x="43295" y="813"/>
                  </a:cubicBezTo>
                  <a:cubicBezTo>
                    <a:pt x="43295" y="813"/>
                    <a:pt x="43977" y="1220"/>
                    <a:pt x="43977" y="1627"/>
                  </a:cubicBezTo>
                  <a:cubicBezTo>
                    <a:pt x="43977" y="2033"/>
                    <a:pt x="43295" y="2440"/>
                    <a:pt x="43636" y="2847"/>
                  </a:cubicBezTo>
                  <a:cubicBezTo>
                    <a:pt x="43977" y="3254"/>
                    <a:pt x="45340" y="4474"/>
                    <a:pt x="45340" y="4474"/>
                  </a:cubicBezTo>
                  <a:cubicBezTo>
                    <a:pt x="45340" y="4474"/>
                    <a:pt x="45000" y="5694"/>
                    <a:pt x="45000" y="5694"/>
                  </a:cubicBezTo>
                  <a:cubicBezTo>
                    <a:pt x="45000" y="6101"/>
                    <a:pt x="45340" y="6508"/>
                    <a:pt x="45681" y="7322"/>
                  </a:cubicBezTo>
                  <a:cubicBezTo>
                    <a:pt x="46022" y="7728"/>
                    <a:pt x="46704" y="8542"/>
                    <a:pt x="46704" y="8542"/>
                  </a:cubicBezTo>
                  <a:cubicBezTo>
                    <a:pt x="46704" y="8542"/>
                    <a:pt x="46363" y="8949"/>
                    <a:pt x="47727" y="9762"/>
                  </a:cubicBezTo>
                  <a:cubicBezTo>
                    <a:pt x="49090" y="10576"/>
                    <a:pt x="50113" y="9762"/>
                    <a:pt x="50113" y="9762"/>
                  </a:cubicBezTo>
                  <a:cubicBezTo>
                    <a:pt x="50113" y="9762"/>
                    <a:pt x="51136" y="9762"/>
                    <a:pt x="51477" y="9762"/>
                  </a:cubicBezTo>
                  <a:cubicBezTo>
                    <a:pt x="51818" y="9762"/>
                    <a:pt x="52840" y="9355"/>
                    <a:pt x="52840" y="9355"/>
                  </a:cubicBezTo>
                  <a:close/>
                </a:path>
              </a:pathLst>
            </a:custGeom>
            <a:solidFill>
              <a:srgbClr val="D9D9D9"/>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7" name="Shape 2044">
              <a:extLst>
                <a:ext uri="{FF2B5EF4-FFF2-40B4-BE49-F238E27FC236}">
                  <a16:creationId xmlns:a16="http://schemas.microsoft.com/office/drawing/2014/main" id="{FBE768B6-3450-1796-6DD8-AE54D974DF79}"/>
                </a:ext>
              </a:extLst>
            </p:cNvPr>
            <p:cNvSpPr/>
            <p:nvPr/>
          </p:nvSpPr>
          <p:spPr>
            <a:xfrm>
              <a:off x="3482366" y="2092972"/>
              <a:ext cx="378203" cy="415512"/>
            </a:xfrm>
            <a:custGeom>
              <a:avLst/>
              <a:gdLst/>
              <a:ahLst/>
              <a:cxnLst/>
              <a:rect l="0" t="0" r="0" b="0"/>
              <a:pathLst>
                <a:path w="120000" h="120000" extrusionOk="0">
                  <a:moveTo>
                    <a:pt x="95421" y="111063"/>
                  </a:moveTo>
                  <a:cubicBezTo>
                    <a:pt x="92530" y="111063"/>
                    <a:pt x="92530" y="111063"/>
                    <a:pt x="92530" y="111063"/>
                  </a:cubicBezTo>
                  <a:cubicBezTo>
                    <a:pt x="92530" y="111063"/>
                    <a:pt x="91084" y="109148"/>
                    <a:pt x="90361" y="109148"/>
                  </a:cubicBezTo>
                  <a:cubicBezTo>
                    <a:pt x="89638" y="109148"/>
                    <a:pt x="88192" y="108510"/>
                    <a:pt x="88192" y="108510"/>
                  </a:cubicBezTo>
                  <a:cubicBezTo>
                    <a:pt x="87469" y="109787"/>
                    <a:pt x="87469" y="109787"/>
                    <a:pt x="87469" y="109787"/>
                  </a:cubicBezTo>
                  <a:cubicBezTo>
                    <a:pt x="87469" y="109787"/>
                    <a:pt x="86746" y="110425"/>
                    <a:pt x="86024" y="110425"/>
                  </a:cubicBezTo>
                  <a:cubicBezTo>
                    <a:pt x="86024" y="110425"/>
                    <a:pt x="85301" y="109787"/>
                    <a:pt x="85301" y="109787"/>
                  </a:cubicBezTo>
                  <a:cubicBezTo>
                    <a:pt x="85301" y="108510"/>
                    <a:pt x="85301" y="108510"/>
                    <a:pt x="85301" y="108510"/>
                  </a:cubicBezTo>
                  <a:cubicBezTo>
                    <a:pt x="83132" y="108510"/>
                    <a:pt x="83132" y="108510"/>
                    <a:pt x="83132" y="108510"/>
                  </a:cubicBezTo>
                  <a:cubicBezTo>
                    <a:pt x="83132" y="108510"/>
                    <a:pt x="83132" y="110425"/>
                    <a:pt x="82409" y="110425"/>
                  </a:cubicBezTo>
                  <a:cubicBezTo>
                    <a:pt x="81686" y="109787"/>
                    <a:pt x="80963" y="109787"/>
                    <a:pt x="79518" y="109787"/>
                  </a:cubicBezTo>
                  <a:cubicBezTo>
                    <a:pt x="78072" y="109148"/>
                    <a:pt x="75180" y="109787"/>
                    <a:pt x="75180" y="109787"/>
                  </a:cubicBezTo>
                  <a:cubicBezTo>
                    <a:pt x="73734" y="109148"/>
                    <a:pt x="73734" y="109148"/>
                    <a:pt x="73734" y="109148"/>
                  </a:cubicBezTo>
                  <a:cubicBezTo>
                    <a:pt x="71566" y="109148"/>
                    <a:pt x="71566" y="109148"/>
                    <a:pt x="71566" y="109148"/>
                  </a:cubicBezTo>
                  <a:cubicBezTo>
                    <a:pt x="68674" y="109148"/>
                    <a:pt x="68674" y="109148"/>
                    <a:pt x="68674" y="109148"/>
                  </a:cubicBezTo>
                  <a:cubicBezTo>
                    <a:pt x="67951" y="110425"/>
                    <a:pt x="67951" y="110425"/>
                    <a:pt x="67951" y="110425"/>
                  </a:cubicBezTo>
                  <a:cubicBezTo>
                    <a:pt x="68674" y="111063"/>
                    <a:pt x="68674" y="111063"/>
                    <a:pt x="68674" y="111063"/>
                  </a:cubicBezTo>
                  <a:cubicBezTo>
                    <a:pt x="66506" y="112340"/>
                    <a:pt x="66506" y="112340"/>
                    <a:pt x="66506" y="112340"/>
                  </a:cubicBezTo>
                  <a:cubicBezTo>
                    <a:pt x="63614" y="111702"/>
                    <a:pt x="63614" y="111702"/>
                    <a:pt x="63614" y="111702"/>
                  </a:cubicBezTo>
                  <a:cubicBezTo>
                    <a:pt x="62168" y="112978"/>
                    <a:pt x="62168" y="112978"/>
                    <a:pt x="62168" y="112978"/>
                  </a:cubicBezTo>
                  <a:cubicBezTo>
                    <a:pt x="61445" y="111702"/>
                    <a:pt x="61445" y="111702"/>
                    <a:pt x="61445" y="111702"/>
                  </a:cubicBezTo>
                  <a:cubicBezTo>
                    <a:pt x="57108" y="114255"/>
                    <a:pt x="57108" y="114255"/>
                    <a:pt x="57108" y="114255"/>
                  </a:cubicBezTo>
                  <a:cubicBezTo>
                    <a:pt x="57831" y="115531"/>
                    <a:pt x="57831" y="115531"/>
                    <a:pt x="57831" y="115531"/>
                  </a:cubicBezTo>
                  <a:cubicBezTo>
                    <a:pt x="54216" y="116170"/>
                    <a:pt x="54216" y="116170"/>
                    <a:pt x="54216" y="116170"/>
                  </a:cubicBezTo>
                  <a:cubicBezTo>
                    <a:pt x="52048" y="115531"/>
                    <a:pt x="52048" y="115531"/>
                    <a:pt x="52048" y="115531"/>
                  </a:cubicBezTo>
                  <a:cubicBezTo>
                    <a:pt x="52048" y="115531"/>
                    <a:pt x="50602" y="114893"/>
                    <a:pt x="50602" y="114255"/>
                  </a:cubicBezTo>
                  <a:cubicBezTo>
                    <a:pt x="51325" y="113617"/>
                    <a:pt x="51325" y="112978"/>
                    <a:pt x="51325" y="112978"/>
                  </a:cubicBezTo>
                  <a:cubicBezTo>
                    <a:pt x="51325" y="112978"/>
                    <a:pt x="49879" y="112340"/>
                    <a:pt x="49879" y="112978"/>
                  </a:cubicBezTo>
                  <a:cubicBezTo>
                    <a:pt x="49879" y="114255"/>
                    <a:pt x="49156" y="115531"/>
                    <a:pt x="49156" y="115531"/>
                  </a:cubicBezTo>
                  <a:cubicBezTo>
                    <a:pt x="46987" y="116808"/>
                    <a:pt x="46987" y="116808"/>
                    <a:pt x="46987" y="116808"/>
                  </a:cubicBezTo>
                  <a:cubicBezTo>
                    <a:pt x="44096" y="117446"/>
                    <a:pt x="44096" y="117446"/>
                    <a:pt x="44096" y="117446"/>
                  </a:cubicBezTo>
                  <a:cubicBezTo>
                    <a:pt x="43373" y="116808"/>
                    <a:pt x="43373" y="116808"/>
                    <a:pt x="43373" y="116808"/>
                  </a:cubicBezTo>
                  <a:cubicBezTo>
                    <a:pt x="43373" y="118723"/>
                    <a:pt x="43373" y="118723"/>
                    <a:pt x="43373" y="118723"/>
                  </a:cubicBezTo>
                  <a:cubicBezTo>
                    <a:pt x="39759" y="118723"/>
                    <a:pt x="39759" y="118723"/>
                    <a:pt x="39759" y="118723"/>
                  </a:cubicBezTo>
                  <a:cubicBezTo>
                    <a:pt x="37590" y="118723"/>
                    <a:pt x="37590" y="118723"/>
                    <a:pt x="37590" y="118723"/>
                  </a:cubicBezTo>
                  <a:cubicBezTo>
                    <a:pt x="36144" y="120000"/>
                    <a:pt x="36144" y="120000"/>
                    <a:pt x="36144" y="120000"/>
                  </a:cubicBezTo>
                  <a:cubicBezTo>
                    <a:pt x="33975" y="119361"/>
                    <a:pt x="33975" y="119361"/>
                    <a:pt x="33975" y="119361"/>
                  </a:cubicBezTo>
                  <a:cubicBezTo>
                    <a:pt x="30361" y="120000"/>
                    <a:pt x="30361" y="120000"/>
                    <a:pt x="30361" y="120000"/>
                  </a:cubicBezTo>
                  <a:cubicBezTo>
                    <a:pt x="29638" y="118723"/>
                    <a:pt x="29638" y="118723"/>
                    <a:pt x="29638" y="118723"/>
                  </a:cubicBezTo>
                  <a:cubicBezTo>
                    <a:pt x="24578" y="118723"/>
                    <a:pt x="24578" y="118723"/>
                    <a:pt x="24578" y="118723"/>
                  </a:cubicBezTo>
                  <a:cubicBezTo>
                    <a:pt x="22409" y="119361"/>
                    <a:pt x="22409" y="119361"/>
                    <a:pt x="22409" y="119361"/>
                  </a:cubicBezTo>
                  <a:cubicBezTo>
                    <a:pt x="21686" y="118085"/>
                    <a:pt x="21686" y="118085"/>
                    <a:pt x="21686" y="118085"/>
                  </a:cubicBezTo>
                  <a:cubicBezTo>
                    <a:pt x="20963" y="118085"/>
                    <a:pt x="20963" y="118085"/>
                    <a:pt x="20963" y="118085"/>
                  </a:cubicBezTo>
                  <a:cubicBezTo>
                    <a:pt x="20963" y="118085"/>
                    <a:pt x="19518" y="118085"/>
                    <a:pt x="18795" y="118085"/>
                  </a:cubicBezTo>
                  <a:cubicBezTo>
                    <a:pt x="18072" y="118085"/>
                    <a:pt x="13734" y="116808"/>
                    <a:pt x="13734" y="116808"/>
                  </a:cubicBezTo>
                  <a:cubicBezTo>
                    <a:pt x="12289" y="118085"/>
                    <a:pt x="12289" y="118085"/>
                    <a:pt x="12289" y="118085"/>
                  </a:cubicBezTo>
                  <a:cubicBezTo>
                    <a:pt x="12289" y="118085"/>
                    <a:pt x="10120" y="118085"/>
                    <a:pt x="10120" y="117446"/>
                  </a:cubicBezTo>
                  <a:cubicBezTo>
                    <a:pt x="10120" y="117446"/>
                    <a:pt x="10120" y="116808"/>
                    <a:pt x="10843" y="116170"/>
                  </a:cubicBezTo>
                  <a:cubicBezTo>
                    <a:pt x="11566" y="116170"/>
                    <a:pt x="12289" y="116170"/>
                    <a:pt x="13734" y="115531"/>
                  </a:cubicBezTo>
                  <a:cubicBezTo>
                    <a:pt x="15180" y="115531"/>
                    <a:pt x="15903" y="115531"/>
                    <a:pt x="15903" y="115531"/>
                  </a:cubicBezTo>
                  <a:cubicBezTo>
                    <a:pt x="16626" y="114893"/>
                    <a:pt x="16626" y="114893"/>
                    <a:pt x="16626" y="114893"/>
                  </a:cubicBezTo>
                  <a:cubicBezTo>
                    <a:pt x="16626" y="114255"/>
                    <a:pt x="17349" y="113617"/>
                    <a:pt x="15903" y="114255"/>
                  </a:cubicBezTo>
                  <a:cubicBezTo>
                    <a:pt x="15180" y="114255"/>
                    <a:pt x="15180" y="114255"/>
                    <a:pt x="15180" y="114255"/>
                  </a:cubicBezTo>
                  <a:cubicBezTo>
                    <a:pt x="14457" y="114893"/>
                    <a:pt x="13734" y="114893"/>
                    <a:pt x="13012" y="114893"/>
                  </a:cubicBezTo>
                  <a:cubicBezTo>
                    <a:pt x="13012" y="114893"/>
                    <a:pt x="11566" y="114893"/>
                    <a:pt x="11566" y="114893"/>
                  </a:cubicBezTo>
                  <a:cubicBezTo>
                    <a:pt x="11566" y="114893"/>
                    <a:pt x="10843" y="114255"/>
                    <a:pt x="11566" y="114255"/>
                  </a:cubicBezTo>
                  <a:cubicBezTo>
                    <a:pt x="12289" y="113617"/>
                    <a:pt x="12289" y="113617"/>
                    <a:pt x="13012" y="113617"/>
                  </a:cubicBezTo>
                  <a:cubicBezTo>
                    <a:pt x="14457" y="113617"/>
                    <a:pt x="15180" y="112978"/>
                    <a:pt x="16626" y="112978"/>
                  </a:cubicBezTo>
                  <a:cubicBezTo>
                    <a:pt x="18072" y="112978"/>
                    <a:pt x="18795" y="112978"/>
                    <a:pt x="18795" y="112978"/>
                  </a:cubicBezTo>
                  <a:cubicBezTo>
                    <a:pt x="19518" y="112340"/>
                    <a:pt x="20240" y="112340"/>
                    <a:pt x="20240" y="111702"/>
                  </a:cubicBezTo>
                  <a:cubicBezTo>
                    <a:pt x="20240" y="111063"/>
                    <a:pt x="19518" y="110425"/>
                    <a:pt x="19518" y="110425"/>
                  </a:cubicBezTo>
                  <a:cubicBezTo>
                    <a:pt x="19518" y="110425"/>
                    <a:pt x="18795" y="110425"/>
                    <a:pt x="18072" y="111063"/>
                  </a:cubicBezTo>
                  <a:cubicBezTo>
                    <a:pt x="17349" y="111063"/>
                    <a:pt x="16626" y="111702"/>
                    <a:pt x="15903" y="111702"/>
                  </a:cubicBezTo>
                  <a:cubicBezTo>
                    <a:pt x="15903" y="111702"/>
                    <a:pt x="15903" y="111702"/>
                    <a:pt x="15180" y="111702"/>
                  </a:cubicBezTo>
                  <a:cubicBezTo>
                    <a:pt x="14457" y="111702"/>
                    <a:pt x="13012" y="111063"/>
                    <a:pt x="13012" y="111063"/>
                  </a:cubicBezTo>
                  <a:cubicBezTo>
                    <a:pt x="12289" y="111063"/>
                    <a:pt x="11566" y="111063"/>
                    <a:pt x="10843" y="111063"/>
                  </a:cubicBezTo>
                  <a:cubicBezTo>
                    <a:pt x="10120" y="111063"/>
                    <a:pt x="10843" y="111063"/>
                    <a:pt x="9397" y="111063"/>
                  </a:cubicBezTo>
                  <a:cubicBezTo>
                    <a:pt x="7951" y="111702"/>
                    <a:pt x="8674" y="111702"/>
                    <a:pt x="6506" y="111702"/>
                  </a:cubicBezTo>
                  <a:cubicBezTo>
                    <a:pt x="5060" y="111702"/>
                    <a:pt x="2891" y="111063"/>
                    <a:pt x="2891" y="111063"/>
                  </a:cubicBezTo>
                  <a:cubicBezTo>
                    <a:pt x="2891" y="111063"/>
                    <a:pt x="1445" y="111702"/>
                    <a:pt x="2168" y="111063"/>
                  </a:cubicBezTo>
                  <a:cubicBezTo>
                    <a:pt x="3614" y="110425"/>
                    <a:pt x="5060" y="110425"/>
                    <a:pt x="5783" y="109787"/>
                  </a:cubicBezTo>
                  <a:cubicBezTo>
                    <a:pt x="6506" y="109787"/>
                    <a:pt x="7228" y="109787"/>
                    <a:pt x="6506" y="109148"/>
                  </a:cubicBezTo>
                  <a:cubicBezTo>
                    <a:pt x="6506" y="109148"/>
                    <a:pt x="6506" y="109148"/>
                    <a:pt x="6506" y="109148"/>
                  </a:cubicBezTo>
                  <a:cubicBezTo>
                    <a:pt x="7228" y="109148"/>
                    <a:pt x="8674" y="108510"/>
                    <a:pt x="8674" y="108510"/>
                  </a:cubicBezTo>
                  <a:cubicBezTo>
                    <a:pt x="10120" y="107872"/>
                    <a:pt x="10120" y="107872"/>
                    <a:pt x="10120" y="107872"/>
                  </a:cubicBezTo>
                  <a:cubicBezTo>
                    <a:pt x="10120" y="107872"/>
                    <a:pt x="10120" y="107234"/>
                    <a:pt x="11566" y="107234"/>
                  </a:cubicBezTo>
                  <a:cubicBezTo>
                    <a:pt x="13012" y="107234"/>
                    <a:pt x="13012" y="107234"/>
                    <a:pt x="13012" y="106595"/>
                  </a:cubicBezTo>
                  <a:cubicBezTo>
                    <a:pt x="13734" y="106595"/>
                    <a:pt x="13012" y="106595"/>
                    <a:pt x="13734" y="106595"/>
                  </a:cubicBezTo>
                  <a:cubicBezTo>
                    <a:pt x="15180" y="106595"/>
                    <a:pt x="15180" y="105957"/>
                    <a:pt x="15903" y="105957"/>
                  </a:cubicBezTo>
                  <a:cubicBezTo>
                    <a:pt x="17349" y="105957"/>
                    <a:pt x="18072" y="105319"/>
                    <a:pt x="17349" y="105319"/>
                  </a:cubicBezTo>
                  <a:cubicBezTo>
                    <a:pt x="16626" y="105319"/>
                    <a:pt x="16626" y="105319"/>
                    <a:pt x="15180" y="105319"/>
                  </a:cubicBezTo>
                  <a:cubicBezTo>
                    <a:pt x="14457" y="105957"/>
                    <a:pt x="13734" y="105319"/>
                    <a:pt x="13734" y="105957"/>
                  </a:cubicBezTo>
                  <a:cubicBezTo>
                    <a:pt x="13012" y="105957"/>
                    <a:pt x="11566" y="105957"/>
                    <a:pt x="11566" y="105957"/>
                  </a:cubicBezTo>
                  <a:cubicBezTo>
                    <a:pt x="10843" y="105319"/>
                    <a:pt x="10843" y="105319"/>
                    <a:pt x="10120" y="105957"/>
                  </a:cubicBezTo>
                  <a:cubicBezTo>
                    <a:pt x="9397" y="105957"/>
                    <a:pt x="10120" y="106595"/>
                    <a:pt x="8674" y="106595"/>
                  </a:cubicBezTo>
                  <a:cubicBezTo>
                    <a:pt x="7951" y="106595"/>
                    <a:pt x="7228" y="105957"/>
                    <a:pt x="7228" y="105957"/>
                  </a:cubicBezTo>
                  <a:cubicBezTo>
                    <a:pt x="7228" y="105957"/>
                    <a:pt x="5060" y="105957"/>
                    <a:pt x="5060" y="105319"/>
                  </a:cubicBezTo>
                  <a:cubicBezTo>
                    <a:pt x="5060" y="105319"/>
                    <a:pt x="5060" y="104042"/>
                    <a:pt x="5060" y="104042"/>
                  </a:cubicBezTo>
                  <a:cubicBezTo>
                    <a:pt x="5060" y="103404"/>
                    <a:pt x="5783" y="103404"/>
                    <a:pt x="5783" y="103404"/>
                  </a:cubicBezTo>
                  <a:cubicBezTo>
                    <a:pt x="5060" y="102765"/>
                    <a:pt x="5060" y="102765"/>
                    <a:pt x="5060" y="102765"/>
                  </a:cubicBezTo>
                  <a:cubicBezTo>
                    <a:pt x="5060" y="102765"/>
                    <a:pt x="5060" y="102765"/>
                    <a:pt x="4337" y="102765"/>
                  </a:cubicBezTo>
                  <a:cubicBezTo>
                    <a:pt x="4337" y="102765"/>
                    <a:pt x="2891" y="103404"/>
                    <a:pt x="2891" y="103404"/>
                  </a:cubicBezTo>
                  <a:cubicBezTo>
                    <a:pt x="2891" y="103404"/>
                    <a:pt x="2891" y="103404"/>
                    <a:pt x="2168" y="103404"/>
                  </a:cubicBezTo>
                  <a:cubicBezTo>
                    <a:pt x="2168" y="103404"/>
                    <a:pt x="1445" y="103404"/>
                    <a:pt x="1445" y="103404"/>
                  </a:cubicBezTo>
                  <a:cubicBezTo>
                    <a:pt x="1445" y="103404"/>
                    <a:pt x="1445" y="102765"/>
                    <a:pt x="1445" y="102127"/>
                  </a:cubicBezTo>
                  <a:cubicBezTo>
                    <a:pt x="1445" y="102127"/>
                    <a:pt x="1445" y="101489"/>
                    <a:pt x="1445" y="101489"/>
                  </a:cubicBezTo>
                  <a:cubicBezTo>
                    <a:pt x="1445" y="101489"/>
                    <a:pt x="1445" y="101489"/>
                    <a:pt x="1445" y="101489"/>
                  </a:cubicBezTo>
                  <a:cubicBezTo>
                    <a:pt x="1445" y="100851"/>
                    <a:pt x="0" y="100851"/>
                    <a:pt x="1445" y="100212"/>
                  </a:cubicBezTo>
                  <a:cubicBezTo>
                    <a:pt x="2891" y="100212"/>
                    <a:pt x="2891" y="100212"/>
                    <a:pt x="3614" y="100212"/>
                  </a:cubicBezTo>
                  <a:cubicBezTo>
                    <a:pt x="3614" y="100212"/>
                    <a:pt x="4337" y="100212"/>
                    <a:pt x="4337" y="100212"/>
                  </a:cubicBezTo>
                  <a:cubicBezTo>
                    <a:pt x="4337" y="100212"/>
                    <a:pt x="5060" y="99574"/>
                    <a:pt x="5060" y="99574"/>
                  </a:cubicBezTo>
                  <a:cubicBezTo>
                    <a:pt x="4337" y="98936"/>
                    <a:pt x="4337" y="98936"/>
                    <a:pt x="4337" y="98936"/>
                  </a:cubicBezTo>
                  <a:cubicBezTo>
                    <a:pt x="4337" y="98297"/>
                    <a:pt x="4337" y="98297"/>
                    <a:pt x="5060" y="98297"/>
                  </a:cubicBezTo>
                  <a:cubicBezTo>
                    <a:pt x="5783" y="98297"/>
                    <a:pt x="5783" y="97659"/>
                    <a:pt x="6506" y="97659"/>
                  </a:cubicBezTo>
                  <a:cubicBezTo>
                    <a:pt x="6506" y="97659"/>
                    <a:pt x="7228" y="97659"/>
                    <a:pt x="7951" y="97659"/>
                  </a:cubicBezTo>
                  <a:cubicBezTo>
                    <a:pt x="7951" y="97659"/>
                    <a:pt x="7951" y="97021"/>
                    <a:pt x="9397" y="97021"/>
                  </a:cubicBezTo>
                  <a:cubicBezTo>
                    <a:pt x="10120" y="97021"/>
                    <a:pt x="10843" y="97021"/>
                    <a:pt x="11566" y="97021"/>
                  </a:cubicBezTo>
                  <a:cubicBezTo>
                    <a:pt x="11566" y="97021"/>
                    <a:pt x="13012" y="97021"/>
                    <a:pt x="13012" y="97021"/>
                  </a:cubicBezTo>
                  <a:cubicBezTo>
                    <a:pt x="13012" y="97021"/>
                    <a:pt x="14457" y="96382"/>
                    <a:pt x="14457" y="96382"/>
                  </a:cubicBezTo>
                  <a:cubicBezTo>
                    <a:pt x="15180" y="95744"/>
                    <a:pt x="15180" y="95744"/>
                    <a:pt x="15180" y="95744"/>
                  </a:cubicBezTo>
                  <a:cubicBezTo>
                    <a:pt x="15180" y="95744"/>
                    <a:pt x="15180" y="95744"/>
                    <a:pt x="15903" y="95744"/>
                  </a:cubicBezTo>
                  <a:cubicBezTo>
                    <a:pt x="16626" y="95744"/>
                    <a:pt x="16626" y="95744"/>
                    <a:pt x="17349" y="95744"/>
                  </a:cubicBezTo>
                  <a:cubicBezTo>
                    <a:pt x="17349" y="95744"/>
                    <a:pt x="18072" y="95744"/>
                    <a:pt x="18072" y="95744"/>
                  </a:cubicBezTo>
                  <a:cubicBezTo>
                    <a:pt x="18072" y="95106"/>
                    <a:pt x="18072" y="95106"/>
                    <a:pt x="18072" y="94468"/>
                  </a:cubicBezTo>
                  <a:cubicBezTo>
                    <a:pt x="17349" y="94468"/>
                    <a:pt x="17349" y="94468"/>
                    <a:pt x="16626" y="94468"/>
                  </a:cubicBezTo>
                  <a:cubicBezTo>
                    <a:pt x="15903" y="95106"/>
                    <a:pt x="15180" y="95106"/>
                    <a:pt x="15180" y="94468"/>
                  </a:cubicBezTo>
                  <a:cubicBezTo>
                    <a:pt x="15180" y="94468"/>
                    <a:pt x="15180" y="94468"/>
                    <a:pt x="14457" y="94468"/>
                  </a:cubicBezTo>
                  <a:cubicBezTo>
                    <a:pt x="13734" y="94468"/>
                    <a:pt x="13012" y="94468"/>
                    <a:pt x="13012" y="94468"/>
                  </a:cubicBezTo>
                  <a:cubicBezTo>
                    <a:pt x="13012" y="94468"/>
                    <a:pt x="12289" y="94468"/>
                    <a:pt x="11566" y="94468"/>
                  </a:cubicBezTo>
                  <a:cubicBezTo>
                    <a:pt x="10120" y="93829"/>
                    <a:pt x="10120" y="93829"/>
                    <a:pt x="9397" y="93829"/>
                  </a:cubicBezTo>
                  <a:cubicBezTo>
                    <a:pt x="8674" y="93829"/>
                    <a:pt x="7951" y="93829"/>
                    <a:pt x="7951" y="93829"/>
                  </a:cubicBezTo>
                  <a:cubicBezTo>
                    <a:pt x="7951" y="93829"/>
                    <a:pt x="9397" y="93829"/>
                    <a:pt x="7228" y="93191"/>
                  </a:cubicBezTo>
                  <a:cubicBezTo>
                    <a:pt x="5060" y="92553"/>
                    <a:pt x="5060" y="92553"/>
                    <a:pt x="5060" y="92553"/>
                  </a:cubicBezTo>
                  <a:cubicBezTo>
                    <a:pt x="4337" y="92553"/>
                    <a:pt x="4337" y="92553"/>
                    <a:pt x="4337" y="92553"/>
                  </a:cubicBezTo>
                  <a:cubicBezTo>
                    <a:pt x="3614" y="92553"/>
                    <a:pt x="3614" y="93191"/>
                    <a:pt x="2891" y="92553"/>
                  </a:cubicBezTo>
                  <a:cubicBezTo>
                    <a:pt x="2891" y="92553"/>
                    <a:pt x="2168" y="91914"/>
                    <a:pt x="2168" y="91914"/>
                  </a:cubicBezTo>
                  <a:cubicBezTo>
                    <a:pt x="2168" y="91276"/>
                    <a:pt x="2168" y="91276"/>
                    <a:pt x="2891" y="90638"/>
                  </a:cubicBezTo>
                  <a:cubicBezTo>
                    <a:pt x="2891" y="90638"/>
                    <a:pt x="4337" y="90000"/>
                    <a:pt x="4337" y="90000"/>
                  </a:cubicBezTo>
                  <a:cubicBezTo>
                    <a:pt x="4337" y="90638"/>
                    <a:pt x="4337" y="90638"/>
                    <a:pt x="4337" y="90638"/>
                  </a:cubicBezTo>
                  <a:cubicBezTo>
                    <a:pt x="4337" y="90638"/>
                    <a:pt x="4337" y="91276"/>
                    <a:pt x="5060" y="90638"/>
                  </a:cubicBezTo>
                  <a:cubicBezTo>
                    <a:pt x="5060" y="90638"/>
                    <a:pt x="5783" y="89361"/>
                    <a:pt x="5783" y="89361"/>
                  </a:cubicBezTo>
                  <a:cubicBezTo>
                    <a:pt x="5783" y="89361"/>
                    <a:pt x="5060" y="89361"/>
                    <a:pt x="5783" y="88723"/>
                  </a:cubicBezTo>
                  <a:cubicBezTo>
                    <a:pt x="6506" y="88723"/>
                    <a:pt x="6506" y="88723"/>
                    <a:pt x="7228" y="88723"/>
                  </a:cubicBezTo>
                  <a:cubicBezTo>
                    <a:pt x="7228" y="88723"/>
                    <a:pt x="8674" y="88723"/>
                    <a:pt x="9397" y="88723"/>
                  </a:cubicBezTo>
                  <a:cubicBezTo>
                    <a:pt x="9397" y="88085"/>
                    <a:pt x="10843" y="88085"/>
                    <a:pt x="10843" y="88085"/>
                  </a:cubicBezTo>
                  <a:cubicBezTo>
                    <a:pt x="10843" y="88085"/>
                    <a:pt x="11566" y="88723"/>
                    <a:pt x="10843" y="89361"/>
                  </a:cubicBezTo>
                  <a:cubicBezTo>
                    <a:pt x="10843" y="89361"/>
                    <a:pt x="10120" y="89361"/>
                    <a:pt x="10843" y="90000"/>
                  </a:cubicBezTo>
                  <a:cubicBezTo>
                    <a:pt x="11566" y="90000"/>
                    <a:pt x="12289" y="90000"/>
                    <a:pt x="12289" y="90000"/>
                  </a:cubicBezTo>
                  <a:cubicBezTo>
                    <a:pt x="12289" y="90000"/>
                    <a:pt x="13012" y="89361"/>
                    <a:pt x="13012" y="89361"/>
                  </a:cubicBezTo>
                  <a:cubicBezTo>
                    <a:pt x="13734" y="89361"/>
                    <a:pt x="13012" y="88723"/>
                    <a:pt x="13734" y="88723"/>
                  </a:cubicBezTo>
                  <a:cubicBezTo>
                    <a:pt x="14457" y="89361"/>
                    <a:pt x="14457" y="90000"/>
                    <a:pt x="14457" y="90000"/>
                  </a:cubicBezTo>
                  <a:cubicBezTo>
                    <a:pt x="14457" y="90000"/>
                    <a:pt x="14457" y="90000"/>
                    <a:pt x="14457" y="90638"/>
                  </a:cubicBezTo>
                  <a:cubicBezTo>
                    <a:pt x="15180" y="90638"/>
                    <a:pt x="15903" y="90638"/>
                    <a:pt x="15903" y="91276"/>
                  </a:cubicBezTo>
                  <a:cubicBezTo>
                    <a:pt x="15903" y="91276"/>
                    <a:pt x="15180" y="91276"/>
                    <a:pt x="16626" y="91914"/>
                  </a:cubicBezTo>
                  <a:cubicBezTo>
                    <a:pt x="17349" y="91914"/>
                    <a:pt x="18072" y="91914"/>
                    <a:pt x="18072" y="91914"/>
                  </a:cubicBezTo>
                  <a:cubicBezTo>
                    <a:pt x="18072" y="91914"/>
                    <a:pt x="18795" y="91914"/>
                    <a:pt x="18795" y="91276"/>
                  </a:cubicBezTo>
                  <a:cubicBezTo>
                    <a:pt x="18072" y="90638"/>
                    <a:pt x="18072" y="90000"/>
                    <a:pt x="18072" y="90000"/>
                  </a:cubicBezTo>
                  <a:cubicBezTo>
                    <a:pt x="18072" y="90000"/>
                    <a:pt x="18795" y="89361"/>
                    <a:pt x="18795" y="89361"/>
                  </a:cubicBezTo>
                  <a:cubicBezTo>
                    <a:pt x="18795" y="88723"/>
                    <a:pt x="18795" y="87446"/>
                    <a:pt x="18795" y="87446"/>
                  </a:cubicBezTo>
                  <a:cubicBezTo>
                    <a:pt x="18795" y="87446"/>
                    <a:pt x="19518" y="86808"/>
                    <a:pt x="18795" y="86808"/>
                  </a:cubicBezTo>
                  <a:cubicBezTo>
                    <a:pt x="18072" y="86808"/>
                    <a:pt x="18072" y="86170"/>
                    <a:pt x="18072" y="86170"/>
                  </a:cubicBezTo>
                  <a:cubicBezTo>
                    <a:pt x="17349" y="86170"/>
                    <a:pt x="17349" y="85531"/>
                    <a:pt x="17349" y="85531"/>
                  </a:cubicBezTo>
                  <a:cubicBezTo>
                    <a:pt x="19518" y="85531"/>
                    <a:pt x="19518" y="85531"/>
                    <a:pt x="19518" y="85531"/>
                  </a:cubicBezTo>
                  <a:cubicBezTo>
                    <a:pt x="20963" y="85531"/>
                    <a:pt x="20963" y="85531"/>
                    <a:pt x="20963" y="85531"/>
                  </a:cubicBezTo>
                  <a:cubicBezTo>
                    <a:pt x="22409" y="84893"/>
                    <a:pt x="22409" y="84893"/>
                    <a:pt x="22409" y="84893"/>
                  </a:cubicBezTo>
                  <a:cubicBezTo>
                    <a:pt x="22409" y="84893"/>
                    <a:pt x="23132" y="85531"/>
                    <a:pt x="23132" y="84893"/>
                  </a:cubicBezTo>
                  <a:cubicBezTo>
                    <a:pt x="23132" y="84893"/>
                    <a:pt x="23855" y="84255"/>
                    <a:pt x="23855" y="84255"/>
                  </a:cubicBezTo>
                  <a:cubicBezTo>
                    <a:pt x="25301" y="84255"/>
                    <a:pt x="25301" y="84255"/>
                    <a:pt x="25301" y="84255"/>
                  </a:cubicBezTo>
                  <a:cubicBezTo>
                    <a:pt x="25301" y="84255"/>
                    <a:pt x="24578" y="83617"/>
                    <a:pt x="24578" y="83617"/>
                  </a:cubicBezTo>
                  <a:cubicBezTo>
                    <a:pt x="25301" y="83617"/>
                    <a:pt x="25301" y="82340"/>
                    <a:pt x="25301" y="82340"/>
                  </a:cubicBezTo>
                  <a:cubicBezTo>
                    <a:pt x="25301" y="82340"/>
                    <a:pt x="26024" y="81702"/>
                    <a:pt x="26746" y="82340"/>
                  </a:cubicBezTo>
                  <a:cubicBezTo>
                    <a:pt x="26746" y="82340"/>
                    <a:pt x="28192" y="82340"/>
                    <a:pt x="28915" y="82978"/>
                  </a:cubicBezTo>
                  <a:cubicBezTo>
                    <a:pt x="28915" y="82978"/>
                    <a:pt x="29638" y="82978"/>
                    <a:pt x="29638" y="82978"/>
                  </a:cubicBezTo>
                  <a:cubicBezTo>
                    <a:pt x="31084" y="82978"/>
                    <a:pt x="31084" y="82978"/>
                    <a:pt x="31084" y="82978"/>
                  </a:cubicBezTo>
                  <a:cubicBezTo>
                    <a:pt x="31084" y="82978"/>
                    <a:pt x="32530" y="83617"/>
                    <a:pt x="32530" y="83617"/>
                  </a:cubicBezTo>
                  <a:cubicBezTo>
                    <a:pt x="32530" y="83617"/>
                    <a:pt x="33975" y="84255"/>
                    <a:pt x="34698" y="84255"/>
                  </a:cubicBezTo>
                  <a:cubicBezTo>
                    <a:pt x="34698" y="84255"/>
                    <a:pt x="35421" y="83617"/>
                    <a:pt x="35421" y="83617"/>
                  </a:cubicBezTo>
                  <a:cubicBezTo>
                    <a:pt x="35421" y="83617"/>
                    <a:pt x="35421" y="82978"/>
                    <a:pt x="36144" y="83617"/>
                  </a:cubicBezTo>
                  <a:cubicBezTo>
                    <a:pt x="36867" y="83617"/>
                    <a:pt x="37590" y="83617"/>
                    <a:pt x="38313" y="83617"/>
                  </a:cubicBezTo>
                  <a:cubicBezTo>
                    <a:pt x="38313" y="82978"/>
                    <a:pt x="38313" y="82978"/>
                    <a:pt x="39036" y="82978"/>
                  </a:cubicBezTo>
                  <a:cubicBezTo>
                    <a:pt x="39759" y="83617"/>
                    <a:pt x="40481" y="83617"/>
                    <a:pt x="40481" y="83617"/>
                  </a:cubicBezTo>
                  <a:cubicBezTo>
                    <a:pt x="41204" y="83617"/>
                    <a:pt x="42650" y="82978"/>
                    <a:pt x="42650" y="82978"/>
                  </a:cubicBezTo>
                  <a:cubicBezTo>
                    <a:pt x="42650" y="82978"/>
                    <a:pt x="41927" y="82340"/>
                    <a:pt x="42650" y="82978"/>
                  </a:cubicBezTo>
                  <a:cubicBezTo>
                    <a:pt x="43373" y="82978"/>
                    <a:pt x="44096" y="82340"/>
                    <a:pt x="44096" y="82340"/>
                  </a:cubicBezTo>
                  <a:cubicBezTo>
                    <a:pt x="42650" y="81702"/>
                    <a:pt x="42650" y="81702"/>
                    <a:pt x="42650" y="81702"/>
                  </a:cubicBezTo>
                  <a:cubicBezTo>
                    <a:pt x="42650" y="81702"/>
                    <a:pt x="43373" y="80425"/>
                    <a:pt x="43373" y="80425"/>
                  </a:cubicBezTo>
                  <a:cubicBezTo>
                    <a:pt x="43373" y="80425"/>
                    <a:pt x="42650" y="79787"/>
                    <a:pt x="42650" y="79787"/>
                  </a:cubicBezTo>
                  <a:cubicBezTo>
                    <a:pt x="42650" y="79787"/>
                    <a:pt x="41927" y="79787"/>
                    <a:pt x="41927" y="80425"/>
                  </a:cubicBezTo>
                  <a:cubicBezTo>
                    <a:pt x="41927" y="81063"/>
                    <a:pt x="41204" y="81702"/>
                    <a:pt x="40481" y="81702"/>
                  </a:cubicBezTo>
                  <a:cubicBezTo>
                    <a:pt x="40481" y="81702"/>
                    <a:pt x="39759" y="82340"/>
                    <a:pt x="39036" y="82340"/>
                  </a:cubicBezTo>
                  <a:cubicBezTo>
                    <a:pt x="39036" y="82340"/>
                    <a:pt x="38313" y="82978"/>
                    <a:pt x="38313" y="82978"/>
                  </a:cubicBezTo>
                  <a:cubicBezTo>
                    <a:pt x="38313" y="82978"/>
                    <a:pt x="38313" y="83617"/>
                    <a:pt x="36867" y="82978"/>
                  </a:cubicBezTo>
                  <a:cubicBezTo>
                    <a:pt x="36144" y="82340"/>
                    <a:pt x="35421" y="82340"/>
                    <a:pt x="35421" y="82340"/>
                  </a:cubicBezTo>
                  <a:cubicBezTo>
                    <a:pt x="35421" y="82340"/>
                    <a:pt x="35421" y="81702"/>
                    <a:pt x="34698" y="82340"/>
                  </a:cubicBezTo>
                  <a:cubicBezTo>
                    <a:pt x="33253" y="82340"/>
                    <a:pt x="33975" y="82978"/>
                    <a:pt x="33253" y="82340"/>
                  </a:cubicBezTo>
                  <a:cubicBezTo>
                    <a:pt x="32530" y="82340"/>
                    <a:pt x="30361" y="82340"/>
                    <a:pt x="30361" y="81702"/>
                  </a:cubicBezTo>
                  <a:cubicBezTo>
                    <a:pt x="30361" y="81702"/>
                    <a:pt x="29638" y="81063"/>
                    <a:pt x="29638" y="81063"/>
                  </a:cubicBezTo>
                  <a:cubicBezTo>
                    <a:pt x="29638" y="81063"/>
                    <a:pt x="29638" y="79787"/>
                    <a:pt x="29638" y="79787"/>
                  </a:cubicBezTo>
                  <a:cubicBezTo>
                    <a:pt x="28915" y="80425"/>
                    <a:pt x="28192" y="81063"/>
                    <a:pt x="27469" y="81063"/>
                  </a:cubicBezTo>
                  <a:cubicBezTo>
                    <a:pt x="27469" y="81063"/>
                    <a:pt x="26024" y="81063"/>
                    <a:pt x="25301" y="81063"/>
                  </a:cubicBezTo>
                  <a:cubicBezTo>
                    <a:pt x="25301" y="81063"/>
                    <a:pt x="25301" y="81063"/>
                    <a:pt x="24578" y="81063"/>
                  </a:cubicBezTo>
                  <a:cubicBezTo>
                    <a:pt x="23855" y="81063"/>
                    <a:pt x="23132" y="81702"/>
                    <a:pt x="22409" y="81702"/>
                  </a:cubicBezTo>
                  <a:cubicBezTo>
                    <a:pt x="21686" y="81702"/>
                    <a:pt x="21686" y="81063"/>
                    <a:pt x="20963" y="81063"/>
                  </a:cubicBezTo>
                  <a:cubicBezTo>
                    <a:pt x="20240" y="81063"/>
                    <a:pt x="20240" y="81063"/>
                    <a:pt x="20240" y="81063"/>
                  </a:cubicBezTo>
                  <a:cubicBezTo>
                    <a:pt x="20240" y="81063"/>
                    <a:pt x="20240" y="81063"/>
                    <a:pt x="20240" y="81063"/>
                  </a:cubicBezTo>
                  <a:cubicBezTo>
                    <a:pt x="20240" y="81063"/>
                    <a:pt x="20240" y="79787"/>
                    <a:pt x="21686" y="79787"/>
                  </a:cubicBezTo>
                  <a:cubicBezTo>
                    <a:pt x="22409" y="79148"/>
                    <a:pt x="21686" y="79148"/>
                    <a:pt x="23132" y="79148"/>
                  </a:cubicBezTo>
                  <a:cubicBezTo>
                    <a:pt x="24578" y="79148"/>
                    <a:pt x="25301" y="79148"/>
                    <a:pt x="26024" y="78510"/>
                  </a:cubicBezTo>
                  <a:cubicBezTo>
                    <a:pt x="26746" y="77872"/>
                    <a:pt x="26746" y="77234"/>
                    <a:pt x="27469" y="77234"/>
                  </a:cubicBezTo>
                  <a:cubicBezTo>
                    <a:pt x="28192" y="76595"/>
                    <a:pt x="28192" y="75957"/>
                    <a:pt x="28915" y="76595"/>
                  </a:cubicBezTo>
                  <a:cubicBezTo>
                    <a:pt x="30361" y="76595"/>
                    <a:pt x="31807" y="76595"/>
                    <a:pt x="31807" y="76595"/>
                  </a:cubicBezTo>
                  <a:cubicBezTo>
                    <a:pt x="31807" y="76595"/>
                    <a:pt x="31807" y="75957"/>
                    <a:pt x="31807" y="75319"/>
                  </a:cubicBezTo>
                  <a:cubicBezTo>
                    <a:pt x="31807" y="75319"/>
                    <a:pt x="31807" y="75319"/>
                    <a:pt x="31807" y="74680"/>
                  </a:cubicBezTo>
                  <a:cubicBezTo>
                    <a:pt x="32530" y="74680"/>
                    <a:pt x="32530" y="74042"/>
                    <a:pt x="32530" y="74042"/>
                  </a:cubicBezTo>
                  <a:cubicBezTo>
                    <a:pt x="33253" y="74042"/>
                    <a:pt x="33253" y="73404"/>
                    <a:pt x="33975" y="73404"/>
                  </a:cubicBezTo>
                  <a:cubicBezTo>
                    <a:pt x="33975" y="72765"/>
                    <a:pt x="34698" y="72765"/>
                    <a:pt x="34698" y="72127"/>
                  </a:cubicBezTo>
                  <a:cubicBezTo>
                    <a:pt x="35421" y="72127"/>
                    <a:pt x="35421" y="71489"/>
                    <a:pt x="35421" y="71489"/>
                  </a:cubicBezTo>
                  <a:cubicBezTo>
                    <a:pt x="35421" y="71489"/>
                    <a:pt x="33253" y="70851"/>
                    <a:pt x="33253" y="70851"/>
                  </a:cubicBezTo>
                  <a:cubicBezTo>
                    <a:pt x="33975" y="70212"/>
                    <a:pt x="33975" y="70212"/>
                    <a:pt x="33975" y="70212"/>
                  </a:cubicBezTo>
                  <a:cubicBezTo>
                    <a:pt x="36867" y="68297"/>
                    <a:pt x="36867" y="68297"/>
                    <a:pt x="36867" y="68297"/>
                  </a:cubicBezTo>
                  <a:cubicBezTo>
                    <a:pt x="36867" y="68297"/>
                    <a:pt x="37590" y="67021"/>
                    <a:pt x="37590" y="67021"/>
                  </a:cubicBezTo>
                  <a:cubicBezTo>
                    <a:pt x="38313" y="67021"/>
                    <a:pt x="39036" y="66382"/>
                    <a:pt x="39036" y="66382"/>
                  </a:cubicBezTo>
                  <a:cubicBezTo>
                    <a:pt x="39759" y="65106"/>
                    <a:pt x="39759" y="65106"/>
                    <a:pt x="39759" y="65106"/>
                  </a:cubicBezTo>
                  <a:cubicBezTo>
                    <a:pt x="39759" y="65106"/>
                    <a:pt x="39759" y="64468"/>
                    <a:pt x="40481" y="65106"/>
                  </a:cubicBezTo>
                  <a:cubicBezTo>
                    <a:pt x="41204" y="65106"/>
                    <a:pt x="41204" y="65744"/>
                    <a:pt x="41927" y="65744"/>
                  </a:cubicBezTo>
                  <a:cubicBezTo>
                    <a:pt x="42650" y="66382"/>
                    <a:pt x="44819" y="66382"/>
                    <a:pt x="44819" y="66382"/>
                  </a:cubicBezTo>
                  <a:cubicBezTo>
                    <a:pt x="44096" y="65106"/>
                    <a:pt x="44096" y="65106"/>
                    <a:pt x="44096" y="65106"/>
                  </a:cubicBezTo>
                  <a:cubicBezTo>
                    <a:pt x="46987" y="65106"/>
                    <a:pt x="46987" y="65106"/>
                    <a:pt x="46987" y="65106"/>
                  </a:cubicBezTo>
                  <a:cubicBezTo>
                    <a:pt x="46987" y="66382"/>
                    <a:pt x="46987" y="66382"/>
                    <a:pt x="46987" y="66382"/>
                  </a:cubicBezTo>
                  <a:cubicBezTo>
                    <a:pt x="48433" y="65744"/>
                    <a:pt x="48433" y="65744"/>
                    <a:pt x="48433" y="65744"/>
                  </a:cubicBezTo>
                  <a:cubicBezTo>
                    <a:pt x="47710" y="64468"/>
                    <a:pt x="47710" y="64468"/>
                    <a:pt x="47710" y="64468"/>
                  </a:cubicBezTo>
                  <a:cubicBezTo>
                    <a:pt x="47710" y="64468"/>
                    <a:pt x="49156" y="64468"/>
                    <a:pt x="49156" y="64468"/>
                  </a:cubicBezTo>
                  <a:cubicBezTo>
                    <a:pt x="48433" y="64468"/>
                    <a:pt x="46987" y="63191"/>
                    <a:pt x="46987" y="63191"/>
                  </a:cubicBezTo>
                  <a:cubicBezTo>
                    <a:pt x="47710" y="61914"/>
                    <a:pt x="47710" y="61914"/>
                    <a:pt x="47710" y="61914"/>
                  </a:cubicBezTo>
                  <a:cubicBezTo>
                    <a:pt x="46265" y="61914"/>
                    <a:pt x="46265" y="61914"/>
                    <a:pt x="46265" y="61914"/>
                  </a:cubicBezTo>
                  <a:cubicBezTo>
                    <a:pt x="46265" y="61914"/>
                    <a:pt x="43373" y="61914"/>
                    <a:pt x="42650" y="61914"/>
                  </a:cubicBezTo>
                  <a:cubicBezTo>
                    <a:pt x="41927" y="61276"/>
                    <a:pt x="41927" y="61276"/>
                    <a:pt x="41204" y="61276"/>
                  </a:cubicBezTo>
                  <a:cubicBezTo>
                    <a:pt x="40481" y="61276"/>
                    <a:pt x="39759" y="61276"/>
                    <a:pt x="39036" y="61276"/>
                  </a:cubicBezTo>
                  <a:cubicBezTo>
                    <a:pt x="38313" y="61276"/>
                    <a:pt x="37590" y="61276"/>
                    <a:pt x="36867" y="61276"/>
                  </a:cubicBezTo>
                  <a:cubicBezTo>
                    <a:pt x="36867" y="61276"/>
                    <a:pt x="36144" y="61276"/>
                    <a:pt x="35421" y="61276"/>
                  </a:cubicBezTo>
                  <a:cubicBezTo>
                    <a:pt x="35421" y="60638"/>
                    <a:pt x="36144" y="60000"/>
                    <a:pt x="35421" y="60000"/>
                  </a:cubicBezTo>
                  <a:cubicBezTo>
                    <a:pt x="34698" y="60000"/>
                    <a:pt x="33975" y="58723"/>
                    <a:pt x="33253" y="59361"/>
                  </a:cubicBezTo>
                  <a:cubicBezTo>
                    <a:pt x="33253" y="59361"/>
                    <a:pt x="33253" y="59361"/>
                    <a:pt x="32530" y="59361"/>
                  </a:cubicBezTo>
                  <a:cubicBezTo>
                    <a:pt x="32530" y="60000"/>
                    <a:pt x="31807" y="60000"/>
                    <a:pt x="31807" y="60000"/>
                  </a:cubicBezTo>
                  <a:cubicBezTo>
                    <a:pt x="31084" y="59361"/>
                    <a:pt x="31084" y="60000"/>
                    <a:pt x="31807" y="59361"/>
                  </a:cubicBezTo>
                  <a:cubicBezTo>
                    <a:pt x="31807" y="58723"/>
                    <a:pt x="31084" y="57446"/>
                    <a:pt x="31807" y="57446"/>
                  </a:cubicBezTo>
                  <a:cubicBezTo>
                    <a:pt x="32530" y="58085"/>
                    <a:pt x="32530" y="58085"/>
                    <a:pt x="33253" y="58085"/>
                  </a:cubicBezTo>
                  <a:cubicBezTo>
                    <a:pt x="33253" y="58085"/>
                    <a:pt x="33975" y="58085"/>
                    <a:pt x="33975" y="58085"/>
                  </a:cubicBezTo>
                  <a:cubicBezTo>
                    <a:pt x="33975" y="57446"/>
                    <a:pt x="34698" y="56170"/>
                    <a:pt x="34698" y="56170"/>
                  </a:cubicBezTo>
                  <a:cubicBezTo>
                    <a:pt x="34698" y="56170"/>
                    <a:pt x="36867" y="56808"/>
                    <a:pt x="36144" y="56170"/>
                  </a:cubicBezTo>
                  <a:cubicBezTo>
                    <a:pt x="35421" y="55531"/>
                    <a:pt x="33975" y="54893"/>
                    <a:pt x="33975" y="54893"/>
                  </a:cubicBezTo>
                  <a:cubicBezTo>
                    <a:pt x="33975" y="54893"/>
                    <a:pt x="33253" y="54893"/>
                    <a:pt x="33253" y="55531"/>
                  </a:cubicBezTo>
                  <a:cubicBezTo>
                    <a:pt x="32530" y="56170"/>
                    <a:pt x="33253" y="56170"/>
                    <a:pt x="32530" y="56808"/>
                  </a:cubicBezTo>
                  <a:cubicBezTo>
                    <a:pt x="31807" y="56808"/>
                    <a:pt x="31807" y="56808"/>
                    <a:pt x="31084" y="56808"/>
                  </a:cubicBezTo>
                  <a:cubicBezTo>
                    <a:pt x="31084" y="56808"/>
                    <a:pt x="31084" y="56808"/>
                    <a:pt x="30361" y="56808"/>
                  </a:cubicBezTo>
                  <a:cubicBezTo>
                    <a:pt x="30361" y="56808"/>
                    <a:pt x="28915" y="56808"/>
                    <a:pt x="28915" y="56170"/>
                  </a:cubicBezTo>
                  <a:cubicBezTo>
                    <a:pt x="28915" y="56170"/>
                    <a:pt x="28915" y="56170"/>
                    <a:pt x="28915" y="55531"/>
                  </a:cubicBezTo>
                  <a:cubicBezTo>
                    <a:pt x="28915" y="54893"/>
                    <a:pt x="28915" y="54255"/>
                    <a:pt x="30361" y="54255"/>
                  </a:cubicBezTo>
                  <a:cubicBezTo>
                    <a:pt x="31084" y="54255"/>
                    <a:pt x="31084" y="54893"/>
                    <a:pt x="31084" y="54255"/>
                  </a:cubicBezTo>
                  <a:cubicBezTo>
                    <a:pt x="31084" y="54255"/>
                    <a:pt x="31084" y="53617"/>
                    <a:pt x="30361" y="53617"/>
                  </a:cubicBezTo>
                  <a:cubicBezTo>
                    <a:pt x="30361" y="52978"/>
                    <a:pt x="30361" y="52978"/>
                    <a:pt x="29638" y="52978"/>
                  </a:cubicBezTo>
                  <a:cubicBezTo>
                    <a:pt x="28915" y="52978"/>
                    <a:pt x="27469" y="53617"/>
                    <a:pt x="27469" y="53617"/>
                  </a:cubicBezTo>
                  <a:cubicBezTo>
                    <a:pt x="27469" y="53617"/>
                    <a:pt x="28192" y="53617"/>
                    <a:pt x="26746" y="53617"/>
                  </a:cubicBezTo>
                  <a:cubicBezTo>
                    <a:pt x="26024" y="52978"/>
                    <a:pt x="26746" y="52978"/>
                    <a:pt x="26024" y="52340"/>
                  </a:cubicBezTo>
                  <a:cubicBezTo>
                    <a:pt x="26024" y="51702"/>
                    <a:pt x="26024" y="51702"/>
                    <a:pt x="25301" y="51702"/>
                  </a:cubicBezTo>
                  <a:cubicBezTo>
                    <a:pt x="25301" y="51702"/>
                    <a:pt x="25301" y="51702"/>
                    <a:pt x="24578" y="51702"/>
                  </a:cubicBezTo>
                  <a:cubicBezTo>
                    <a:pt x="23855" y="51063"/>
                    <a:pt x="23132" y="51063"/>
                    <a:pt x="23132" y="50425"/>
                  </a:cubicBezTo>
                  <a:cubicBezTo>
                    <a:pt x="23132" y="49787"/>
                    <a:pt x="23132" y="49148"/>
                    <a:pt x="23855" y="49787"/>
                  </a:cubicBezTo>
                  <a:cubicBezTo>
                    <a:pt x="24578" y="49787"/>
                    <a:pt x="23855" y="49148"/>
                    <a:pt x="24578" y="49787"/>
                  </a:cubicBezTo>
                  <a:cubicBezTo>
                    <a:pt x="26024" y="50425"/>
                    <a:pt x="26024" y="50425"/>
                    <a:pt x="26024" y="50425"/>
                  </a:cubicBezTo>
                  <a:cubicBezTo>
                    <a:pt x="26024" y="50425"/>
                    <a:pt x="26746" y="50425"/>
                    <a:pt x="26024" y="49787"/>
                  </a:cubicBezTo>
                  <a:cubicBezTo>
                    <a:pt x="26024" y="49148"/>
                    <a:pt x="25301" y="48510"/>
                    <a:pt x="25301" y="48510"/>
                  </a:cubicBezTo>
                  <a:cubicBezTo>
                    <a:pt x="25301" y="48510"/>
                    <a:pt x="24578" y="48510"/>
                    <a:pt x="24578" y="47872"/>
                  </a:cubicBezTo>
                  <a:cubicBezTo>
                    <a:pt x="24578" y="47234"/>
                    <a:pt x="24578" y="47234"/>
                    <a:pt x="23855" y="46595"/>
                  </a:cubicBezTo>
                  <a:cubicBezTo>
                    <a:pt x="23855" y="46595"/>
                    <a:pt x="24578" y="46595"/>
                    <a:pt x="24578" y="46595"/>
                  </a:cubicBezTo>
                  <a:cubicBezTo>
                    <a:pt x="25301" y="46595"/>
                    <a:pt x="24578" y="46595"/>
                    <a:pt x="25301" y="46595"/>
                  </a:cubicBezTo>
                  <a:cubicBezTo>
                    <a:pt x="26746" y="46595"/>
                    <a:pt x="26024" y="46595"/>
                    <a:pt x="26746" y="46595"/>
                  </a:cubicBezTo>
                  <a:cubicBezTo>
                    <a:pt x="26746" y="46595"/>
                    <a:pt x="27469" y="46595"/>
                    <a:pt x="27469" y="46595"/>
                  </a:cubicBezTo>
                  <a:cubicBezTo>
                    <a:pt x="27469" y="47234"/>
                    <a:pt x="28192" y="45957"/>
                    <a:pt x="28192" y="45957"/>
                  </a:cubicBezTo>
                  <a:cubicBezTo>
                    <a:pt x="28192" y="45957"/>
                    <a:pt x="27469" y="45319"/>
                    <a:pt x="28192" y="45319"/>
                  </a:cubicBezTo>
                  <a:cubicBezTo>
                    <a:pt x="28915" y="45319"/>
                    <a:pt x="28915" y="45957"/>
                    <a:pt x="29638" y="45957"/>
                  </a:cubicBezTo>
                  <a:cubicBezTo>
                    <a:pt x="31084" y="45957"/>
                    <a:pt x="31084" y="46595"/>
                    <a:pt x="31807" y="46595"/>
                  </a:cubicBezTo>
                  <a:cubicBezTo>
                    <a:pt x="31807" y="45957"/>
                    <a:pt x="32530" y="46595"/>
                    <a:pt x="32530" y="45957"/>
                  </a:cubicBezTo>
                  <a:cubicBezTo>
                    <a:pt x="31807" y="45319"/>
                    <a:pt x="31807" y="45957"/>
                    <a:pt x="31807" y="45319"/>
                  </a:cubicBezTo>
                  <a:cubicBezTo>
                    <a:pt x="31084" y="44680"/>
                    <a:pt x="31084" y="45319"/>
                    <a:pt x="31084" y="44042"/>
                  </a:cubicBezTo>
                  <a:cubicBezTo>
                    <a:pt x="31807" y="43404"/>
                    <a:pt x="31807" y="42765"/>
                    <a:pt x="31807" y="42765"/>
                  </a:cubicBezTo>
                  <a:cubicBezTo>
                    <a:pt x="31807" y="42127"/>
                    <a:pt x="31807" y="42127"/>
                    <a:pt x="31807" y="42127"/>
                  </a:cubicBezTo>
                  <a:cubicBezTo>
                    <a:pt x="33253" y="40851"/>
                    <a:pt x="33253" y="40851"/>
                    <a:pt x="33253" y="40851"/>
                  </a:cubicBezTo>
                  <a:cubicBezTo>
                    <a:pt x="33253" y="40851"/>
                    <a:pt x="33975" y="40851"/>
                    <a:pt x="34698" y="40851"/>
                  </a:cubicBezTo>
                  <a:cubicBezTo>
                    <a:pt x="36144" y="40851"/>
                    <a:pt x="36867" y="41489"/>
                    <a:pt x="37590" y="41489"/>
                  </a:cubicBezTo>
                  <a:cubicBezTo>
                    <a:pt x="39036" y="41489"/>
                    <a:pt x="39759" y="41489"/>
                    <a:pt x="39759" y="41489"/>
                  </a:cubicBezTo>
                  <a:cubicBezTo>
                    <a:pt x="39036" y="40851"/>
                    <a:pt x="39036" y="40851"/>
                    <a:pt x="39036" y="40851"/>
                  </a:cubicBezTo>
                  <a:cubicBezTo>
                    <a:pt x="39036" y="40851"/>
                    <a:pt x="39036" y="40851"/>
                    <a:pt x="39036" y="40212"/>
                  </a:cubicBezTo>
                  <a:cubicBezTo>
                    <a:pt x="39759" y="40212"/>
                    <a:pt x="39759" y="40212"/>
                    <a:pt x="40481" y="40212"/>
                  </a:cubicBezTo>
                  <a:cubicBezTo>
                    <a:pt x="40481" y="40212"/>
                    <a:pt x="41204" y="38936"/>
                    <a:pt x="41204" y="38936"/>
                  </a:cubicBezTo>
                  <a:cubicBezTo>
                    <a:pt x="40481" y="38297"/>
                    <a:pt x="40481" y="38297"/>
                    <a:pt x="39759" y="37659"/>
                  </a:cubicBezTo>
                  <a:cubicBezTo>
                    <a:pt x="38313" y="37659"/>
                    <a:pt x="36144" y="37659"/>
                    <a:pt x="36144" y="37659"/>
                  </a:cubicBezTo>
                  <a:cubicBezTo>
                    <a:pt x="36144" y="37659"/>
                    <a:pt x="35421" y="37659"/>
                    <a:pt x="34698" y="37659"/>
                  </a:cubicBezTo>
                  <a:cubicBezTo>
                    <a:pt x="33975" y="37659"/>
                    <a:pt x="32530" y="37659"/>
                    <a:pt x="32530" y="37021"/>
                  </a:cubicBezTo>
                  <a:cubicBezTo>
                    <a:pt x="31807" y="37021"/>
                    <a:pt x="31807" y="37021"/>
                    <a:pt x="31807" y="35744"/>
                  </a:cubicBezTo>
                  <a:cubicBezTo>
                    <a:pt x="31807" y="35106"/>
                    <a:pt x="31084" y="35106"/>
                    <a:pt x="31084" y="35106"/>
                  </a:cubicBezTo>
                  <a:cubicBezTo>
                    <a:pt x="31807" y="33829"/>
                    <a:pt x="31807" y="33829"/>
                    <a:pt x="31807" y="33829"/>
                  </a:cubicBezTo>
                  <a:cubicBezTo>
                    <a:pt x="31807" y="33829"/>
                    <a:pt x="31084" y="33191"/>
                    <a:pt x="31084" y="33191"/>
                  </a:cubicBezTo>
                  <a:cubicBezTo>
                    <a:pt x="30361" y="33191"/>
                    <a:pt x="30361" y="33191"/>
                    <a:pt x="30361" y="33191"/>
                  </a:cubicBezTo>
                  <a:cubicBezTo>
                    <a:pt x="29638" y="33191"/>
                    <a:pt x="30361" y="33191"/>
                    <a:pt x="28915" y="32553"/>
                  </a:cubicBezTo>
                  <a:cubicBezTo>
                    <a:pt x="27469" y="32553"/>
                    <a:pt x="26746" y="31914"/>
                    <a:pt x="26746" y="31914"/>
                  </a:cubicBezTo>
                  <a:cubicBezTo>
                    <a:pt x="26746" y="31276"/>
                    <a:pt x="26746" y="31276"/>
                    <a:pt x="28192" y="31276"/>
                  </a:cubicBezTo>
                  <a:cubicBezTo>
                    <a:pt x="28915" y="31276"/>
                    <a:pt x="29638" y="31276"/>
                    <a:pt x="30361" y="31276"/>
                  </a:cubicBezTo>
                  <a:cubicBezTo>
                    <a:pt x="31084" y="31914"/>
                    <a:pt x="32530" y="31276"/>
                    <a:pt x="32530" y="31276"/>
                  </a:cubicBezTo>
                  <a:cubicBezTo>
                    <a:pt x="32530" y="31276"/>
                    <a:pt x="31807" y="31276"/>
                    <a:pt x="33253" y="31914"/>
                  </a:cubicBezTo>
                  <a:cubicBezTo>
                    <a:pt x="34698" y="32553"/>
                    <a:pt x="33975" y="32553"/>
                    <a:pt x="34698" y="32553"/>
                  </a:cubicBezTo>
                  <a:cubicBezTo>
                    <a:pt x="35421" y="32553"/>
                    <a:pt x="36144" y="31914"/>
                    <a:pt x="35421" y="31914"/>
                  </a:cubicBezTo>
                  <a:cubicBezTo>
                    <a:pt x="35421" y="31276"/>
                    <a:pt x="36144" y="31276"/>
                    <a:pt x="35421" y="31276"/>
                  </a:cubicBezTo>
                  <a:cubicBezTo>
                    <a:pt x="34698" y="30638"/>
                    <a:pt x="34698" y="30638"/>
                    <a:pt x="34698" y="30638"/>
                  </a:cubicBezTo>
                  <a:cubicBezTo>
                    <a:pt x="34698" y="30638"/>
                    <a:pt x="34698" y="30638"/>
                    <a:pt x="34698" y="30000"/>
                  </a:cubicBezTo>
                  <a:cubicBezTo>
                    <a:pt x="34698" y="29361"/>
                    <a:pt x="35421" y="28723"/>
                    <a:pt x="35421" y="28723"/>
                  </a:cubicBezTo>
                  <a:cubicBezTo>
                    <a:pt x="36144" y="28723"/>
                    <a:pt x="36144" y="28723"/>
                    <a:pt x="36144" y="28085"/>
                  </a:cubicBezTo>
                  <a:cubicBezTo>
                    <a:pt x="36144" y="28085"/>
                    <a:pt x="36144" y="27446"/>
                    <a:pt x="36144" y="27446"/>
                  </a:cubicBezTo>
                  <a:cubicBezTo>
                    <a:pt x="36144" y="26808"/>
                    <a:pt x="36867" y="26170"/>
                    <a:pt x="36867" y="26170"/>
                  </a:cubicBezTo>
                  <a:cubicBezTo>
                    <a:pt x="36867" y="26170"/>
                    <a:pt x="36144" y="25531"/>
                    <a:pt x="36144" y="25531"/>
                  </a:cubicBezTo>
                  <a:cubicBezTo>
                    <a:pt x="36144" y="25531"/>
                    <a:pt x="34698" y="25531"/>
                    <a:pt x="34698" y="26170"/>
                  </a:cubicBezTo>
                  <a:cubicBezTo>
                    <a:pt x="34698" y="26170"/>
                    <a:pt x="34698" y="26170"/>
                    <a:pt x="34698" y="26808"/>
                  </a:cubicBezTo>
                  <a:cubicBezTo>
                    <a:pt x="33975" y="26808"/>
                    <a:pt x="33975" y="26808"/>
                    <a:pt x="33253" y="26808"/>
                  </a:cubicBezTo>
                  <a:cubicBezTo>
                    <a:pt x="33253" y="27446"/>
                    <a:pt x="33253" y="27446"/>
                    <a:pt x="33253" y="27446"/>
                  </a:cubicBezTo>
                  <a:cubicBezTo>
                    <a:pt x="33253" y="28085"/>
                    <a:pt x="32530" y="28723"/>
                    <a:pt x="32530" y="28723"/>
                  </a:cubicBezTo>
                  <a:cubicBezTo>
                    <a:pt x="32530" y="28723"/>
                    <a:pt x="31807" y="27446"/>
                    <a:pt x="31807" y="26808"/>
                  </a:cubicBezTo>
                  <a:cubicBezTo>
                    <a:pt x="31807" y="26808"/>
                    <a:pt x="32530" y="26170"/>
                    <a:pt x="33253" y="26170"/>
                  </a:cubicBezTo>
                  <a:cubicBezTo>
                    <a:pt x="33975" y="26170"/>
                    <a:pt x="33975" y="26170"/>
                    <a:pt x="33975" y="25531"/>
                  </a:cubicBezTo>
                  <a:cubicBezTo>
                    <a:pt x="33975" y="25531"/>
                    <a:pt x="33975" y="25531"/>
                    <a:pt x="33975" y="24893"/>
                  </a:cubicBezTo>
                  <a:cubicBezTo>
                    <a:pt x="33975" y="24255"/>
                    <a:pt x="33975" y="24255"/>
                    <a:pt x="33975" y="24255"/>
                  </a:cubicBezTo>
                  <a:cubicBezTo>
                    <a:pt x="34698" y="23617"/>
                    <a:pt x="35421" y="22978"/>
                    <a:pt x="36144" y="22978"/>
                  </a:cubicBezTo>
                  <a:cubicBezTo>
                    <a:pt x="36144" y="22978"/>
                    <a:pt x="35421" y="21702"/>
                    <a:pt x="36867" y="22978"/>
                  </a:cubicBezTo>
                  <a:cubicBezTo>
                    <a:pt x="37590" y="23617"/>
                    <a:pt x="37590" y="23617"/>
                    <a:pt x="38313" y="24255"/>
                  </a:cubicBezTo>
                  <a:cubicBezTo>
                    <a:pt x="39036" y="24255"/>
                    <a:pt x="40481" y="24893"/>
                    <a:pt x="40481" y="24255"/>
                  </a:cubicBezTo>
                  <a:cubicBezTo>
                    <a:pt x="40481" y="24255"/>
                    <a:pt x="40481" y="23617"/>
                    <a:pt x="40481" y="22978"/>
                  </a:cubicBezTo>
                  <a:cubicBezTo>
                    <a:pt x="40481" y="22978"/>
                    <a:pt x="39759" y="22978"/>
                    <a:pt x="40481" y="22340"/>
                  </a:cubicBezTo>
                  <a:cubicBezTo>
                    <a:pt x="40481" y="22340"/>
                    <a:pt x="40481" y="22340"/>
                    <a:pt x="41204" y="22340"/>
                  </a:cubicBezTo>
                  <a:cubicBezTo>
                    <a:pt x="42650" y="22978"/>
                    <a:pt x="41927" y="22978"/>
                    <a:pt x="42650" y="23617"/>
                  </a:cubicBezTo>
                  <a:cubicBezTo>
                    <a:pt x="44096" y="24255"/>
                    <a:pt x="44096" y="24255"/>
                    <a:pt x="44096" y="24255"/>
                  </a:cubicBezTo>
                  <a:cubicBezTo>
                    <a:pt x="44819" y="24255"/>
                    <a:pt x="44819" y="24255"/>
                    <a:pt x="45542" y="24255"/>
                  </a:cubicBezTo>
                  <a:cubicBezTo>
                    <a:pt x="46265" y="24255"/>
                    <a:pt x="45542" y="23617"/>
                    <a:pt x="46987" y="24893"/>
                  </a:cubicBezTo>
                  <a:cubicBezTo>
                    <a:pt x="47710" y="25531"/>
                    <a:pt x="47710" y="25531"/>
                    <a:pt x="48433" y="25531"/>
                  </a:cubicBezTo>
                  <a:cubicBezTo>
                    <a:pt x="49156" y="26170"/>
                    <a:pt x="50602" y="25531"/>
                    <a:pt x="50602" y="25531"/>
                  </a:cubicBezTo>
                  <a:cubicBezTo>
                    <a:pt x="50602" y="25531"/>
                    <a:pt x="50602" y="24893"/>
                    <a:pt x="51325" y="26170"/>
                  </a:cubicBezTo>
                  <a:cubicBezTo>
                    <a:pt x="52048" y="27446"/>
                    <a:pt x="52771" y="27446"/>
                    <a:pt x="52771" y="27446"/>
                  </a:cubicBezTo>
                  <a:cubicBezTo>
                    <a:pt x="52771" y="28085"/>
                    <a:pt x="53493" y="28723"/>
                    <a:pt x="53493" y="28723"/>
                  </a:cubicBezTo>
                  <a:cubicBezTo>
                    <a:pt x="53493" y="28723"/>
                    <a:pt x="53493" y="28723"/>
                    <a:pt x="53493" y="29361"/>
                  </a:cubicBezTo>
                  <a:cubicBezTo>
                    <a:pt x="53493" y="29361"/>
                    <a:pt x="53493" y="30000"/>
                    <a:pt x="54216" y="30000"/>
                  </a:cubicBezTo>
                  <a:cubicBezTo>
                    <a:pt x="54216" y="30000"/>
                    <a:pt x="54939" y="30000"/>
                    <a:pt x="54939" y="30000"/>
                  </a:cubicBezTo>
                  <a:cubicBezTo>
                    <a:pt x="54939" y="30000"/>
                    <a:pt x="55662" y="29361"/>
                    <a:pt x="55662" y="29361"/>
                  </a:cubicBezTo>
                  <a:cubicBezTo>
                    <a:pt x="55662" y="29361"/>
                    <a:pt x="57108" y="28723"/>
                    <a:pt x="57108" y="28723"/>
                  </a:cubicBezTo>
                  <a:cubicBezTo>
                    <a:pt x="57108" y="28723"/>
                    <a:pt x="57108" y="28085"/>
                    <a:pt x="58554" y="28723"/>
                  </a:cubicBezTo>
                  <a:cubicBezTo>
                    <a:pt x="59277" y="28723"/>
                    <a:pt x="60722" y="29361"/>
                    <a:pt x="60722" y="29361"/>
                  </a:cubicBezTo>
                  <a:cubicBezTo>
                    <a:pt x="60722" y="29361"/>
                    <a:pt x="60722" y="30000"/>
                    <a:pt x="60722" y="30000"/>
                  </a:cubicBezTo>
                  <a:cubicBezTo>
                    <a:pt x="61445" y="30000"/>
                    <a:pt x="63614" y="30000"/>
                    <a:pt x="63614" y="30000"/>
                  </a:cubicBezTo>
                  <a:cubicBezTo>
                    <a:pt x="64337" y="30638"/>
                    <a:pt x="64337" y="30638"/>
                    <a:pt x="64337" y="30638"/>
                  </a:cubicBezTo>
                  <a:cubicBezTo>
                    <a:pt x="64337" y="30638"/>
                    <a:pt x="65060" y="31276"/>
                    <a:pt x="65060" y="31276"/>
                  </a:cubicBezTo>
                  <a:cubicBezTo>
                    <a:pt x="65060" y="31914"/>
                    <a:pt x="65783" y="33191"/>
                    <a:pt x="65783" y="33191"/>
                  </a:cubicBezTo>
                  <a:cubicBezTo>
                    <a:pt x="67951" y="33829"/>
                    <a:pt x="67951" y="33829"/>
                    <a:pt x="67951" y="33829"/>
                  </a:cubicBezTo>
                  <a:cubicBezTo>
                    <a:pt x="66506" y="31914"/>
                    <a:pt x="66506" y="31914"/>
                    <a:pt x="66506" y="31914"/>
                  </a:cubicBezTo>
                  <a:cubicBezTo>
                    <a:pt x="66506" y="31914"/>
                    <a:pt x="65060" y="30638"/>
                    <a:pt x="66506" y="30638"/>
                  </a:cubicBezTo>
                  <a:cubicBezTo>
                    <a:pt x="67951" y="30638"/>
                    <a:pt x="68674" y="30000"/>
                    <a:pt x="68674" y="30000"/>
                  </a:cubicBezTo>
                  <a:cubicBezTo>
                    <a:pt x="68674" y="29361"/>
                    <a:pt x="68674" y="29361"/>
                    <a:pt x="68674" y="29361"/>
                  </a:cubicBezTo>
                  <a:cubicBezTo>
                    <a:pt x="66506" y="29361"/>
                    <a:pt x="66506" y="29361"/>
                    <a:pt x="66506" y="29361"/>
                  </a:cubicBezTo>
                  <a:cubicBezTo>
                    <a:pt x="66506" y="29361"/>
                    <a:pt x="66506" y="28085"/>
                    <a:pt x="66506" y="28085"/>
                  </a:cubicBezTo>
                  <a:cubicBezTo>
                    <a:pt x="67228" y="28085"/>
                    <a:pt x="67951" y="26808"/>
                    <a:pt x="69397" y="26808"/>
                  </a:cubicBezTo>
                  <a:cubicBezTo>
                    <a:pt x="70843" y="26808"/>
                    <a:pt x="72289" y="26170"/>
                    <a:pt x="72289" y="26170"/>
                  </a:cubicBezTo>
                  <a:cubicBezTo>
                    <a:pt x="72289" y="26170"/>
                    <a:pt x="72289" y="25531"/>
                    <a:pt x="73734" y="25531"/>
                  </a:cubicBezTo>
                  <a:cubicBezTo>
                    <a:pt x="75180" y="25531"/>
                    <a:pt x="75903" y="25531"/>
                    <a:pt x="76626" y="25531"/>
                  </a:cubicBezTo>
                  <a:cubicBezTo>
                    <a:pt x="77349" y="25531"/>
                    <a:pt x="77349" y="25531"/>
                    <a:pt x="77349" y="24893"/>
                  </a:cubicBezTo>
                  <a:cubicBezTo>
                    <a:pt x="77349" y="24255"/>
                    <a:pt x="76626" y="24255"/>
                    <a:pt x="78072" y="23617"/>
                  </a:cubicBezTo>
                  <a:cubicBezTo>
                    <a:pt x="78795" y="23617"/>
                    <a:pt x="79518" y="22978"/>
                    <a:pt x="79518" y="22978"/>
                  </a:cubicBezTo>
                  <a:cubicBezTo>
                    <a:pt x="80240" y="20425"/>
                    <a:pt x="80240" y="20425"/>
                    <a:pt x="80240" y="20425"/>
                  </a:cubicBezTo>
                  <a:cubicBezTo>
                    <a:pt x="77349" y="21702"/>
                    <a:pt x="77349" y="21702"/>
                    <a:pt x="77349" y="21702"/>
                  </a:cubicBezTo>
                  <a:cubicBezTo>
                    <a:pt x="77349" y="21702"/>
                    <a:pt x="77349" y="20425"/>
                    <a:pt x="76626" y="20425"/>
                  </a:cubicBezTo>
                  <a:cubicBezTo>
                    <a:pt x="75903" y="20425"/>
                    <a:pt x="73734" y="21702"/>
                    <a:pt x="73734" y="21702"/>
                  </a:cubicBezTo>
                  <a:cubicBezTo>
                    <a:pt x="73734" y="21702"/>
                    <a:pt x="73734" y="21063"/>
                    <a:pt x="73012" y="21063"/>
                  </a:cubicBezTo>
                  <a:cubicBezTo>
                    <a:pt x="73012" y="20425"/>
                    <a:pt x="73012" y="20425"/>
                    <a:pt x="72289" y="20425"/>
                  </a:cubicBezTo>
                  <a:cubicBezTo>
                    <a:pt x="71566" y="20425"/>
                    <a:pt x="72289" y="20425"/>
                    <a:pt x="70843" y="19787"/>
                  </a:cubicBezTo>
                  <a:cubicBezTo>
                    <a:pt x="69397" y="19148"/>
                    <a:pt x="68674" y="17872"/>
                    <a:pt x="68674" y="17872"/>
                  </a:cubicBezTo>
                  <a:cubicBezTo>
                    <a:pt x="68674" y="17872"/>
                    <a:pt x="69397" y="17872"/>
                    <a:pt x="67951" y="17872"/>
                  </a:cubicBezTo>
                  <a:cubicBezTo>
                    <a:pt x="67228" y="17234"/>
                    <a:pt x="67228" y="17234"/>
                    <a:pt x="67228" y="17234"/>
                  </a:cubicBezTo>
                  <a:cubicBezTo>
                    <a:pt x="66506" y="16595"/>
                    <a:pt x="66506" y="16595"/>
                    <a:pt x="67951" y="15957"/>
                  </a:cubicBezTo>
                  <a:cubicBezTo>
                    <a:pt x="68674" y="15319"/>
                    <a:pt x="67951" y="15319"/>
                    <a:pt x="69397" y="14680"/>
                  </a:cubicBezTo>
                  <a:cubicBezTo>
                    <a:pt x="70120" y="14042"/>
                    <a:pt x="69397" y="13404"/>
                    <a:pt x="70843" y="14042"/>
                  </a:cubicBezTo>
                  <a:cubicBezTo>
                    <a:pt x="73012" y="14680"/>
                    <a:pt x="73012" y="14680"/>
                    <a:pt x="73734" y="15319"/>
                  </a:cubicBezTo>
                  <a:cubicBezTo>
                    <a:pt x="74457" y="15319"/>
                    <a:pt x="77349" y="15319"/>
                    <a:pt x="75903" y="14680"/>
                  </a:cubicBezTo>
                  <a:cubicBezTo>
                    <a:pt x="75180" y="14042"/>
                    <a:pt x="73734" y="13404"/>
                    <a:pt x="73734" y="12765"/>
                  </a:cubicBezTo>
                  <a:cubicBezTo>
                    <a:pt x="73734" y="12765"/>
                    <a:pt x="72289" y="12765"/>
                    <a:pt x="73734" y="12765"/>
                  </a:cubicBezTo>
                  <a:cubicBezTo>
                    <a:pt x="74457" y="12765"/>
                    <a:pt x="75180" y="12127"/>
                    <a:pt x="75903" y="12765"/>
                  </a:cubicBezTo>
                  <a:cubicBezTo>
                    <a:pt x="75903" y="12765"/>
                    <a:pt x="74457" y="12765"/>
                    <a:pt x="76626" y="12765"/>
                  </a:cubicBezTo>
                  <a:cubicBezTo>
                    <a:pt x="78795" y="12765"/>
                    <a:pt x="79518" y="12765"/>
                    <a:pt x="78072" y="12127"/>
                  </a:cubicBezTo>
                  <a:cubicBezTo>
                    <a:pt x="77349" y="11489"/>
                    <a:pt x="77349" y="11489"/>
                    <a:pt x="76626" y="10851"/>
                  </a:cubicBezTo>
                  <a:cubicBezTo>
                    <a:pt x="76626" y="10212"/>
                    <a:pt x="75903" y="10212"/>
                    <a:pt x="76626" y="10212"/>
                  </a:cubicBezTo>
                  <a:cubicBezTo>
                    <a:pt x="76626" y="9574"/>
                    <a:pt x="76626" y="10212"/>
                    <a:pt x="77349" y="9574"/>
                  </a:cubicBezTo>
                  <a:cubicBezTo>
                    <a:pt x="77349" y="8936"/>
                    <a:pt x="77349" y="8297"/>
                    <a:pt x="77349" y="8297"/>
                  </a:cubicBezTo>
                  <a:cubicBezTo>
                    <a:pt x="77349" y="8297"/>
                    <a:pt x="76626" y="8297"/>
                    <a:pt x="77349" y="7659"/>
                  </a:cubicBezTo>
                  <a:cubicBezTo>
                    <a:pt x="78795" y="6382"/>
                    <a:pt x="78795" y="6382"/>
                    <a:pt x="79518" y="6382"/>
                  </a:cubicBezTo>
                  <a:cubicBezTo>
                    <a:pt x="79518" y="6382"/>
                    <a:pt x="80240" y="5744"/>
                    <a:pt x="80963" y="5744"/>
                  </a:cubicBezTo>
                  <a:cubicBezTo>
                    <a:pt x="80963" y="5106"/>
                    <a:pt x="81686" y="3829"/>
                    <a:pt x="81686" y="3829"/>
                  </a:cubicBezTo>
                  <a:cubicBezTo>
                    <a:pt x="83855" y="3829"/>
                    <a:pt x="83855" y="3829"/>
                    <a:pt x="83855" y="3829"/>
                  </a:cubicBezTo>
                  <a:cubicBezTo>
                    <a:pt x="83855" y="3829"/>
                    <a:pt x="84578" y="3829"/>
                    <a:pt x="84578" y="3829"/>
                  </a:cubicBezTo>
                  <a:cubicBezTo>
                    <a:pt x="84578" y="4468"/>
                    <a:pt x="84578" y="3191"/>
                    <a:pt x="84578" y="3191"/>
                  </a:cubicBezTo>
                  <a:cubicBezTo>
                    <a:pt x="84578" y="3191"/>
                    <a:pt x="85301" y="3191"/>
                    <a:pt x="85301" y="3191"/>
                  </a:cubicBezTo>
                  <a:cubicBezTo>
                    <a:pt x="86024" y="3829"/>
                    <a:pt x="86024" y="3829"/>
                    <a:pt x="86024" y="3829"/>
                  </a:cubicBezTo>
                  <a:cubicBezTo>
                    <a:pt x="86746" y="4468"/>
                    <a:pt x="87469" y="3829"/>
                    <a:pt x="87469" y="3829"/>
                  </a:cubicBezTo>
                  <a:cubicBezTo>
                    <a:pt x="87469" y="3829"/>
                    <a:pt x="88192" y="3191"/>
                    <a:pt x="88915" y="3191"/>
                  </a:cubicBezTo>
                  <a:cubicBezTo>
                    <a:pt x="89638" y="3191"/>
                    <a:pt x="90361" y="3191"/>
                    <a:pt x="90361" y="3191"/>
                  </a:cubicBezTo>
                  <a:cubicBezTo>
                    <a:pt x="90361" y="3829"/>
                    <a:pt x="90361" y="3829"/>
                    <a:pt x="90361" y="4468"/>
                  </a:cubicBezTo>
                  <a:cubicBezTo>
                    <a:pt x="91084" y="4468"/>
                    <a:pt x="91807" y="5106"/>
                    <a:pt x="91807" y="5106"/>
                  </a:cubicBezTo>
                  <a:cubicBezTo>
                    <a:pt x="91807" y="5106"/>
                    <a:pt x="93253" y="5106"/>
                    <a:pt x="93253" y="4468"/>
                  </a:cubicBezTo>
                  <a:cubicBezTo>
                    <a:pt x="93253" y="4468"/>
                    <a:pt x="92530" y="4468"/>
                    <a:pt x="93975" y="3829"/>
                  </a:cubicBezTo>
                  <a:cubicBezTo>
                    <a:pt x="95421" y="2553"/>
                    <a:pt x="96144" y="2553"/>
                    <a:pt x="96144" y="2553"/>
                  </a:cubicBezTo>
                  <a:cubicBezTo>
                    <a:pt x="96144" y="2553"/>
                    <a:pt x="96144" y="1914"/>
                    <a:pt x="96867" y="1914"/>
                  </a:cubicBezTo>
                  <a:cubicBezTo>
                    <a:pt x="97590" y="2553"/>
                    <a:pt x="97590" y="1914"/>
                    <a:pt x="97590" y="2553"/>
                  </a:cubicBezTo>
                  <a:cubicBezTo>
                    <a:pt x="97590" y="2553"/>
                    <a:pt x="98313" y="3191"/>
                    <a:pt x="98313" y="3191"/>
                  </a:cubicBezTo>
                  <a:cubicBezTo>
                    <a:pt x="98313" y="3191"/>
                    <a:pt x="98313" y="5106"/>
                    <a:pt x="98313" y="5106"/>
                  </a:cubicBezTo>
                  <a:cubicBezTo>
                    <a:pt x="98313" y="5744"/>
                    <a:pt x="98313" y="5744"/>
                    <a:pt x="98313" y="5744"/>
                  </a:cubicBezTo>
                  <a:cubicBezTo>
                    <a:pt x="98313" y="5744"/>
                    <a:pt x="98313" y="6382"/>
                    <a:pt x="98313" y="6382"/>
                  </a:cubicBezTo>
                  <a:cubicBezTo>
                    <a:pt x="98313" y="7021"/>
                    <a:pt x="99036" y="8297"/>
                    <a:pt x="99036" y="8297"/>
                  </a:cubicBezTo>
                  <a:cubicBezTo>
                    <a:pt x="99036" y="8297"/>
                    <a:pt x="99036" y="8297"/>
                    <a:pt x="99036" y="8297"/>
                  </a:cubicBezTo>
                  <a:cubicBezTo>
                    <a:pt x="98313" y="8936"/>
                    <a:pt x="98313" y="8297"/>
                    <a:pt x="98313" y="8936"/>
                  </a:cubicBezTo>
                  <a:cubicBezTo>
                    <a:pt x="97590" y="9574"/>
                    <a:pt x="98313" y="9574"/>
                    <a:pt x="97590" y="10212"/>
                  </a:cubicBezTo>
                  <a:cubicBezTo>
                    <a:pt x="97590" y="10212"/>
                    <a:pt x="96867" y="10212"/>
                    <a:pt x="96867" y="10212"/>
                  </a:cubicBezTo>
                  <a:cubicBezTo>
                    <a:pt x="96867" y="10212"/>
                    <a:pt x="97590" y="10851"/>
                    <a:pt x="97590" y="10851"/>
                  </a:cubicBezTo>
                  <a:cubicBezTo>
                    <a:pt x="97590" y="10851"/>
                    <a:pt x="97590" y="10851"/>
                    <a:pt x="98313" y="10851"/>
                  </a:cubicBezTo>
                  <a:cubicBezTo>
                    <a:pt x="98313" y="10851"/>
                    <a:pt x="98313" y="10212"/>
                    <a:pt x="99036" y="10212"/>
                  </a:cubicBezTo>
                  <a:cubicBezTo>
                    <a:pt x="99036" y="10851"/>
                    <a:pt x="99036" y="9574"/>
                    <a:pt x="99036" y="9574"/>
                  </a:cubicBezTo>
                  <a:cubicBezTo>
                    <a:pt x="99036" y="9574"/>
                    <a:pt x="99036" y="9574"/>
                    <a:pt x="99759" y="8936"/>
                  </a:cubicBezTo>
                  <a:cubicBezTo>
                    <a:pt x="99759" y="8936"/>
                    <a:pt x="100481" y="8297"/>
                    <a:pt x="100481" y="7659"/>
                  </a:cubicBezTo>
                  <a:cubicBezTo>
                    <a:pt x="100481" y="7659"/>
                    <a:pt x="99759" y="7021"/>
                    <a:pt x="99759" y="7021"/>
                  </a:cubicBezTo>
                  <a:cubicBezTo>
                    <a:pt x="99759" y="7021"/>
                    <a:pt x="99036" y="5744"/>
                    <a:pt x="99036" y="5106"/>
                  </a:cubicBezTo>
                  <a:cubicBezTo>
                    <a:pt x="99036" y="5106"/>
                    <a:pt x="99036" y="5106"/>
                    <a:pt x="99036" y="4468"/>
                  </a:cubicBezTo>
                  <a:cubicBezTo>
                    <a:pt x="99759" y="4468"/>
                    <a:pt x="99759" y="3829"/>
                    <a:pt x="99759" y="3829"/>
                  </a:cubicBezTo>
                  <a:cubicBezTo>
                    <a:pt x="100481" y="3191"/>
                    <a:pt x="101204" y="2553"/>
                    <a:pt x="101204" y="2553"/>
                  </a:cubicBezTo>
                  <a:cubicBezTo>
                    <a:pt x="101204" y="2553"/>
                    <a:pt x="102650" y="2553"/>
                    <a:pt x="103373" y="2553"/>
                  </a:cubicBezTo>
                  <a:cubicBezTo>
                    <a:pt x="103373" y="2553"/>
                    <a:pt x="102650" y="1914"/>
                    <a:pt x="104096" y="2553"/>
                  </a:cubicBezTo>
                  <a:cubicBezTo>
                    <a:pt x="104819" y="3191"/>
                    <a:pt x="104819" y="3191"/>
                    <a:pt x="104819" y="3191"/>
                  </a:cubicBezTo>
                  <a:cubicBezTo>
                    <a:pt x="104819" y="3829"/>
                    <a:pt x="104096" y="3829"/>
                    <a:pt x="105542" y="3829"/>
                  </a:cubicBezTo>
                  <a:cubicBezTo>
                    <a:pt x="106265" y="3829"/>
                    <a:pt x="106987" y="3829"/>
                    <a:pt x="106265" y="3829"/>
                  </a:cubicBezTo>
                  <a:cubicBezTo>
                    <a:pt x="105542" y="3191"/>
                    <a:pt x="105542" y="2553"/>
                    <a:pt x="104819" y="2553"/>
                  </a:cubicBezTo>
                  <a:cubicBezTo>
                    <a:pt x="104819" y="2553"/>
                    <a:pt x="104096" y="1914"/>
                    <a:pt x="104096" y="1914"/>
                  </a:cubicBezTo>
                  <a:cubicBezTo>
                    <a:pt x="104096" y="1276"/>
                    <a:pt x="104096" y="0"/>
                    <a:pt x="104819" y="638"/>
                  </a:cubicBezTo>
                  <a:cubicBezTo>
                    <a:pt x="105542" y="638"/>
                    <a:pt x="104819" y="0"/>
                    <a:pt x="105542" y="638"/>
                  </a:cubicBezTo>
                  <a:cubicBezTo>
                    <a:pt x="106987" y="1914"/>
                    <a:pt x="107710" y="2553"/>
                    <a:pt x="107710" y="2553"/>
                  </a:cubicBezTo>
                  <a:cubicBezTo>
                    <a:pt x="107710" y="3191"/>
                    <a:pt x="108433" y="3191"/>
                    <a:pt x="108433" y="3191"/>
                  </a:cubicBezTo>
                  <a:cubicBezTo>
                    <a:pt x="108433" y="3829"/>
                    <a:pt x="108433" y="3829"/>
                    <a:pt x="108433" y="3829"/>
                  </a:cubicBezTo>
                  <a:cubicBezTo>
                    <a:pt x="109156" y="4468"/>
                    <a:pt x="109879" y="5106"/>
                    <a:pt x="109879" y="5106"/>
                  </a:cubicBezTo>
                  <a:cubicBezTo>
                    <a:pt x="109879" y="5106"/>
                    <a:pt x="109879" y="5106"/>
                    <a:pt x="110602" y="5106"/>
                  </a:cubicBezTo>
                  <a:cubicBezTo>
                    <a:pt x="110602" y="5744"/>
                    <a:pt x="112048" y="6382"/>
                    <a:pt x="112048" y="6382"/>
                  </a:cubicBezTo>
                  <a:cubicBezTo>
                    <a:pt x="112048" y="6382"/>
                    <a:pt x="112771" y="7021"/>
                    <a:pt x="112771" y="7021"/>
                  </a:cubicBezTo>
                  <a:cubicBezTo>
                    <a:pt x="112048" y="7659"/>
                    <a:pt x="112048" y="8297"/>
                    <a:pt x="112048" y="8297"/>
                  </a:cubicBezTo>
                  <a:cubicBezTo>
                    <a:pt x="110602" y="10212"/>
                    <a:pt x="110602" y="10212"/>
                    <a:pt x="110602" y="10212"/>
                  </a:cubicBezTo>
                  <a:cubicBezTo>
                    <a:pt x="109879" y="11489"/>
                    <a:pt x="109879" y="11489"/>
                    <a:pt x="109879" y="11489"/>
                  </a:cubicBezTo>
                  <a:cubicBezTo>
                    <a:pt x="109879" y="12127"/>
                    <a:pt x="109879" y="12127"/>
                    <a:pt x="109879" y="12127"/>
                  </a:cubicBezTo>
                  <a:cubicBezTo>
                    <a:pt x="109156" y="12765"/>
                    <a:pt x="109156" y="13404"/>
                    <a:pt x="109156" y="13404"/>
                  </a:cubicBezTo>
                  <a:cubicBezTo>
                    <a:pt x="109156" y="13404"/>
                    <a:pt x="108433" y="14042"/>
                    <a:pt x="106987" y="14042"/>
                  </a:cubicBezTo>
                  <a:cubicBezTo>
                    <a:pt x="105542" y="13404"/>
                    <a:pt x="104096" y="14680"/>
                    <a:pt x="104096" y="14680"/>
                  </a:cubicBezTo>
                  <a:cubicBezTo>
                    <a:pt x="104096" y="14680"/>
                    <a:pt x="100481" y="14042"/>
                    <a:pt x="99759" y="14042"/>
                  </a:cubicBezTo>
                  <a:cubicBezTo>
                    <a:pt x="99036" y="14042"/>
                    <a:pt x="99036" y="16595"/>
                    <a:pt x="99036" y="17234"/>
                  </a:cubicBezTo>
                  <a:cubicBezTo>
                    <a:pt x="99036" y="17872"/>
                    <a:pt x="97590" y="18510"/>
                    <a:pt x="95421" y="18510"/>
                  </a:cubicBezTo>
                  <a:cubicBezTo>
                    <a:pt x="93253" y="19148"/>
                    <a:pt x="94698" y="19148"/>
                    <a:pt x="93975" y="21063"/>
                  </a:cubicBezTo>
                  <a:cubicBezTo>
                    <a:pt x="93253" y="23617"/>
                    <a:pt x="92530" y="21702"/>
                    <a:pt x="91084" y="21063"/>
                  </a:cubicBezTo>
                  <a:cubicBezTo>
                    <a:pt x="89638" y="21063"/>
                    <a:pt x="89638" y="21063"/>
                    <a:pt x="87469" y="21063"/>
                  </a:cubicBezTo>
                  <a:cubicBezTo>
                    <a:pt x="85301" y="21702"/>
                    <a:pt x="86746" y="22978"/>
                    <a:pt x="86746" y="22978"/>
                  </a:cubicBezTo>
                  <a:cubicBezTo>
                    <a:pt x="86746" y="22978"/>
                    <a:pt x="88192" y="24255"/>
                    <a:pt x="88915" y="24255"/>
                  </a:cubicBezTo>
                  <a:cubicBezTo>
                    <a:pt x="90361" y="24893"/>
                    <a:pt x="88915" y="26170"/>
                    <a:pt x="88915" y="26170"/>
                  </a:cubicBezTo>
                  <a:cubicBezTo>
                    <a:pt x="88915" y="26170"/>
                    <a:pt x="88192" y="27446"/>
                    <a:pt x="87469" y="27446"/>
                  </a:cubicBezTo>
                  <a:cubicBezTo>
                    <a:pt x="86746" y="26808"/>
                    <a:pt x="83132" y="26808"/>
                    <a:pt x="83132" y="26808"/>
                  </a:cubicBezTo>
                  <a:cubicBezTo>
                    <a:pt x="79518" y="28723"/>
                    <a:pt x="79518" y="28723"/>
                    <a:pt x="79518" y="28723"/>
                  </a:cubicBezTo>
                  <a:cubicBezTo>
                    <a:pt x="79518" y="28723"/>
                    <a:pt x="80240" y="31276"/>
                    <a:pt x="82409" y="33829"/>
                  </a:cubicBezTo>
                  <a:cubicBezTo>
                    <a:pt x="84578" y="36382"/>
                    <a:pt x="82409" y="34468"/>
                    <a:pt x="82409" y="34468"/>
                  </a:cubicBezTo>
                  <a:cubicBezTo>
                    <a:pt x="82409" y="34468"/>
                    <a:pt x="83132" y="36382"/>
                    <a:pt x="83132" y="37659"/>
                  </a:cubicBezTo>
                  <a:cubicBezTo>
                    <a:pt x="83132" y="38936"/>
                    <a:pt x="83132" y="38297"/>
                    <a:pt x="83855" y="38297"/>
                  </a:cubicBezTo>
                  <a:cubicBezTo>
                    <a:pt x="84578" y="38297"/>
                    <a:pt x="86024" y="38297"/>
                    <a:pt x="86024" y="38297"/>
                  </a:cubicBezTo>
                  <a:cubicBezTo>
                    <a:pt x="86024" y="38297"/>
                    <a:pt x="88915" y="42127"/>
                    <a:pt x="88915" y="42127"/>
                  </a:cubicBezTo>
                  <a:cubicBezTo>
                    <a:pt x="89638" y="42127"/>
                    <a:pt x="93253" y="41489"/>
                    <a:pt x="93253" y="41489"/>
                  </a:cubicBezTo>
                  <a:cubicBezTo>
                    <a:pt x="93253" y="41489"/>
                    <a:pt x="96144" y="40851"/>
                    <a:pt x="97590" y="40851"/>
                  </a:cubicBezTo>
                  <a:cubicBezTo>
                    <a:pt x="99036" y="40212"/>
                    <a:pt x="97590" y="38936"/>
                    <a:pt x="97590" y="38936"/>
                  </a:cubicBezTo>
                  <a:cubicBezTo>
                    <a:pt x="99036" y="35744"/>
                    <a:pt x="99036" y="35744"/>
                    <a:pt x="99036" y="35744"/>
                  </a:cubicBezTo>
                  <a:cubicBezTo>
                    <a:pt x="103373" y="35106"/>
                    <a:pt x="103373" y="35106"/>
                    <a:pt x="103373" y="35106"/>
                  </a:cubicBezTo>
                  <a:cubicBezTo>
                    <a:pt x="105542" y="38936"/>
                    <a:pt x="105542" y="38936"/>
                    <a:pt x="105542" y="38936"/>
                  </a:cubicBezTo>
                  <a:cubicBezTo>
                    <a:pt x="104819" y="41489"/>
                    <a:pt x="104819" y="41489"/>
                    <a:pt x="104819" y="41489"/>
                  </a:cubicBezTo>
                  <a:cubicBezTo>
                    <a:pt x="108433" y="44680"/>
                    <a:pt x="108433" y="44680"/>
                    <a:pt x="108433" y="44680"/>
                  </a:cubicBezTo>
                  <a:cubicBezTo>
                    <a:pt x="109156" y="47872"/>
                    <a:pt x="109156" y="47872"/>
                    <a:pt x="109156" y="47872"/>
                  </a:cubicBezTo>
                  <a:cubicBezTo>
                    <a:pt x="109156" y="47872"/>
                    <a:pt x="112771" y="48510"/>
                    <a:pt x="113493" y="49148"/>
                  </a:cubicBezTo>
                  <a:cubicBezTo>
                    <a:pt x="114216" y="49148"/>
                    <a:pt x="116385" y="48510"/>
                    <a:pt x="116385" y="48510"/>
                  </a:cubicBezTo>
                  <a:cubicBezTo>
                    <a:pt x="119277" y="51702"/>
                    <a:pt x="119277" y="51702"/>
                    <a:pt x="119277" y="51702"/>
                  </a:cubicBezTo>
                  <a:cubicBezTo>
                    <a:pt x="119999" y="51063"/>
                    <a:pt x="119999" y="51063"/>
                    <a:pt x="119999" y="51063"/>
                  </a:cubicBezTo>
                  <a:cubicBezTo>
                    <a:pt x="119999" y="51702"/>
                    <a:pt x="119999" y="51702"/>
                    <a:pt x="119999" y="51702"/>
                  </a:cubicBezTo>
                  <a:cubicBezTo>
                    <a:pt x="119999" y="51702"/>
                    <a:pt x="119999" y="52978"/>
                    <a:pt x="119277" y="52978"/>
                  </a:cubicBezTo>
                  <a:cubicBezTo>
                    <a:pt x="117831" y="52340"/>
                    <a:pt x="117108" y="52340"/>
                    <a:pt x="117108" y="52340"/>
                  </a:cubicBezTo>
                  <a:cubicBezTo>
                    <a:pt x="114939" y="51063"/>
                    <a:pt x="114939" y="51063"/>
                    <a:pt x="114939" y="51063"/>
                  </a:cubicBezTo>
                  <a:cubicBezTo>
                    <a:pt x="114216" y="51702"/>
                    <a:pt x="114216" y="51702"/>
                    <a:pt x="114216" y="51702"/>
                  </a:cubicBezTo>
                  <a:cubicBezTo>
                    <a:pt x="112048" y="54255"/>
                    <a:pt x="112048" y="54255"/>
                    <a:pt x="112048" y="54255"/>
                  </a:cubicBezTo>
                  <a:cubicBezTo>
                    <a:pt x="113493" y="54893"/>
                    <a:pt x="113493" y="54893"/>
                    <a:pt x="113493" y="54893"/>
                  </a:cubicBezTo>
                  <a:cubicBezTo>
                    <a:pt x="114939" y="56170"/>
                    <a:pt x="114939" y="56170"/>
                    <a:pt x="114939" y="56170"/>
                  </a:cubicBezTo>
                  <a:cubicBezTo>
                    <a:pt x="114939" y="58085"/>
                    <a:pt x="114939" y="58085"/>
                    <a:pt x="114939" y="58085"/>
                  </a:cubicBezTo>
                  <a:cubicBezTo>
                    <a:pt x="114939" y="60638"/>
                    <a:pt x="114939" y="60638"/>
                    <a:pt x="114939" y="60638"/>
                  </a:cubicBezTo>
                  <a:cubicBezTo>
                    <a:pt x="113493" y="62553"/>
                    <a:pt x="113493" y="62553"/>
                    <a:pt x="113493" y="62553"/>
                  </a:cubicBezTo>
                  <a:cubicBezTo>
                    <a:pt x="113493" y="62553"/>
                    <a:pt x="114216" y="63829"/>
                    <a:pt x="114216" y="64468"/>
                  </a:cubicBezTo>
                  <a:cubicBezTo>
                    <a:pt x="114216" y="64468"/>
                    <a:pt x="115662" y="65744"/>
                    <a:pt x="115662" y="65744"/>
                  </a:cubicBezTo>
                  <a:cubicBezTo>
                    <a:pt x="117108" y="67021"/>
                    <a:pt x="117108" y="67021"/>
                    <a:pt x="117108" y="67021"/>
                  </a:cubicBezTo>
                  <a:cubicBezTo>
                    <a:pt x="115662" y="70212"/>
                    <a:pt x="115662" y="70212"/>
                    <a:pt x="115662" y="70212"/>
                  </a:cubicBezTo>
                  <a:cubicBezTo>
                    <a:pt x="114216" y="71489"/>
                    <a:pt x="114216" y="71489"/>
                    <a:pt x="114216" y="71489"/>
                  </a:cubicBezTo>
                  <a:cubicBezTo>
                    <a:pt x="114216" y="72765"/>
                    <a:pt x="114216" y="72765"/>
                    <a:pt x="114216" y="72765"/>
                  </a:cubicBezTo>
                  <a:cubicBezTo>
                    <a:pt x="114216" y="72765"/>
                    <a:pt x="115662" y="73404"/>
                    <a:pt x="114939" y="73404"/>
                  </a:cubicBezTo>
                  <a:cubicBezTo>
                    <a:pt x="114216" y="73404"/>
                    <a:pt x="112771" y="73404"/>
                    <a:pt x="112771" y="73404"/>
                  </a:cubicBezTo>
                  <a:cubicBezTo>
                    <a:pt x="112771" y="73404"/>
                    <a:pt x="112771" y="74042"/>
                    <a:pt x="112771" y="74680"/>
                  </a:cubicBezTo>
                  <a:cubicBezTo>
                    <a:pt x="112771" y="74680"/>
                    <a:pt x="113493" y="75957"/>
                    <a:pt x="113493" y="75957"/>
                  </a:cubicBezTo>
                  <a:cubicBezTo>
                    <a:pt x="113493" y="75957"/>
                    <a:pt x="114216" y="75957"/>
                    <a:pt x="114216" y="76595"/>
                  </a:cubicBezTo>
                  <a:cubicBezTo>
                    <a:pt x="114216" y="77234"/>
                    <a:pt x="113493" y="78510"/>
                    <a:pt x="113493" y="78510"/>
                  </a:cubicBezTo>
                  <a:cubicBezTo>
                    <a:pt x="113493" y="78510"/>
                    <a:pt x="112771" y="81063"/>
                    <a:pt x="112771" y="81063"/>
                  </a:cubicBezTo>
                  <a:cubicBezTo>
                    <a:pt x="113493" y="81063"/>
                    <a:pt x="113493" y="82340"/>
                    <a:pt x="113493" y="82340"/>
                  </a:cubicBezTo>
                  <a:cubicBezTo>
                    <a:pt x="113493" y="84893"/>
                    <a:pt x="113493" y="84893"/>
                    <a:pt x="113493" y="84893"/>
                  </a:cubicBezTo>
                  <a:cubicBezTo>
                    <a:pt x="112771" y="86808"/>
                    <a:pt x="112771" y="86808"/>
                    <a:pt x="112771" y="86808"/>
                  </a:cubicBezTo>
                  <a:cubicBezTo>
                    <a:pt x="113493" y="88085"/>
                    <a:pt x="113493" y="88085"/>
                    <a:pt x="113493" y="88085"/>
                  </a:cubicBezTo>
                  <a:cubicBezTo>
                    <a:pt x="111325" y="89361"/>
                    <a:pt x="111325" y="89361"/>
                    <a:pt x="111325" y="89361"/>
                  </a:cubicBezTo>
                  <a:cubicBezTo>
                    <a:pt x="110602" y="90638"/>
                    <a:pt x="110602" y="90638"/>
                    <a:pt x="110602" y="90638"/>
                  </a:cubicBezTo>
                  <a:cubicBezTo>
                    <a:pt x="110602" y="90638"/>
                    <a:pt x="109156" y="91276"/>
                    <a:pt x="109156" y="91914"/>
                  </a:cubicBezTo>
                  <a:cubicBezTo>
                    <a:pt x="109156" y="91914"/>
                    <a:pt x="108433" y="92553"/>
                    <a:pt x="108433" y="93191"/>
                  </a:cubicBezTo>
                  <a:cubicBezTo>
                    <a:pt x="108433" y="93829"/>
                    <a:pt x="107710" y="94468"/>
                    <a:pt x="107710" y="94468"/>
                  </a:cubicBezTo>
                  <a:cubicBezTo>
                    <a:pt x="106987" y="95106"/>
                    <a:pt x="105542" y="96382"/>
                    <a:pt x="105542" y="96382"/>
                  </a:cubicBezTo>
                  <a:cubicBezTo>
                    <a:pt x="104819" y="97659"/>
                    <a:pt x="104819" y="97659"/>
                    <a:pt x="104819" y="97659"/>
                  </a:cubicBezTo>
                  <a:cubicBezTo>
                    <a:pt x="104819" y="97659"/>
                    <a:pt x="105542" y="98936"/>
                    <a:pt x="105542" y="98936"/>
                  </a:cubicBezTo>
                  <a:cubicBezTo>
                    <a:pt x="105542" y="99574"/>
                    <a:pt x="105542" y="99574"/>
                    <a:pt x="105542" y="99574"/>
                  </a:cubicBezTo>
                  <a:cubicBezTo>
                    <a:pt x="104096" y="100851"/>
                    <a:pt x="104096" y="100851"/>
                    <a:pt x="104096" y="100851"/>
                  </a:cubicBezTo>
                  <a:cubicBezTo>
                    <a:pt x="100481" y="103404"/>
                    <a:pt x="100481" y="103404"/>
                    <a:pt x="100481" y="103404"/>
                  </a:cubicBezTo>
                  <a:cubicBezTo>
                    <a:pt x="100481" y="103404"/>
                    <a:pt x="100481" y="104042"/>
                    <a:pt x="99759" y="104680"/>
                  </a:cubicBezTo>
                  <a:cubicBezTo>
                    <a:pt x="99759" y="105957"/>
                    <a:pt x="99036" y="105957"/>
                    <a:pt x="99036" y="105957"/>
                  </a:cubicBezTo>
                  <a:cubicBezTo>
                    <a:pt x="99036" y="105957"/>
                    <a:pt x="98313" y="105957"/>
                    <a:pt x="97590" y="105957"/>
                  </a:cubicBezTo>
                  <a:cubicBezTo>
                    <a:pt x="97590" y="105957"/>
                    <a:pt x="96867" y="105319"/>
                    <a:pt x="96867" y="105319"/>
                  </a:cubicBezTo>
                  <a:cubicBezTo>
                    <a:pt x="96867" y="106595"/>
                    <a:pt x="96867" y="106595"/>
                    <a:pt x="96867" y="106595"/>
                  </a:cubicBezTo>
                  <a:cubicBezTo>
                    <a:pt x="96867" y="106595"/>
                    <a:pt x="96867" y="107234"/>
                    <a:pt x="97590" y="107234"/>
                  </a:cubicBezTo>
                  <a:cubicBezTo>
                    <a:pt x="98313" y="107872"/>
                    <a:pt x="98313" y="108510"/>
                    <a:pt x="99036" y="108510"/>
                  </a:cubicBezTo>
                  <a:cubicBezTo>
                    <a:pt x="99036" y="109148"/>
                    <a:pt x="99759" y="109787"/>
                    <a:pt x="99759" y="109787"/>
                  </a:cubicBezTo>
                  <a:cubicBezTo>
                    <a:pt x="98313" y="111063"/>
                    <a:pt x="98313" y="111063"/>
                    <a:pt x="98313" y="111063"/>
                  </a:cubicBezTo>
                  <a:cubicBezTo>
                    <a:pt x="98313" y="111702"/>
                    <a:pt x="98313" y="111702"/>
                    <a:pt x="98313" y="111702"/>
                  </a:cubicBezTo>
                  <a:cubicBezTo>
                    <a:pt x="96867" y="111702"/>
                    <a:pt x="96867" y="111702"/>
                    <a:pt x="96867" y="111702"/>
                  </a:cubicBezTo>
                  <a:cubicBezTo>
                    <a:pt x="96144" y="111063"/>
                    <a:pt x="96144" y="111063"/>
                    <a:pt x="96144" y="111063"/>
                  </a:cubicBezTo>
                  <a:cubicBezTo>
                    <a:pt x="96144" y="111063"/>
                    <a:pt x="95421" y="111063"/>
                    <a:pt x="95421" y="111063"/>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8" name="Shape 2045">
              <a:extLst>
                <a:ext uri="{FF2B5EF4-FFF2-40B4-BE49-F238E27FC236}">
                  <a16:creationId xmlns:a16="http://schemas.microsoft.com/office/drawing/2014/main" id="{F9D4A084-0FF0-6F8A-0C0C-78C7BF7C091F}"/>
                </a:ext>
              </a:extLst>
            </p:cNvPr>
            <p:cNvSpPr/>
            <p:nvPr/>
          </p:nvSpPr>
          <p:spPr>
            <a:xfrm>
              <a:off x="3117355" y="3610126"/>
              <a:ext cx="405690" cy="613681"/>
            </a:xfrm>
            <a:custGeom>
              <a:avLst/>
              <a:gdLst/>
              <a:ahLst/>
              <a:cxnLst/>
              <a:rect l="0" t="0" r="0" b="0"/>
              <a:pathLst>
                <a:path w="120000" h="120000" extrusionOk="0">
                  <a:moveTo>
                    <a:pt x="49887" y="3884"/>
                  </a:moveTo>
                  <a:cubicBezTo>
                    <a:pt x="49887" y="3884"/>
                    <a:pt x="52584" y="2589"/>
                    <a:pt x="52584" y="2589"/>
                  </a:cubicBezTo>
                  <a:cubicBezTo>
                    <a:pt x="52584" y="2589"/>
                    <a:pt x="53258" y="2158"/>
                    <a:pt x="53258" y="2158"/>
                  </a:cubicBezTo>
                  <a:cubicBezTo>
                    <a:pt x="53932" y="2158"/>
                    <a:pt x="54606" y="2158"/>
                    <a:pt x="55280" y="2158"/>
                  </a:cubicBezTo>
                  <a:cubicBezTo>
                    <a:pt x="55280" y="2158"/>
                    <a:pt x="55955" y="1726"/>
                    <a:pt x="55955" y="1726"/>
                  </a:cubicBezTo>
                  <a:cubicBezTo>
                    <a:pt x="56629" y="1294"/>
                    <a:pt x="56629" y="1294"/>
                    <a:pt x="56629" y="1294"/>
                  </a:cubicBezTo>
                  <a:cubicBezTo>
                    <a:pt x="57977" y="863"/>
                    <a:pt x="57977" y="863"/>
                    <a:pt x="57977" y="863"/>
                  </a:cubicBezTo>
                  <a:cubicBezTo>
                    <a:pt x="59325" y="863"/>
                    <a:pt x="59325" y="863"/>
                    <a:pt x="59325" y="863"/>
                  </a:cubicBezTo>
                  <a:cubicBezTo>
                    <a:pt x="59325" y="863"/>
                    <a:pt x="60000" y="863"/>
                    <a:pt x="60000" y="863"/>
                  </a:cubicBezTo>
                  <a:cubicBezTo>
                    <a:pt x="60000" y="863"/>
                    <a:pt x="62696" y="431"/>
                    <a:pt x="62696" y="431"/>
                  </a:cubicBezTo>
                  <a:cubicBezTo>
                    <a:pt x="62696" y="431"/>
                    <a:pt x="63370" y="863"/>
                    <a:pt x="64044" y="863"/>
                  </a:cubicBezTo>
                  <a:cubicBezTo>
                    <a:pt x="64044" y="863"/>
                    <a:pt x="65393" y="863"/>
                    <a:pt x="65393" y="863"/>
                  </a:cubicBezTo>
                  <a:cubicBezTo>
                    <a:pt x="66067" y="863"/>
                    <a:pt x="67415" y="431"/>
                    <a:pt x="67415" y="431"/>
                  </a:cubicBezTo>
                  <a:cubicBezTo>
                    <a:pt x="70112" y="0"/>
                    <a:pt x="70112" y="0"/>
                    <a:pt x="70112" y="0"/>
                  </a:cubicBezTo>
                  <a:cubicBezTo>
                    <a:pt x="70786" y="863"/>
                    <a:pt x="70786" y="863"/>
                    <a:pt x="70786" y="863"/>
                  </a:cubicBezTo>
                  <a:cubicBezTo>
                    <a:pt x="70786" y="863"/>
                    <a:pt x="70786" y="1726"/>
                    <a:pt x="70786" y="1726"/>
                  </a:cubicBezTo>
                  <a:cubicBezTo>
                    <a:pt x="70786" y="1726"/>
                    <a:pt x="70786" y="2158"/>
                    <a:pt x="71460" y="2158"/>
                  </a:cubicBezTo>
                  <a:cubicBezTo>
                    <a:pt x="72134" y="2158"/>
                    <a:pt x="72134" y="2158"/>
                    <a:pt x="72134" y="2158"/>
                  </a:cubicBezTo>
                  <a:cubicBezTo>
                    <a:pt x="72134" y="2589"/>
                    <a:pt x="72134" y="3884"/>
                    <a:pt x="72134" y="3884"/>
                  </a:cubicBezTo>
                  <a:cubicBezTo>
                    <a:pt x="70112" y="4316"/>
                    <a:pt x="70112" y="4316"/>
                    <a:pt x="70112" y="4316"/>
                  </a:cubicBezTo>
                  <a:cubicBezTo>
                    <a:pt x="70112" y="4316"/>
                    <a:pt x="69438" y="4316"/>
                    <a:pt x="69438" y="4748"/>
                  </a:cubicBezTo>
                  <a:cubicBezTo>
                    <a:pt x="69438" y="4748"/>
                    <a:pt x="68089" y="5179"/>
                    <a:pt x="68089" y="5179"/>
                  </a:cubicBezTo>
                  <a:cubicBezTo>
                    <a:pt x="68089" y="5611"/>
                    <a:pt x="67415" y="5611"/>
                    <a:pt x="68089" y="6043"/>
                  </a:cubicBezTo>
                  <a:cubicBezTo>
                    <a:pt x="68089" y="6474"/>
                    <a:pt x="68764" y="6906"/>
                    <a:pt x="68764" y="6906"/>
                  </a:cubicBezTo>
                  <a:cubicBezTo>
                    <a:pt x="68764" y="7769"/>
                    <a:pt x="68764" y="7769"/>
                    <a:pt x="68764" y="7769"/>
                  </a:cubicBezTo>
                  <a:cubicBezTo>
                    <a:pt x="68764" y="7769"/>
                    <a:pt x="68764" y="8201"/>
                    <a:pt x="69438" y="8201"/>
                  </a:cubicBezTo>
                  <a:cubicBezTo>
                    <a:pt x="69438" y="8633"/>
                    <a:pt x="70112" y="8201"/>
                    <a:pt x="70786" y="8201"/>
                  </a:cubicBezTo>
                  <a:cubicBezTo>
                    <a:pt x="72134" y="8201"/>
                    <a:pt x="72808" y="7769"/>
                    <a:pt x="73483" y="7769"/>
                  </a:cubicBezTo>
                  <a:cubicBezTo>
                    <a:pt x="73483" y="7769"/>
                    <a:pt x="74157" y="7769"/>
                    <a:pt x="74157" y="7769"/>
                  </a:cubicBezTo>
                  <a:cubicBezTo>
                    <a:pt x="74831" y="7338"/>
                    <a:pt x="76179" y="6906"/>
                    <a:pt x="76179" y="6906"/>
                  </a:cubicBezTo>
                  <a:cubicBezTo>
                    <a:pt x="76179" y="6906"/>
                    <a:pt x="76179" y="6043"/>
                    <a:pt x="76853" y="6474"/>
                  </a:cubicBezTo>
                  <a:cubicBezTo>
                    <a:pt x="76853" y="6474"/>
                    <a:pt x="76853" y="7338"/>
                    <a:pt x="76853" y="7338"/>
                  </a:cubicBezTo>
                  <a:cubicBezTo>
                    <a:pt x="76853" y="7338"/>
                    <a:pt x="76179" y="8201"/>
                    <a:pt x="76179" y="8201"/>
                  </a:cubicBezTo>
                  <a:cubicBezTo>
                    <a:pt x="76853" y="8633"/>
                    <a:pt x="77528" y="8201"/>
                    <a:pt x="77528" y="8201"/>
                  </a:cubicBezTo>
                  <a:cubicBezTo>
                    <a:pt x="78202" y="7769"/>
                    <a:pt x="78876" y="7769"/>
                    <a:pt x="78876" y="7769"/>
                  </a:cubicBezTo>
                  <a:cubicBezTo>
                    <a:pt x="80224" y="7769"/>
                    <a:pt x="80224" y="7769"/>
                    <a:pt x="80224" y="7769"/>
                  </a:cubicBezTo>
                  <a:cubicBezTo>
                    <a:pt x="80224" y="7769"/>
                    <a:pt x="81573" y="7769"/>
                    <a:pt x="81573" y="7769"/>
                  </a:cubicBezTo>
                  <a:cubicBezTo>
                    <a:pt x="81573" y="7769"/>
                    <a:pt x="82247" y="8201"/>
                    <a:pt x="82921" y="8201"/>
                  </a:cubicBezTo>
                  <a:cubicBezTo>
                    <a:pt x="82921" y="8633"/>
                    <a:pt x="84943" y="9064"/>
                    <a:pt x="84943" y="9064"/>
                  </a:cubicBezTo>
                  <a:cubicBezTo>
                    <a:pt x="84269" y="9928"/>
                    <a:pt x="84269" y="9928"/>
                    <a:pt x="84269" y="9928"/>
                  </a:cubicBezTo>
                  <a:cubicBezTo>
                    <a:pt x="84269" y="9928"/>
                    <a:pt x="83595" y="10791"/>
                    <a:pt x="84269" y="10791"/>
                  </a:cubicBezTo>
                  <a:cubicBezTo>
                    <a:pt x="84269" y="10791"/>
                    <a:pt x="84943" y="10359"/>
                    <a:pt x="84943" y="10359"/>
                  </a:cubicBezTo>
                  <a:cubicBezTo>
                    <a:pt x="85617" y="10359"/>
                    <a:pt x="86292" y="9928"/>
                    <a:pt x="86292" y="9928"/>
                  </a:cubicBezTo>
                  <a:cubicBezTo>
                    <a:pt x="86292" y="9928"/>
                    <a:pt x="86292" y="9496"/>
                    <a:pt x="86292" y="9496"/>
                  </a:cubicBezTo>
                  <a:cubicBezTo>
                    <a:pt x="86292" y="9928"/>
                    <a:pt x="87640" y="10359"/>
                    <a:pt x="87640" y="10359"/>
                  </a:cubicBezTo>
                  <a:cubicBezTo>
                    <a:pt x="87640" y="10359"/>
                    <a:pt x="88314" y="11223"/>
                    <a:pt x="88314" y="11223"/>
                  </a:cubicBezTo>
                  <a:cubicBezTo>
                    <a:pt x="88314" y="11223"/>
                    <a:pt x="89662" y="10791"/>
                    <a:pt x="89662" y="10791"/>
                  </a:cubicBezTo>
                  <a:cubicBezTo>
                    <a:pt x="89662" y="10791"/>
                    <a:pt x="89662" y="10791"/>
                    <a:pt x="90337" y="10791"/>
                  </a:cubicBezTo>
                  <a:cubicBezTo>
                    <a:pt x="91011" y="10791"/>
                    <a:pt x="91011" y="10791"/>
                    <a:pt x="91011" y="10791"/>
                  </a:cubicBezTo>
                  <a:cubicBezTo>
                    <a:pt x="91685" y="11223"/>
                    <a:pt x="93707" y="11223"/>
                    <a:pt x="93707" y="11223"/>
                  </a:cubicBezTo>
                  <a:cubicBezTo>
                    <a:pt x="95730" y="10359"/>
                    <a:pt x="95730" y="10359"/>
                    <a:pt x="95730" y="10359"/>
                  </a:cubicBezTo>
                  <a:cubicBezTo>
                    <a:pt x="96404" y="9064"/>
                    <a:pt x="96404" y="9064"/>
                    <a:pt x="96404" y="9064"/>
                  </a:cubicBezTo>
                  <a:cubicBezTo>
                    <a:pt x="96404" y="8633"/>
                    <a:pt x="96404" y="8633"/>
                    <a:pt x="96404" y="8633"/>
                  </a:cubicBezTo>
                  <a:cubicBezTo>
                    <a:pt x="96404" y="8633"/>
                    <a:pt x="97752" y="8201"/>
                    <a:pt x="97752" y="8201"/>
                  </a:cubicBezTo>
                  <a:cubicBezTo>
                    <a:pt x="97752" y="8201"/>
                    <a:pt x="98426" y="8201"/>
                    <a:pt x="98426" y="8633"/>
                  </a:cubicBezTo>
                  <a:cubicBezTo>
                    <a:pt x="98426" y="8633"/>
                    <a:pt x="99775" y="9496"/>
                    <a:pt x="99775" y="9496"/>
                  </a:cubicBezTo>
                  <a:cubicBezTo>
                    <a:pt x="99775" y="9496"/>
                    <a:pt x="101123" y="9496"/>
                    <a:pt x="101123" y="9496"/>
                  </a:cubicBezTo>
                  <a:cubicBezTo>
                    <a:pt x="101797" y="9496"/>
                    <a:pt x="101797" y="9064"/>
                    <a:pt x="102471" y="9496"/>
                  </a:cubicBezTo>
                  <a:cubicBezTo>
                    <a:pt x="102471" y="9928"/>
                    <a:pt x="102471" y="10359"/>
                    <a:pt x="103146" y="10359"/>
                  </a:cubicBezTo>
                  <a:cubicBezTo>
                    <a:pt x="103146" y="10359"/>
                    <a:pt x="103820" y="10359"/>
                    <a:pt x="103820" y="10359"/>
                  </a:cubicBezTo>
                  <a:cubicBezTo>
                    <a:pt x="104494" y="10791"/>
                    <a:pt x="105842" y="10791"/>
                    <a:pt x="105842" y="10791"/>
                  </a:cubicBezTo>
                  <a:cubicBezTo>
                    <a:pt x="106516" y="9928"/>
                    <a:pt x="106516" y="9928"/>
                    <a:pt x="106516" y="9928"/>
                  </a:cubicBezTo>
                  <a:cubicBezTo>
                    <a:pt x="106516" y="9928"/>
                    <a:pt x="106516" y="9496"/>
                    <a:pt x="107191" y="9928"/>
                  </a:cubicBezTo>
                  <a:cubicBezTo>
                    <a:pt x="107865" y="9928"/>
                    <a:pt x="107865" y="10791"/>
                    <a:pt x="107865" y="10791"/>
                  </a:cubicBezTo>
                  <a:cubicBezTo>
                    <a:pt x="107865" y="10791"/>
                    <a:pt x="108539" y="11223"/>
                    <a:pt x="108539" y="11223"/>
                  </a:cubicBezTo>
                  <a:cubicBezTo>
                    <a:pt x="108539" y="11223"/>
                    <a:pt x="110561" y="11654"/>
                    <a:pt x="110561" y="11654"/>
                  </a:cubicBezTo>
                  <a:cubicBezTo>
                    <a:pt x="110561" y="11654"/>
                    <a:pt x="111910" y="11223"/>
                    <a:pt x="111910" y="11223"/>
                  </a:cubicBezTo>
                  <a:cubicBezTo>
                    <a:pt x="112584" y="11223"/>
                    <a:pt x="112584" y="12086"/>
                    <a:pt x="112584" y="12086"/>
                  </a:cubicBezTo>
                  <a:cubicBezTo>
                    <a:pt x="112584" y="12086"/>
                    <a:pt x="112584" y="12517"/>
                    <a:pt x="112584" y="12517"/>
                  </a:cubicBezTo>
                  <a:cubicBezTo>
                    <a:pt x="111910" y="12949"/>
                    <a:pt x="111910" y="12949"/>
                    <a:pt x="112584" y="12949"/>
                  </a:cubicBezTo>
                  <a:cubicBezTo>
                    <a:pt x="112584" y="13381"/>
                    <a:pt x="113258" y="13812"/>
                    <a:pt x="113258" y="13812"/>
                  </a:cubicBezTo>
                  <a:cubicBezTo>
                    <a:pt x="113258" y="13812"/>
                    <a:pt x="112584" y="14676"/>
                    <a:pt x="112584" y="14676"/>
                  </a:cubicBezTo>
                  <a:cubicBezTo>
                    <a:pt x="112584" y="15107"/>
                    <a:pt x="111910" y="15539"/>
                    <a:pt x="111910" y="15539"/>
                  </a:cubicBezTo>
                  <a:cubicBezTo>
                    <a:pt x="111235" y="15971"/>
                    <a:pt x="111235" y="15971"/>
                    <a:pt x="111235" y="15971"/>
                  </a:cubicBezTo>
                  <a:cubicBezTo>
                    <a:pt x="111235" y="16402"/>
                    <a:pt x="111235" y="16402"/>
                    <a:pt x="111235" y="16402"/>
                  </a:cubicBezTo>
                  <a:cubicBezTo>
                    <a:pt x="111235" y="16834"/>
                    <a:pt x="111235" y="16834"/>
                    <a:pt x="111235" y="16834"/>
                  </a:cubicBezTo>
                  <a:cubicBezTo>
                    <a:pt x="111235" y="16834"/>
                    <a:pt x="111235" y="17266"/>
                    <a:pt x="111235" y="17266"/>
                  </a:cubicBezTo>
                  <a:cubicBezTo>
                    <a:pt x="110561" y="17266"/>
                    <a:pt x="111235" y="18129"/>
                    <a:pt x="111235" y="18129"/>
                  </a:cubicBezTo>
                  <a:cubicBezTo>
                    <a:pt x="111910" y="18561"/>
                    <a:pt x="111910" y="18561"/>
                    <a:pt x="111910" y="18561"/>
                  </a:cubicBezTo>
                  <a:cubicBezTo>
                    <a:pt x="111910" y="18561"/>
                    <a:pt x="113258" y="18129"/>
                    <a:pt x="113258" y="18129"/>
                  </a:cubicBezTo>
                  <a:cubicBezTo>
                    <a:pt x="113258" y="18129"/>
                    <a:pt x="115280" y="18561"/>
                    <a:pt x="115280" y="18561"/>
                  </a:cubicBezTo>
                  <a:cubicBezTo>
                    <a:pt x="115280" y="18561"/>
                    <a:pt x="116629" y="18992"/>
                    <a:pt x="116629" y="19424"/>
                  </a:cubicBezTo>
                  <a:cubicBezTo>
                    <a:pt x="117303" y="19424"/>
                    <a:pt x="118651" y="20287"/>
                    <a:pt x="118651" y="20287"/>
                  </a:cubicBezTo>
                  <a:cubicBezTo>
                    <a:pt x="120000" y="21582"/>
                    <a:pt x="120000" y="21582"/>
                    <a:pt x="120000" y="21582"/>
                  </a:cubicBezTo>
                  <a:cubicBezTo>
                    <a:pt x="118651" y="22446"/>
                    <a:pt x="118651" y="22446"/>
                    <a:pt x="118651" y="22446"/>
                  </a:cubicBezTo>
                  <a:cubicBezTo>
                    <a:pt x="117303" y="23741"/>
                    <a:pt x="117303" y="23741"/>
                    <a:pt x="117303" y="23741"/>
                  </a:cubicBezTo>
                  <a:cubicBezTo>
                    <a:pt x="115955" y="24172"/>
                    <a:pt x="115955" y="24172"/>
                    <a:pt x="115955" y="24172"/>
                  </a:cubicBezTo>
                  <a:cubicBezTo>
                    <a:pt x="115955" y="24172"/>
                    <a:pt x="115280" y="25035"/>
                    <a:pt x="115280" y="25035"/>
                  </a:cubicBezTo>
                  <a:cubicBezTo>
                    <a:pt x="115280" y="25035"/>
                    <a:pt x="113932" y="25467"/>
                    <a:pt x="113932" y="25467"/>
                  </a:cubicBezTo>
                  <a:cubicBezTo>
                    <a:pt x="113258" y="25467"/>
                    <a:pt x="113258" y="25467"/>
                    <a:pt x="113258" y="25467"/>
                  </a:cubicBezTo>
                  <a:cubicBezTo>
                    <a:pt x="111235" y="26762"/>
                    <a:pt x="111235" y="26762"/>
                    <a:pt x="111235" y="26762"/>
                  </a:cubicBezTo>
                  <a:cubicBezTo>
                    <a:pt x="109887" y="27194"/>
                    <a:pt x="109887" y="27194"/>
                    <a:pt x="109887" y="27194"/>
                  </a:cubicBezTo>
                  <a:cubicBezTo>
                    <a:pt x="108539" y="27625"/>
                    <a:pt x="108539" y="27625"/>
                    <a:pt x="108539" y="27625"/>
                  </a:cubicBezTo>
                  <a:cubicBezTo>
                    <a:pt x="107865" y="27625"/>
                    <a:pt x="107865" y="27625"/>
                    <a:pt x="107865" y="27625"/>
                  </a:cubicBezTo>
                  <a:cubicBezTo>
                    <a:pt x="106516" y="28489"/>
                    <a:pt x="106516" y="28489"/>
                    <a:pt x="106516" y="28489"/>
                  </a:cubicBezTo>
                  <a:cubicBezTo>
                    <a:pt x="105168" y="28057"/>
                    <a:pt x="105168" y="28057"/>
                    <a:pt x="105168" y="28057"/>
                  </a:cubicBezTo>
                  <a:cubicBezTo>
                    <a:pt x="103146" y="28489"/>
                    <a:pt x="103146" y="28489"/>
                    <a:pt x="103146" y="28489"/>
                  </a:cubicBezTo>
                  <a:cubicBezTo>
                    <a:pt x="103146" y="28920"/>
                    <a:pt x="103146" y="28920"/>
                    <a:pt x="103146" y="28920"/>
                  </a:cubicBezTo>
                  <a:cubicBezTo>
                    <a:pt x="100449" y="29784"/>
                    <a:pt x="100449" y="29784"/>
                    <a:pt x="100449" y="29784"/>
                  </a:cubicBezTo>
                  <a:cubicBezTo>
                    <a:pt x="99775" y="31079"/>
                    <a:pt x="99775" y="31079"/>
                    <a:pt x="99775" y="31079"/>
                  </a:cubicBezTo>
                  <a:cubicBezTo>
                    <a:pt x="99775" y="31079"/>
                    <a:pt x="98426" y="31079"/>
                    <a:pt x="98426" y="31510"/>
                  </a:cubicBezTo>
                  <a:cubicBezTo>
                    <a:pt x="97752" y="31510"/>
                    <a:pt x="97078" y="31942"/>
                    <a:pt x="97078" y="31942"/>
                  </a:cubicBezTo>
                  <a:cubicBezTo>
                    <a:pt x="95730" y="31510"/>
                    <a:pt x="95730" y="31510"/>
                    <a:pt x="95730" y="31510"/>
                  </a:cubicBezTo>
                  <a:cubicBezTo>
                    <a:pt x="95056" y="31942"/>
                    <a:pt x="95056" y="31942"/>
                    <a:pt x="95056" y="31942"/>
                  </a:cubicBezTo>
                  <a:cubicBezTo>
                    <a:pt x="95056" y="32805"/>
                    <a:pt x="95056" y="32805"/>
                    <a:pt x="95056" y="32805"/>
                  </a:cubicBezTo>
                  <a:cubicBezTo>
                    <a:pt x="95730" y="32805"/>
                    <a:pt x="95730" y="32805"/>
                    <a:pt x="95730" y="32805"/>
                  </a:cubicBezTo>
                  <a:cubicBezTo>
                    <a:pt x="95730" y="32805"/>
                    <a:pt x="95730" y="33669"/>
                    <a:pt x="95730" y="33669"/>
                  </a:cubicBezTo>
                  <a:cubicBezTo>
                    <a:pt x="95730" y="34100"/>
                    <a:pt x="95730" y="34964"/>
                    <a:pt x="95730" y="34964"/>
                  </a:cubicBezTo>
                  <a:cubicBezTo>
                    <a:pt x="97078" y="35395"/>
                    <a:pt x="97078" y="35395"/>
                    <a:pt x="97078" y="35395"/>
                  </a:cubicBezTo>
                  <a:cubicBezTo>
                    <a:pt x="97078" y="35395"/>
                    <a:pt x="97078" y="36690"/>
                    <a:pt x="96404" y="36690"/>
                  </a:cubicBezTo>
                  <a:cubicBezTo>
                    <a:pt x="96404" y="36690"/>
                    <a:pt x="95056" y="37122"/>
                    <a:pt x="95056" y="37122"/>
                  </a:cubicBezTo>
                  <a:cubicBezTo>
                    <a:pt x="95056" y="37553"/>
                    <a:pt x="95056" y="37553"/>
                    <a:pt x="95056" y="37553"/>
                  </a:cubicBezTo>
                  <a:cubicBezTo>
                    <a:pt x="95730" y="38417"/>
                    <a:pt x="95730" y="38417"/>
                    <a:pt x="95730" y="38417"/>
                  </a:cubicBezTo>
                  <a:cubicBezTo>
                    <a:pt x="95730" y="38417"/>
                    <a:pt x="95730" y="39712"/>
                    <a:pt x="95056" y="39712"/>
                  </a:cubicBezTo>
                  <a:cubicBezTo>
                    <a:pt x="95056" y="40143"/>
                    <a:pt x="94382" y="41007"/>
                    <a:pt x="94382" y="41007"/>
                  </a:cubicBezTo>
                  <a:cubicBezTo>
                    <a:pt x="93707" y="41438"/>
                    <a:pt x="93707" y="41438"/>
                    <a:pt x="93707" y="41438"/>
                  </a:cubicBezTo>
                  <a:cubicBezTo>
                    <a:pt x="93033" y="42302"/>
                    <a:pt x="93033" y="42302"/>
                    <a:pt x="93033" y="42302"/>
                  </a:cubicBezTo>
                  <a:cubicBezTo>
                    <a:pt x="93707" y="42733"/>
                    <a:pt x="93707" y="42733"/>
                    <a:pt x="93707" y="42733"/>
                  </a:cubicBezTo>
                  <a:cubicBezTo>
                    <a:pt x="93707" y="44028"/>
                    <a:pt x="93707" y="44028"/>
                    <a:pt x="93707" y="44028"/>
                  </a:cubicBezTo>
                  <a:cubicBezTo>
                    <a:pt x="92359" y="44460"/>
                    <a:pt x="92359" y="44460"/>
                    <a:pt x="92359" y="44460"/>
                  </a:cubicBezTo>
                  <a:cubicBezTo>
                    <a:pt x="91685" y="45755"/>
                    <a:pt x="91685" y="45755"/>
                    <a:pt x="91685" y="45755"/>
                  </a:cubicBezTo>
                  <a:cubicBezTo>
                    <a:pt x="92359" y="46187"/>
                    <a:pt x="92359" y="46187"/>
                    <a:pt x="92359" y="46187"/>
                  </a:cubicBezTo>
                  <a:cubicBezTo>
                    <a:pt x="93033" y="47050"/>
                    <a:pt x="93033" y="47050"/>
                    <a:pt x="93033" y="47050"/>
                  </a:cubicBezTo>
                  <a:cubicBezTo>
                    <a:pt x="92359" y="47913"/>
                    <a:pt x="92359" y="47913"/>
                    <a:pt x="92359" y="47913"/>
                  </a:cubicBezTo>
                  <a:cubicBezTo>
                    <a:pt x="91685" y="48345"/>
                    <a:pt x="91685" y="48345"/>
                    <a:pt x="91685" y="48345"/>
                  </a:cubicBezTo>
                  <a:cubicBezTo>
                    <a:pt x="91011" y="48345"/>
                    <a:pt x="91011" y="48345"/>
                    <a:pt x="91011" y="48345"/>
                  </a:cubicBezTo>
                  <a:cubicBezTo>
                    <a:pt x="89662" y="49208"/>
                    <a:pt x="89662" y="49208"/>
                    <a:pt x="89662" y="49208"/>
                  </a:cubicBezTo>
                  <a:cubicBezTo>
                    <a:pt x="88314" y="49208"/>
                    <a:pt x="88314" y="49208"/>
                    <a:pt x="88314" y="49208"/>
                  </a:cubicBezTo>
                  <a:cubicBezTo>
                    <a:pt x="87640" y="49208"/>
                    <a:pt x="87640" y="49208"/>
                    <a:pt x="87640" y="49208"/>
                  </a:cubicBezTo>
                  <a:cubicBezTo>
                    <a:pt x="86292" y="50071"/>
                    <a:pt x="86292" y="50071"/>
                    <a:pt x="86292" y="50071"/>
                  </a:cubicBezTo>
                  <a:cubicBezTo>
                    <a:pt x="85617" y="50071"/>
                    <a:pt x="85617" y="50071"/>
                    <a:pt x="85617" y="50071"/>
                  </a:cubicBezTo>
                  <a:cubicBezTo>
                    <a:pt x="84943" y="50503"/>
                    <a:pt x="84943" y="50503"/>
                    <a:pt x="84943" y="50503"/>
                  </a:cubicBezTo>
                  <a:cubicBezTo>
                    <a:pt x="84943" y="51366"/>
                    <a:pt x="84943" y="51366"/>
                    <a:pt x="84943" y="51366"/>
                  </a:cubicBezTo>
                  <a:cubicBezTo>
                    <a:pt x="84943" y="51366"/>
                    <a:pt x="84943" y="51798"/>
                    <a:pt x="84943" y="51798"/>
                  </a:cubicBezTo>
                  <a:cubicBezTo>
                    <a:pt x="85617" y="51798"/>
                    <a:pt x="85617" y="52230"/>
                    <a:pt x="85617" y="52230"/>
                  </a:cubicBezTo>
                  <a:cubicBezTo>
                    <a:pt x="86292" y="53093"/>
                    <a:pt x="86292" y="53093"/>
                    <a:pt x="86292" y="53093"/>
                  </a:cubicBezTo>
                  <a:cubicBezTo>
                    <a:pt x="86966" y="53956"/>
                    <a:pt x="86966" y="53956"/>
                    <a:pt x="86966" y="53956"/>
                  </a:cubicBezTo>
                  <a:cubicBezTo>
                    <a:pt x="87640" y="55251"/>
                    <a:pt x="87640" y="55251"/>
                    <a:pt x="87640" y="55251"/>
                  </a:cubicBezTo>
                  <a:cubicBezTo>
                    <a:pt x="87640" y="55251"/>
                    <a:pt x="86966" y="56115"/>
                    <a:pt x="86966" y="56115"/>
                  </a:cubicBezTo>
                  <a:cubicBezTo>
                    <a:pt x="86966" y="56115"/>
                    <a:pt x="86292" y="56978"/>
                    <a:pt x="86292" y="56978"/>
                  </a:cubicBezTo>
                  <a:cubicBezTo>
                    <a:pt x="85617" y="57841"/>
                    <a:pt x="85617" y="57841"/>
                    <a:pt x="85617" y="57841"/>
                  </a:cubicBezTo>
                  <a:cubicBezTo>
                    <a:pt x="84943" y="58705"/>
                    <a:pt x="84943" y="58705"/>
                    <a:pt x="84943" y="58705"/>
                  </a:cubicBezTo>
                  <a:cubicBezTo>
                    <a:pt x="84269" y="59136"/>
                    <a:pt x="84269" y="59136"/>
                    <a:pt x="84269" y="59136"/>
                  </a:cubicBezTo>
                  <a:cubicBezTo>
                    <a:pt x="82921" y="59136"/>
                    <a:pt x="82921" y="59136"/>
                    <a:pt x="82921" y="59136"/>
                  </a:cubicBezTo>
                  <a:cubicBezTo>
                    <a:pt x="82921" y="59568"/>
                    <a:pt x="82921" y="59568"/>
                    <a:pt x="82921" y="59568"/>
                  </a:cubicBezTo>
                  <a:cubicBezTo>
                    <a:pt x="82247" y="60431"/>
                    <a:pt x="82247" y="60431"/>
                    <a:pt x="82247" y="60431"/>
                  </a:cubicBezTo>
                  <a:cubicBezTo>
                    <a:pt x="82247" y="60863"/>
                    <a:pt x="82247" y="60863"/>
                    <a:pt x="82247" y="60863"/>
                  </a:cubicBezTo>
                  <a:cubicBezTo>
                    <a:pt x="81573" y="60863"/>
                    <a:pt x="81573" y="60863"/>
                    <a:pt x="81573" y="60863"/>
                  </a:cubicBezTo>
                  <a:cubicBezTo>
                    <a:pt x="81573" y="61726"/>
                    <a:pt x="81573" y="61726"/>
                    <a:pt x="81573" y="61726"/>
                  </a:cubicBezTo>
                  <a:cubicBezTo>
                    <a:pt x="80898" y="62158"/>
                    <a:pt x="80898" y="62158"/>
                    <a:pt x="80898" y="62158"/>
                  </a:cubicBezTo>
                  <a:cubicBezTo>
                    <a:pt x="80898" y="62158"/>
                    <a:pt x="80224" y="62158"/>
                    <a:pt x="80224" y="62158"/>
                  </a:cubicBezTo>
                  <a:cubicBezTo>
                    <a:pt x="79550" y="62158"/>
                    <a:pt x="78876" y="62589"/>
                    <a:pt x="78876" y="62589"/>
                  </a:cubicBezTo>
                  <a:cubicBezTo>
                    <a:pt x="78876" y="62589"/>
                    <a:pt x="77528" y="62589"/>
                    <a:pt x="77528" y="62158"/>
                  </a:cubicBezTo>
                  <a:cubicBezTo>
                    <a:pt x="77528" y="62158"/>
                    <a:pt x="76853" y="62589"/>
                    <a:pt x="76179" y="62158"/>
                  </a:cubicBezTo>
                  <a:cubicBezTo>
                    <a:pt x="76179" y="62158"/>
                    <a:pt x="75505" y="61726"/>
                    <a:pt x="75505" y="61726"/>
                  </a:cubicBezTo>
                  <a:cubicBezTo>
                    <a:pt x="74831" y="61726"/>
                    <a:pt x="74831" y="61726"/>
                    <a:pt x="74831" y="61726"/>
                  </a:cubicBezTo>
                  <a:cubicBezTo>
                    <a:pt x="73483" y="61726"/>
                    <a:pt x="73483" y="61726"/>
                    <a:pt x="73483" y="61726"/>
                  </a:cubicBezTo>
                  <a:cubicBezTo>
                    <a:pt x="71460" y="61726"/>
                    <a:pt x="71460" y="61726"/>
                    <a:pt x="71460" y="61726"/>
                  </a:cubicBezTo>
                  <a:cubicBezTo>
                    <a:pt x="70112" y="61726"/>
                    <a:pt x="70112" y="61726"/>
                    <a:pt x="70112" y="61726"/>
                  </a:cubicBezTo>
                  <a:cubicBezTo>
                    <a:pt x="70112" y="61294"/>
                    <a:pt x="70112" y="61294"/>
                    <a:pt x="70112" y="61294"/>
                  </a:cubicBezTo>
                  <a:cubicBezTo>
                    <a:pt x="69438" y="61726"/>
                    <a:pt x="69438" y="61726"/>
                    <a:pt x="69438" y="61726"/>
                  </a:cubicBezTo>
                  <a:cubicBezTo>
                    <a:pt x="68764" y="60863"/>
                    <a:pt x="68764" y="60863"/>
                    <a:pt x="68764" y="60863"/>
                  </a:cubicBezTo>
                  <a:cubicBezTo>
                    <a:pt x="67415" y="60863"/>
                    <a:pt x="67415" y="60863"/>
                    <a:pt x="67415" y="60863"/>
                  </a:cubicBezTo>
                  <a:cubicBezTo>
                    <a:pt x="66067" y="60863"/>
                    <a:pt x="66067" y="60863"/>
                    <a:pt x="66067" y="60863"/>
                  </a:cubicBezTo>
                  <a:cubicBezTo>
                    <a:pt x="66067" y="60863"/>
                    <a:pt x="66067" y="61294"/>
                    <a:pt x="66741" y="61726"/>
                  </a:cubicBezTo>
                  <a:cubicBezTo>
                    <a:pt x="66741" y="61726"/>
                    <a:pt x="67415" y="62589"/>
                    <a:pt x="67415" y="62589"/>
                  </a:cubicBezTo>
                  <a:cubicBezTo>
                    <a:pt x="67415" y="62589"/>
                    <a:pt x="67415" y="63453"/>
                    <a:pt x="67415" y="63453"/>
                  </a:cubicBezTo>
                  <a:cubicBezTo>
                    <a:pt x="67415" y="63453"/>
                    <a:pt x="68764" y="64316"/>
                    <a:pt x="68764" y="64316"/>
                  </a:cubicBezTo>
                  <a:cubicBezTo>
                    <a:pt x="68764" y="64748"/>
                    <a:pt x="68764" y="64748"/>
                    <a:pt x="68764" y="64748"/>
                  </a:cubicBezTo>
                  <a:cubicBezTo>
                    <a:pt x="68764" y="64748"/>
                    <a:pt x="69438" y="65611"/>
                    <a:pt x="69438" y="65611"/>
                  </a:cubicBezTo>
                  <a:cubicBezTo>
                    <a:pt x="69438" y="65611"/>
                    <a:pt x="70786" y="66043"/>
                    <a:pt x="70786" y="66043"/>
                  </a:cubicBezTo>
                  <a:cubicBezTo>
                    <a:pt x="70786" y="66906"/>
                    <a:pt x="70786" y="66906"/>
                    <a:pt x="70786" y="66906"/>
                  </a:cubicBezTo>
                  <a:cubicBezTo>
                    <a:pt x="70112" y="67338"/>
                    <a:pt x="70112" y="67338"/>
                    <a:pt x="70112" y="67338"/>
                  </a:cubicBezTo>
                  <a:cubicBezTo>
                    <a:pt x="69438" y="67769"/>
                    <a:pt x="69438" y="67769"/>
                    <a:pt x="69438" y="67769"/>
                  </a:cubicBezTo>
                  <a:cubicBezTo>
                    <a:pt x="70112" y="68633"/>
                    <a:pt x="70112" y="68633"/>
                    <a:pt x="70112" y="68633"/>
                  </a:cubicBezTo>
                  <a:cubicBezTo>
                    <a:pt x="70112" y="69496"/>
                    <a:pt x="70112" y="69496"/>
                    <a:pt x="70112" y="69496"/>
                  </a:cubicBezTo>
                  <a:cubicBezTo>
                    <a:pt x="70786" y="69928"/>
                    <a:pt x="70786" y="69928"/>
                    <a:pt x="70786" y="69928"/>
                  </a:cubicBezTo>
                  <a:cubicBezTo>
                    <a:pt x="70786" y="70359"/>
                    <a:pt x="70786" y="70359"/>
                    <a:pt x="70786" y="70359"/>
                  </a:cubicBezTo>
                  <a:cubicBezTo>
                    <a:pt x="70112" y="70791"/>
                    <a:pt x="70112" y="70791"/>
                    <a:pt x="70112" y="70791"/>
                  </a:cubicBezTo>
                  <a:cubicBezTo>
                    <a:pt x="70112" y="71654"/>
                    <a:pt x="70112" y="71654"/>
                    <a:pt x="70112" y="71654"/>
                  </a:cubicBezTo>
                  <a:cubicBezTo>
                    <a:pt x="70786" y="72517"/>
                    <a:pt x="70786" y="72517"/>
                    <a:pt x="70786" y="72517"/>
                  </a:cubicBezTo>
                  <a:cubicBezTo>
                    <a:pt x="71460" y="73381"/>
                    <a:pt x="71460" y="73381"/>
                    <a:pt x="71460" y="73381"/>
                  </a:cubicBezTo>
                  <a:cubicBezTo>
                    <a:pt x="72808" y="73381"/>
                    <a:pt x="72808" y="73381"/>
                    <a:pt x="72808" y="73381"/>
                  </a:cubicBezTo>
                  <a:cubicBezTo>
                    <a:pt x="72808" y="74244"/>
                    <a:pt x="72808" y="74244"/>
                    <a:pt x="72808" y="74244"/>
                  </a:cubicBezTo>
                  <a:cubicBezTo>
                    <a:pt x="72134" y="74676"/>
                    <a:pt x="72134" y="74676"/>
                    <a:pt x="72134" y="74676"/>
                  </a:cubicBezTo>
                  <a:cubicBezTo>
                    <a:pt x="72134" y="74676"/>
                    <a:pt x="72134" y="75107"/>
                    <a:pt x="72134" y="75107"/>
                  </a:cubicBezTo>
                  <a:cubicBezTo>
                    <a:pt x="72808" y="75107"/>
                    <a:pt x="73483" y="75539"/>
                    <a:pt x="73483" y="75539"/>
                  </a:cubicBezTo>
                  <a:cubicBezTo>
                    <a:pt x="74831" y="75107"/>
                    <a:pt x="74831" y="75107"/>
                    <a:pt x="74831" y="75107"/>
                  </a:cubicBezTo>
                  <a:cubicBezTo>
                    <a:pt x="74831" y="75107"/>
                    <a:pt x="75505" y="75107"/>
                    <a:pt x="75505" y="75107"/>
                  </a:cubicBezTo>
                  <a:cubicBezTo>
                    <a:pt x="75505" y="75539"/>
                    <a:pt x="76179" y="76402"/>
                    <a:pt x="76179" y="76402"/>
                  </a:cubicBezTo>
                  <a:cubicBezTo>
                    <a:pt x="76853" y="76834"/>
                    <a:pt x="76853" y="76834"/>
                    <a:pt x="76853" y="76834"/>
                  </a:cubicBezTo>
                  <a:cubicBezTo>
                    <a:pt x="76853" y="77697"/>
                    <a:pt x="76853" y="77697"/>
                    <a:pt x="76853" y="77697"/>
                  </a:cubicBezTo>
                  <a:cubicBezTo>
                    <a:pt x="75505" y="78561"/>
                    <a:pt x="75505" y="78561"/>
                    <a:pt x="75505" y="78561"/>
                  </a:cubicBezTo>
                  <a:cubicBezTo>
                    <a:pt x="74157" y="79424"/>
                    <a:pt x="74157" y="79424"/>
                    <a:pt x="74157" y="79424"/>
                  </a:cubicBezTo>
                  <a:cubicBezTo>
                    <a:pt x="73483" y="79856"/>
                    <a:pt x="73483" y="79856"/>
                    <a:pt x="73483" y="79856"/>
                  </a:cubicBezTo>
                  <a:cubicBezTo>
                    <a:pt x="73483" y="80719"/>
                    <a:pt x="73483" y="80719"/>
                    <a:pt x="73483" y="80719"/>
                  </a:cubicBezTo>
                  <a:cubicBezTo>
                    <a:pt x="72808" y="81151"/>
                    <a:pt x="72808" y="81151"/>
                    <a:pt x="72808" y="81151"/>
                  </a:cubicBezTo>
                  <a:cubicBezTo>
                    <a:pt x="71460" y="81582"/>
                    <a:pt x="71460" y="81582"/>
                    <a:pt x="71460" y="81582"/>
                  </a:cubicBezTo>
                  <a:cubicBezTo>
                    <a:pt x="70112" y="82014"/>
                    <a:pt x="70112" y="82014"/>
                    <a:pt x="70112" y="82014"/>
                  </a:cubicBezTo>
                  <a:cubicBezTo>
                    <a:pt x="69438" y="82014"/>
                    <a:pt x="69438" y="82014"/>
                    <a:pt x="69438" y="82014"/>
                  </a:cubicBezTo>
                  <a:cubicBezTo>
                    <a:pt x="68764" y="82446"/>
                    <a:pt x="68764" y="82446"/>
                    <a:pt x="68764" y="82446"/>
                  </a:cubicBezTo>
                  <a:cubicBezTo>
                    <a:pt x="66741" y="82877"/>
                    <a:pt x="66741" y="82877"/>
                    <a:pt x="66741" y="82877"/>
                  </a:cubicBezTo>
                  <a:cubicBezTo>
                    <a:pt x="66067" y="82877"/>
                    <a:pt x="66067" y="82877"/>
                    <a:pt x="66067" y="82877"/>
                  </a:cubicBezTo>
                  <a:cubicBezTo>
                    <a:pt x="64719" y="84604"/>
                    <a:pt x="64719" y="84604"/>
                    <a:pt x="64719" y="84604"/>
                  </a:cubicBezTo>
                  <a:cubicBezTo>
                    <a:pt x="64719" y="84604"/>
                    <a:pt x="64719" y="85467"/>
                    <a:pt x="64719" y="85467"/>
                  </a:cubicBezTo>
                  <a:cubicBezTo>
                    <a:pt x="64719" y="85467"/>
                    <a:pt x="65393" y="85899"/>
                    <a:pt x="65393" y="85899"/>
                  </a:cubicBezTo>
                  <a:cubicBezTo>
                    <a:pt x="65393" y="85899"/>
                    <a:pt x="64044" y="86762"/>
                    <a:pt x="64044" y="86762"/>
                  </a:cubicBezTo>
                  <a:cubicBezTo>
                    <a:pt x="64044" y="86762"/>
                    <a:pt x="62696" y="87194"/>
                    <a:pt x="62696" y="87194"/>
                  </a:cubicBezTo>
                  <a:cubicBezTo>
                    <a:pt x="62022" y="88057"/>
                    <a:pt x="62022" y="88057"/>
                    <a:pt x="62022" y="88057"/>
                  </a:cubicBezTo>
                  <a:cubicBezTo>
                    <a:pt x="62696" y="88489"/>
                    <a:pt x="62696" y="88489"/>
                    <a:pt x="62696" y="88489"/>
                  </a:cubicBezTo>
                  <a:cubicBezTo>
                    <a:pt x="61348" y="88489"/>
                    <a:pt x="61348" y="88489"/>
                    <a:pt x="61348" y="88489"/>
                  </a:cubicBezTo>
                  <a:cubicBezTo>
                    <a:pt x="62022" y="89352"/>
                    <a:pt x="62022" y="89352"/>
                    <a:pt x="62022" y="89352"/>
                  </a:cubicBezTo>
                  <a:cubicBezTo>
                    <a:pt x="61348" y="89784"/>
                    <a:pt x="61348" y="89784"/>
                    <a:pt x="61348" y="89784"/>
                  </a:cubicBezTo>
                  <a:cubicBezTo>
                    <a:pt x="62022" y="90215"/>
                    <a:pt x="62022" y="90215"/>
                    <a:pt x="62022" y="90215"/>
                  </a:cubicBezTo>
                  <a:cubicBezTo>
                    <a:pt x="62022" y="90215"/>
                    <a:pt x="62696" y="91510"/>
                    <a:pt x="62696" y="91510"/>
                  </a:cubicBezTo>
                  <a:cubicBezTo>
                    <a:pt x="62696" y="91942"/>
                    <a:pt x="63370" y="92374"/>
                    <a:pt x="63370" y="92374"/>
                  </a:cubicBezTo>
                  <a:cubicBezTo>
                    <a:pt x="63370" y="92374"/>
                    <a:pt x="64044" y="92805"/>
                    <a:pt x="64044" y="92805"/>
                  </a:cubicBezTo>
                  <a:cubicBezTo>
                    <a:pt x="64044" y="93237"/>
                    <a:pt x="64044" y="93669"/>
                    <a:pt x="64044" y="94100"/>
                  </a:cubicBezTo>
                  <a:cubicBezTo>
                    <a:pt x="64044" y="94532"/>
                    <a:pt x="64719" y="95395"/>
                    <a:pt x="64719" y="95395"/>
                  </a:cubicBezTo>
                  <a:cubicBezTo>
                    <a:pt x="65393" y="96258"/>
                    <a:pt x="65393" y="96258"/>
                    <a:pt x="65393" y="96258"/>
                  </a:cubicBezTo>
                  <a:cubicBezTo>
                    <a:pt x="65393" y="96258"/>
                    <a:pt x="65393" y="96690"/>
                    <a:pt x="65393" y="96690"/>
                  </a:cubicBezTo>
                  <a:cubicBezTo>
                    <a:pt x="66067" y="96690"/>
                    <a:pt x="67415" y="96690"/>
                    <a:pt x="67415" y="96690"/>
                  </a:cubicBezTo>
                  <a:cubicBezTo>
                    <a:pt x="67415" y="96690"/>
                    <a:pt x="68764" y="96690"/>
                    <a:pt x="68764" y="96690"/>
                  </a:cubicBezTo>
                  <a:cubicBezTo>
                    <a:pt x="68764" y="96690"/>
                    <a:pt x="69438" y="96258"/>
                    <a:pt x="70112" y="96690"/>
                  </a:cubicBezTo>
                  <a:cubicBezTo>
                    <a:pt x="70112" y="96690"/>
                    <a:pt x="70112" y="97122"/>
                    <a:pt x="70112" y="97122"/>
                  </a:cubicBezTo>
                  <a:cubicBezTo>
                    <a:pt x="70112" y="97122"/>
                    <a:pt x="70112" y="97553"/>
                    <a:pt x="70112" y="97553"/>
                  </a:cubicBezTo>
                  <a:cubicBezTo>
                    <a:pt x="67415" y="99280"/>
                    <a:pt x="67415" y="99280"/>
                    <a:pt x="67415" y="99280"/>
                  </a:cubicBezTo>
                  <a:cubicBezTo>
                    <a:pt x="67415" y="100575"/>
                    <a:pt x="67415" y="100575"/>
                    <a:pt x="67415" y="100575"/>
                  </a:cubicBezTo>
                  <a:cubicBezTo>
                    <a:pt x="67415" y="100575"/>
                    <a:pt x="66741" y="100575"/>
                    <a:pt x="66741" y="100575"/>
                  </a:cubicBezTo>
                  <a:cubicBezTo>
                    <a:pt x="66067" y="100575"/>
                    <a:pt x="65393" y="100575"/>
                    <a:pt x="65393" y="100575"/>
                  </a:cubicBezTo>
                  <a:cubicBezTo>
                    <a:pt x="64044" y="99712"/>
                    <a:pt x="64044" y="99712"/>
                    <a:pt x="64044" y="99712"/>
                  </a:cubicBezTo>
                  <a:cubicBezTo>
                    <a:pt x="62696" y="100143"/>
                    <a:pt x="62696" y="100143"/>
                    <a:pt x="62696" y="100143"/>
                  </a:cubicBezTo>
                  <a:cubicBezTo>
                    <a:pt x="62696" y="100575"/>
                    <a:pt x="62696" y="100575"/>
                    <a:pt x="62696" y="100575"/>
                  </a:cubicBezTo>
                  <a:cubicBezTo>
                    <a:pt x="62696" y="100575"/>
                    <a:pt x="61348" y="100575"/>
                    <a:pt x="61348" y="100575"/>
                  </a:cubicBezTo>
                  <a:cubicBezTo>
                    <a:pt x="61348" y="100575"/>
                    <a:pt x="59325" y="100575"/>
                    <a:pt x="59325" y="100575"/>
                  </a:cubicBezTo>
                  <a:cubicBezTo>
                    <a:pt x="58651" y="101007"/>
                    <a:pt x="58651" y="101007"/>
                    <a:pt x="58651" y="101007"/>
                  </a:cubicBezTo>
                  <a:cubicBezTo>
                    <a:pt x="57977" y="102733"/>
                    <a:pt x="57977" y="102733"/>
                    <a:pt x="57977" y="102733"/>
                  </a:cubicBezTo>
                  <a:cubicBezTo>
                    <a:pt x="56629" y="103597"/>
                    <a:pt x="56629" y="103597"/>
                    <a:pt x="56629" y="103597"/>
                  </a:cubicBezTo>
                  <a:cubicBezTo>
                    <a:pt x="55280" y="104028"/>
                    <a:pt x="55280" y="104028"/>
                    <a:pt x="55280" y="104028"/>
                  </a:cubicBezTo>
                  <a:cubicBezTo>
                    <a:pt x="53932" y="104892"/>
                    <a:pt x="53932" y="104892"/>
                    <a:pt x="53932" y="104892"/>
                  </a:cubicBezTo>
                  <a:cubicBezTo>
                    <a:pt x="51910" y="105323"/>
                    <a:pt x="51910" y="105323"/>
                    <a:pt x="51910" y="105323"/>
                  </a:cubicBezTo>
                  <a:cubicBezTo>
                    <a:pt x="51910" y="105323"/>
                    <a:pt x="51235" y="105755"/>
                    <a:pt x="51235" y="105755"/>
                  </a:cubicBezTo>
                  <a:cubicBezTo>
                    <a:pt x="51235" y="106187"/>
                    <a:pt x="50561" y="107482"/>
                    <a:pt x="50561" y="107482"/>
                  </a:cubicBezTo>
                  <a:cubicBezTo>
                    <a:pt x="50561" y="107482"/>
                    <a:pt x="49213" y="107913"/>
                    <a:pt x="49213" y="108345"/>
                  </a:cubicBezTo>
                  <a:cubicBezTo>
                    <a:pt x="49213" y="108345"/>
                    <a:pt x="47865" y="108776"/>
                    <a:pt x="47865" y="108776"/>
                  </a:cubicBezTo>
                  <a:cubicBezTo>
                    <a:pt x="47865" y="108776"/>
                    <a:pt x="47865" y="109640"/>
                    <a:pt x="47865" y="109640"/>
                  </a:cubicBezTo>
                  <a:cubicBezTo>
                    <a:pt x="47865" y="109640"/>
                    <a:pt x="48539" y="110503"/>
                    <a:pt x="48539" y="110503"/>
                  </a:cubicBezTo>
                  <a:cubicBezTo>
                    <a:pt x="48539" y="111798"/>
                    <a:pt x="48539" y="111798"/>
                    <a:pt x="48539" y="111798"/>
                  </a:cubicBezTo>
                  <a:cubicBezTo>
                    <a:pt x="48539" y="112661"/>
                    <a:pt x="48539" y="112661"/>
                    <a:pt x="48539" y="112661"/>
                  </a:cubicBezTo>
                  <a:cubicBezTo>
                    <a:pt x="49213" y="113525"/>
                    <a:pt x="49213" y="113525"/>
                    <a:pt x="49213" y="113525"/>
                  </a:cubicBezTo>
                  <a:cubicBezTo>
                    <a:pt x="48539" y="114388"/>
                    <a:pt x="48539" y="114388"/>
                    <a:pt x="48539" y="114388"/>
                  </a:cubicBezTo>
                  <a:cubicBezTo>
                    <a:pt x="47865" y="115683"/>
                    <a:pt x="47865" y="115683"/>
                    <a:pt x="47865" y="115683"/>
                  </a:cubicBezTo>
                  <a:cubicBezTo>
                    <a:pt x="47865" y="116115"/>
                    <a:pt x="47865" y="116115"/>
                    <a:pt x="47865" y="116115"/>
                  </a:cubicBezTo>
                  <a:cubicBezTo>
                    <a:pt x="47865" y="116978"/>
                    <a:pt x="47865" y="116978"/>
                    <a:pt x="47865" y="116978"/>
                  </a:cubicBezTo>
                  <a:cubicBezTo>
                    <a:pt x="47865" y="118705"/>
                    <a:pt x="47865" y="118705"/>
                    <a:pt x="47865" y="118705"/>
                  </a:cubicBezTo>
                  <a:cubicBezTo>
                    <a:pt x="45842" y="118273"/>
                    <a:pt x="45842" y="118273"/>
                    <a:pt x="45842" y="118273"/>
                  </a:cubicBezTo>
                  <a:cubicBezTo>
                    <a:pt x="43820" y="118273"/>
                    <a:pt x="43820" y="118273"/>
                    <a:pt x="43820" y="118273"/>
                  </a:cubicBezTo>
                  <a:cubicBezTo>
                    <a:pt x="41797" y="118705"/>
                    <a:pt x="41797" y="118705"/>
                    <a:pt x="41797" y="118705"/>
                  </a:cubicBezTo>
                  <a:cubicBezTo>
                    <a:pt x="39101" y="119568"/>
                    <a:pt x="39101" y="119568"/>
                    <a:pt x="39101" y="119568"/>
                  </a:cubicBezTo>
                  <a:cubicBezTo>
                    <a:pt x="35056" y="120000"/>
                    <a:pt x="35056" y="120000"/>
                    <a:pt x="35056" y="120000"/>
                  </a:cubicBezTo>
                  <a:cubicBezTo>
                    <a:pt x="31685" y="120000"/>
                    <a:pt x="31685" y="120000"/>
                    <a:pt x="31685" y="120000"/>
                  </a:cubicBezTo>
                  <a:cubicBezTo>
                    <a:pt x="29662" y="119568"/>
                    <a:pt x="29662" y="119568"/>
                    <a:pt x="29662" y="119568"/>
                  </a:cubicBezTo>
                  <a:cubicBezTo>
                    <a:pt x="28314" y="119136"/>
                    <a:pt x="28314" y="119136"/>
                    <a:pt x="28314" y="119136"/>
                  </a:cubicBezTo>
                  <a:cubicBezTo>
                    <a:pt x="26966" y="118273"/>
                    <a:pt x="26966" y="118273"/>
                    <a:pt x="26966" y="118273"/>
                  </a:cubicBezTo>
                  <a:cubicBezTo>
                    <a:pt x="24943" y="116978"/>
                    <a:pt x="24943" y="116978"/>
                    <a:pt x="24943" y="116978"/>
                  </a:cubicBezTo>
                  <a:cubicBezTo>
                    <a:pt x="22921" y="116978"/>
                    <a:pt x="22921" y="116978"/>
                    <a:pt x="22921" y="116978"/>
                  </a:cubicBezTo>
                  <a:cubicBezTo>
                    <a:pt x="21573" y="116546"/>
                    <a:pt x="21573" y="116546"/>
                    <a:pt x="21573" y="116546"/>
                  </a:cubicBezTo>
                  <a:cubicBezTo>
                    <a:pt x="20224" y="116115"/>
                    <a:pt x="20224" y="116115"/>
                    <a:pt x="20224" y="116115"/>
                  </a:cubicBezTo>
                  <a:cubicBezTo>
                    <a:pt x="18876" y="115683"/>
                    <a:pt x="18876" y="115683"/>
                    <a:pt x="18876" y="115683"/>
                  </a:cubicBezTo>
                  <a:cubicBezTo>
                    <a:pt x="17528" y="115683"/>
                    <a:pt x="17528" y="115683"/>
                    <a:pt x="17528" y="115683"/>
                  </a:cubicBezTo>
                  <a:cubicBezTo>
                    <a:pt x="14831" y="114820"/>
                    <a:pt x="14831" y="114820"/>
                    <a:pt x="14831" y="114820"/>
                  </a:cubicBezTo>
                  <a:cubicBezTo>
                    <a:pt x="12134" y="113956"/>
                    <a:pt x="12134" y="113956"/>
                    <a:pt x="12134" y="113956"/>
                  </a:cubicBezTo>
                  <a:cubicBezTo>
                    <a:pt x="10786" y="114388"/>
                    <a:pt x="10786" y="114388"/>
                    <a:pt x="10786" y="114388"/>
                  </a:cubicBezTo>
                  <a:cubicBezTo>
                    <a:pt x="10786" y="114820"/>
                    <a:pt x="10786" y="114820"/>
                    <a:pt x="10786" y="114820"/>
                  </a:cubicBezTo>
                  <a:cubicBezTo>
                    <a:pt x="8764" y="114388"/>
                    <a:pt x="8764" y="114388"/>
                    <a:pt x="8764" y="114388"/>
                  </a:cubicBezTo>
                  <a:cubicBezTo>
                    <a:pt x="7415" y="114388"/>
                    <a:pt x="7415" y="114388"/>
                    <a:pt x="7415" y="114388"/>
                  </a:cubicBezTo>
                  <a:cubicBezTo>
                    <a:pt x="6067" y="114388"/>
                    <a:pt x="6067" y="114388"/>
                    <a:pt x="6067" y="114388"/>
                  </a:cubicBezTo>
                  <a:cubicBezTo>
                    <a:pt x="3370" y="114820"/>
                    <a:pt x="3370" y="114820"/>
                    <a:pt x="3370" y="114820"/>
                  </a:cubicBezTo>
                  <a:cubicBezTo>
                    <a:pt x="1348" y="115251"/>
                    <a:pt x="1348" y="115251"/>
                    <a:pt x="1348" y="115251"/>
                  </a:cubicBezTo>
                  <a:cubicBezTo>
                    <a:pt x="0" y="114820"/>
                    <a:pt x="0" y="114820"/>
                    <a:pt x="0" y="114820"/>
                  </a:cubicBezTo>
                  <a:cubicBezTo>
                    <a:pt x="1348" y="113956"/>
                    <a:pt x="1348" y="113956"/>
                    <a:pt x="1348" y="113956"/>
                  </a:cubicBezTo>
                  <a:cubicBezTo>
                    <a:pt x="2696" y="112661"/>
                    <a:pt x="2696" y="112661"/>
                    <a:pt x="2696" y="112661"/>
                  </a:cubicBezTo>
                  <a:cubicBezTo>
                    <a:pt x="4044" y="112230"/>
                    <a:pt x="4044" y="112230"/>
                    <a:pt x="4044" y="112230"/>
                  </a:cubicBezTo>
                  <a:cubicBezTo>
                    <a:pt x="4719" y="110935"/>
                    <a:pt x="4719" y="110935"/>
                    <a:pt x="4719" y="110935"/>
                  </a:cubicBezTo>
                  <a:cubicBezTo>
                    <a:pt x="6741" y="110071"/>
                    <a:pt x="6741" y="110071"/>
                    <a:pt x="6741" y="110071"/>
                  </a:cubicBezTo>
                  <a:cubicBezTo>
                    <a:pt x="6741" y="108776"/>
                    <a:pt x="6741" y="108776"/>
                    <a:pt x="6741" y="108776"/>
                  </a:cubicBezTo>
                  <a:cubicBezTo>
                    <a:pt x="8089" y="107050"/>
                    <a:pt x="8089" y="107050"/>
                    <a:pt x="8089" y="107050"/>
                  </a:cubicBezTo>
                  <a:cubicBezTo>
                    <a:pt x="8089" y="107050"/>
                    <a:pt x="9438" y="107050"/>
                    <a:pt x="9438" y="106618"/>
                  </a:cubicBezTo>
                  <a:cubicBezTo>
                    <a:pt x="10112" y="105755"/>
                    <a:pt x="10112" y="105323"/>
                    <a:pt x="10786" y="104892"/>
                  </a:cubicBezTo>
                  <a:cubicBezTo>
                    <a:pt x="10786" y="104460"/>
                    <a:pt x="11460" y="104460"/>
                    <a:pt x="11460" y="104028"/>
                  </a:cubicBezTo>
                  <a:cubicBezTo>
                    <a:pt x="11460" y="103597"/>
                    <a:pt x="10786" y="102302"/>
                    <a:pt x="10786" y="102302"/>
                  </a:cubicBezTo>
                  <a:cubicBezTo>
                    <a:pt x="10786" y="102302"/>
                    <a:pt x="12134" y="100575"/>
                    <a:pt x="12134" y="100575"/>
                  </a:cubicBezTo>
                  <a:cubicBezTo>
                    <a:pt x="12808" y="100143"/>
                    <a:pt x="12808" y="98417"/>
                    <a:pt x="12808" y="98417"/>
                  </a:cubicBezTo>
                  <a:cubicBezTo>
                    <a:pt x="12808" y="98417"/>
                    <a:pt x="13483" y="97553"/>
                    <a:pt x="14157" y="97122"/>
                  </a:cubicBezTo>
                  <a:cubicBezTo>
                    <a:pt x="14157" y="96690"/>
                    <a:pt x="14157" y="95395"/>
                    <a:pt x="14157" y="95395"/>
                  </a:cubicBezTo>
                  <a:cubicBezTo>
                    <a:pt x="12808" y="94100"/>
                    <a:pt x="12808" y="94100"/>
                    <a:pt x="12808" y="94100"/>
                  </a:cubicBezTo>
                  <a:cubicBezTo>
                    <a:pt x="14157" y="92374"/>
                    <a:pt x="14157" y="92374"/>
                    <a:pt x="14157" y="92374"/>
                  </a:cubicBezTo>
                  <a:cubicBezTo>
                    <a:pt x="16179" y="90215"/>
                    <a:pt x="16179" y="90215"/>
                    <a:pt x="16179" y="90215"/>
                  </a:cubicBezTo>
                  <a:cubicBezTo>
                    <a:pt x="18202" y="88057"/>
                    <a:pt x="18202" y="88057"/>
                    <a:pt x="18202" y="88057"/>
                  </a:cubicBezTo>
                  <a:cubicBezTo>
                    <a:pt x="18876" y="85899"/>
                    <a:pt x="18876" y="85899"/>
                    <a:pt x="18876" y="85899"/>
                  </a:cubicBezTo>
                  <a:cubicBezTo>
                    <a:pt x="18876" y="85899"/>
                    <a:pt x="18876" y="85035"/>
                    <a:pt x="18876" y="84604"/>
                  </a:cubicBezTo>
                  <a:cubicBezTo>
                    <a:pt x="18876" y="84604"/>
                    <a:pt x="18876" y="83741"/>
                    <a:pt x="18876" y="83741"/>
                  </a:cubicBezTo>
                  <a:cubicBezTo>
                    <a:pt x="18876" y="83741"/>
                    <a:pt x="18876" y="82877"/>
                    <a:pt x="18876" y="82877"/>
                  </a:cubicBezTo>
                  <a:cubicBezTo>
                    <a:pt x="18876" y="82877"/>
                    <a:pt x="18202" y="82014"/>
                    <a:pt x="18202" y="82014"/>
                  </a:cubicBezTo>
                  <a:cubicBezTo>
                    <a:pt x="17528" y="80719"/>
                    <a:pt x="17528" y="80719"/>
                    <a:pt x="17528" y="80719"/>
                  </a:cubicBezTo>
                  <a:cubicBezTo>
                    <a:pt x="16853" y="81151"/>
                    <a:pt x="16853" y="81151"/>
                    <a:pt x="16853" y="81151"/>
                  </a:cubicBezTo>
                  <a:cubicBezTo>
                    <a:pt x="16853" y="81151"/>
                    <a:pt x="16179" y="81582"/>
                    <a:pt x="15505" y="81151"/>
                  </a:cubicBezTo>
                  <a:cubicBezTo>
                    <a:pt x="15505" y="81151"/>
                    <a:pt x="12808" y="81151"/>
                    <a:pt x="12808" y="81151"/>
                  </a:cubicBezTo>
                  <a:cubicBezTo>
                    <a:pt x="11460" y="81582"/>
                    <a:pt x="11460" y="81582"/>
                    <a:pt x="11460" y="81582"/>
                  </a:cubicBezTo>
                  <a:cubicBezTo>
                    <a:pt x="9438" y="81151"/>
                    <a:pt x="9438" y="81151"/>
                    <a:pt x="9438" y="81151"/>
                  </a:cubicBezTo>
                  <a:cubicBezTo>
                    <a:pt x="9438" y="81151"/>
                    <a:pt x="8764" y="81582"/>
                    <a:pt x="8089" y="81582"/>
                  </a:cubicBezTo>
                  <a:cubicBezTo>
                    <a:pt x="8089" y="81582"/>
                    <a:pt x="7415" y="81582"/>
                    <a:pt x="7415" y="81151"/>
                  </a:cubicBezTo>
                  <a:cubicBezTo>
                    <a:pt x="7415" y="81151"/>
                    <a:pt x="9438" y="79856"/>
                    <a:pt x="9438" y="79856"/>
                  </a:cubicBezTo>
                  <a:cubicBezTo>
                    <a:pt x="9438" y="79856"/>
                    <a:pt x="9438" y="79856"/>
                    <a:pt x="9438" y="79424"/>
                  </a:cubicBezTo>
                  <a:cubicBezTo>
                    <a:pt x="9438" y="78992"/>
                    <a:pt x="9438" y="78129"/>
                    <a:pt x="9438" y="78129"/>
                  </a:cubicBezTo>
                  <a:cubicBezTo>
                    <a:pt x="9438" y="77697"/>
                    <a:pt x="8764" y="76402"/>
                    <a:pt x="8764" y="76402"/>
                  </a:cubicBezTo>
                  <a:cubicBezTo>
                    <a:pt x="8764" y="76402"/>
                    <a:pt x="8089" y="75971"/>
                    <a:pt x="8764" y="75539"/>
                  </a:cubicBezTo>
                  <a:cubicBezTo>
                    <a:pt x="8764" y="75107"/>
                    <a:pt x="9438" y="75107"/>
                    <a:pt x="9438" y="75107"/>
                  </a:cubicBezTo>
                  <a:cubicBezTo>
                    <a:pt x="8089" y="74676"/>
                    <a:pt x="8089" y="74676"/>
                    <a:pt x="8089" y="74676"/>
                  </a:cubicBezTo>
                  <a:cubicBezTo>
                    <a:pt x="8089" y="74676"/>
                    <a:pt x="8089" y="74676"/>
                    <a:pt x="7415" y="74676"/>
                  </a:cubicBezTo>
                  <a:cubicBezTo>
                    <a:pt x="6741" y="75107"/>
                    <a:pt x="6067" y="75107"/>
                    <a:pt x="6067" y="75107"/>
                  </a:cubicBezTo>
                  <a:cubicBezTo>
                    <a:pt x="5393" y="74244"/>
                    <a:pt x="5393" y="74244"/>
                    <a:pt x="5393" y="74244"/>
                  </a:cubicBezTo>
                  <a:cubicBezTo>
                    <a:pt x="5393" y="74244"/>
                    <a:pt x="4719" y="74676"/>
                    <a:pt x="4719" y="74244"/>
                  </a:cubicBezTo>
                  <a:cubicBezTo>
                    <a:pt x="4044" y="74244"/>
                    <a:pt x="2696" y="73812"/>
                    <a:pt x="2696" y="73812"/>
                  </a:cubicBezTo>
                  <a:cubicBezTo>
                    <a:pt x="2696" y="73812"/>
                    <a:pt x="2696" y="72949"/>
                    <a:pt x="2696" y="72949"/>
                  </a:cubicBezTo>
                  <a:cubicBezTo>
                    <a:pt x="3370" y="72517"/>
                    <a:pt x="3370" y="72517"/>
                    <a:pt x="3370" y="72086"/>
                  </a:cubicBezTo>
                  <a:cubicBezTo>
                    <a:pt x="3370" y="71654"/>
                    <a:pt x="3370" y="71223"/>
                    <a:pt x="4044" y="70791"/>
                  </a:cubicBezTo>
                  <a:cubicBezTo>
                    <a:pt x="4044" y="70359"/>
                    <a:pt x="4719" y="69928"/>
                    <a:pt x="5393" y="69928"/>
                  </a:cubicBezTo>
                  <a:cubicBezTo>
                    <a:pt x="6067" y="69496"/>
                    <a:pt x="6067" y="69496"/>
                    <a:pt x="6067" y="69496"/>
                  </a:cubicBezTo>
                  <a:cubicBezTo>
                    <a:pt x="7415" y="67769"/>
                    <a:pt x="7415" y="67769"/>
                    <a:pt x="7415" y="67769"/>
                  </a:cubicBezTo>
                  <a:cubicBezTo>
                    <a:pt x="7415" y="67769"/>
                    <a:pt x="7415" y="66906"/>
                    <a:pt x="7415" y="66906"/>
                  </a:cubicBezTo>
                  <a:cubicBezTo>
                    <a:pt x="7415" y="66906"/>
                    <a:pt x="8089" y="66043"/>
                    <a:pt x="8089" y="65611"/>
                  </a:cubicBezTo>
                  <a:cubicBezTo>
                    <a:pt x="8089" y="65611"/>
                    <a:pt x="8764" y="64748"/>
                    <a:pt x="8764" y="64748"/>
                  </a:cubicBezTo>
                  <a:cubicBezTo>
                    <a:pt x="8764" y="64748"/>
                    <a:pt x="9438" y="64316"/>
                    <a:pt x="9438" y="63884"/>
                  </a:cubicBezTo>
                  <a:cubicBezTo>
                    <a:pt x="10112" y="63884"/>
                    <a:pt x="11460" y="63021"/>
                    <a:pt x="11460" y="63021"/>
                  </a:cubicBezTo>
                  <a:cubicBezTo>
                    <a:pt x="11460" y="63021"/>
                    <a:pt x="12134" y="61726"/>
                    <a:pt x="12134" y="61726"/>
                  </a:cubicBezTo>
                  <a:cubicBezTo>
                    <a:pt x="12134" y="61726"/>
                    <a:pt x="12808" y="60431"/>
                    <a:pt x="12808" y="60431"/>
                  </a:cubicBezTo>
                  <a:cubicBezTo>
                    <a:pt x="12134" y="59568"/>
                    <a:pt x="12134" y="59568"/>
                    <a:pt x="12134" y="59568"/>
                  </a:cubicBezTo>
                  <a:cubicBezTo>
                    <a:pt x="11460" y="59136"/>
                    <a:pt x="11460" y="59136"/>
                    <a:pt x="11460" y="59136"/>
                  </a:cubicBezTo>
                  <a:cubicBezTo>
                    <a:pt x="12808" y="58705"/>
                    <a:pt x="12808" y="58705"/>
                    <a:pt x="12808" y="58705"/>
                  </a:cubicBezTo>
                  <a:cubicBezTo>
                    <a:pt x="12808" y="58705"/>
                    <a:pt x="12808" y="58705"/>
                    <a:pt x="13483" y="58705"/>
                  </a:cubicBezTo>
                  <a:cubicBezTo>
                    <a:pt x="14157" y="58705"/>
                    <a:pt x="14831" y="58273"/>
                    <a:pt x="14831" y="58273"/>
                  </a:cubicBezTo>
                  <a:cubicBezTo>
                    <a:pt x="15505" y="58273"/>
                    <a:pt x="16853" y="57841"/>
                    <a:pt x="16853" y="57841"/>
                  </a:cubicBezTo>
                  <a:cubicBezTo>
                    <a:pt x="16853" y="57410"/>
                    <a:pt x="17528" y="57410"/>
                    <a:pt x="17528" y="57410"/>
                  </a:cubicBezTo>
                  <a:cubicBezTo>
                    <a:pt x="18202" y="57410"/>
                    <a:pt x="19550" y="56978"/>
                    <a:pt x="19550" y="56978"/>
                  </a:cubicBezTo>
                  <a:cubicBezTo>
                    <a:pt x="19550" y="56978"/>
                    <a:pt x="20224" y="56546"/>
                    <a:pt x="20224" y="56546"/>
                  </a:cubicBezTo>
                  <a:cubicBezTo>
                    <a:pt x="20224" y="56115"/>
                    <a:pt x="20224" y="56115"/>
                    <a:pt x="20224" y="56115"/>
                  </a:cubicBezTo>
                  <a:cubicBezTo>
                    <a:pt x="21573" y="55683"/>
                    <a:pt x="21573" y="55683"/>
                    <a:pt x="21573" y="55683"/>
                  </a:cubicBezTo>
                  <a:cubicBezTo>
                    <a:pt x="21573" y="55683"/>
                    <a:pt x="22247" y="55251"/>
                    <a:pt x="22247" y="54820"/>
                  </a:cubicBezTo>
                  <a:cubicBezTo>
                    <a:pt x="22247" y="54820"/>
                    <a:pt x="22921" y="53956"/>
                    <a:pt x="22921" y="53956"/>
                  </a:cubicBezTo>
                  <a:cubicBezTo>
                    <a:pt x="22921" y="53525"/>
                    <a:pt x="24943" y="52230"/>
                    <a:pt x="24943" y="52230"/>
                  </a:cubicBezTo>
                  <a:cubicBezTo>
                    <a:pt x="27640" y="49208"/>
                    <a:pt x="27640" y="49208"/>
                    <a:pt x="27640" y="49208"/>
                  </a:cubicBezTo>
                  <a:cubicBezTo>
                    <a:pt x="33707" y="43165"/>
                    <a:pt x="33707" y="43165"/>
                    <a:pt x="33707" y="43165"/>
                  </a:cubicBezTo>
                  <a:cubicBezTo>
                    <a:pt x="33033" y="42302"/>
                    <a:pt x="33033" y="42302"/>
                    <a:pt x="33033" y="42302"/>
                  </a:cubicBezTo>
                  <a:cubicBezTo>
                    <a:pt x="35056" y="40143"/>
                    <a:pt x="35056" y="40143"/>
                    <a:pt x="35056" y="40143"/>
                  </a:cubicBezTo>
                  <a:cubicBezTo>
                    <a:pt x="38426" y="36690"/>
                    <a:pt x="38426" y="36690"/>
                    <a:pt x="38426" y="36690"/>
                  </a:cubicBezTo>
                  <a:cubicBezTo>
                    <a:pt x="41797" y="31942"/>
                    <a:pt x="41797" y="31942"/>
                    <a:pt x="41797" y="31942"/>
                  </a:cubicBezTo>
                  <a:cubicBezTo>
                    <a:pt x="43820" y="29352"/>
                    <a:pt x="43820" y="29352"/>
                    <a:pt x="43820" y="29352"/>
                  </a:cubicBezTo>
                  <a:cubicBezTo>
                    <a:pt x="46516" y="26330"/>
                    <a:pt x="46516" y="26330"/>
                    <a:pt x="46516" y="26330"/>
                  </a:cubicBezTo>
                  <a:cubicBezTo>
                    <a:pt x="47865" y="23741"/>
                    <a:pt x="47865" y="23741"/>
                    <a:pt x="47865" y="23741"/>
                  </a:cubicBezTo>
                  <a:cubicBezTo>
                    <a:pt x="47865" y="20719"/>
                    <a:pt x="47865" y="20719"/>
                    <a:pt x="47865" y="20719"/>
                  </a:cubicBezTo>
                  <a:cubicBezTo>
                    <a:pt x="47865" y="18561"/>
                    <a:pt x="47865" y="18561"/>
                    <a:pt x="47865" y="18561"/>
                  </a:cubicBezTo>
                  <a:cubicBezTo>
                    <a:pt x="47865" y="16834"/>
                    <a:pt x="47865" y="16834"/>
                    <a:pt x="47865" y="16834"/>
                  </a:cubicBezTo>
                  <a:cubicBezTo>
                    <a:pt x="47865" y="15971"/>
                    <a:pt x="47865" y="15971"/>
                    <a:pt x="47865" y="15971"/>
                  </a:cubicBezTo>
                  <a:cubicBezTo>
                    <a:pt x="47865" y="15107"/>
                    <a:pt x="47865" y="15107"/>
                    <a:pt x="47865" y="15107"/>
                  </a:cubicBezTo>
                  <a:cubicBezTo>
                    <a:pt x="47191" y="13812"/>
                    <a:pt x="47191" y="13812"/>
                    <a:pt x="47191" y="13812"/>
                  </a:cubicBezTo>
                  <a:cubicBezTo>
                    <a:pt x="48539" y="12949"/>
                    <a:pt x="48539" y="12949"/>
                    <a:pt x="48539" y="12949"/>
                  </a:cubicBezTo>
                  <a:cubicBezTo>
                    <a:pt x="48539" y="12086"/>
                    <a:pt x="48539" y="12086"/>
                    <a:pt x="48539" y="12086"/>
                  </a:cubicBezTo>
                  <a:cubicBezTo>
                    <a:pt x="48539" y="11223"/>
                    <a:pt x="48539" y="11223"/>
                    <a:pt x="48539" y="11223"/>
                  </a:cubicBezTo>
                  <a:cubicBezTo>
                    <a:pt x="48539" y="10359"/>
                    <a:pt x="48539" y="10359"/>
                    <a:pt x="48539" y="10359"/>
                  </a:cubicBezTo>
                  <a:cubicBezTo>
                    <a:pt x="49213" y="9496"/>
                    <a:pt x="49213" y="9496"/>
                    <a:pt x="49213" y="9496"/>
                  </a:cubicBezTo>
                  <a:cubicBezTo>
                    <a:pt x="48539" y="8201"/>
                    <a:pt x="48539" y="8201"/>
                    <a:pt x="48539" y="8201"/>
                  </a:cubicBezTo>
                  <a:cubicBezTo>
                    <a:pt x="49213" y="7338"/>
                    <a:pt x="49213" y="7338"/>
                    <a:pt x="49213" y="7338"/>
                  </a:cubicBezTo>
                  <a:cubicBezTo>
                    <a:pt x="48539" y="6906"/>
                    <a:pt x="48539" y="6906"/>
                    <a:pt x="48539" y="6906"/>
                  </a:cubicBezTo>
                  <a:cubicBezTo>
                    <a:pt x="49213" y="5611"/>
                    <a:pt x="49213" y="5611"/>
                    <a:pt x="49213" y="5611"/>
                  </a:cubicBezTo>
                  <a:cubicBezTo>
                    <a:pt x="49213" y="4748"/>
                    <a:pt x="49213" y="4748"/>
                    <a:pt x="49213" y="4748"/>
                  </a:cubicBezTo>
                  <a:lnTo>
                    <a:pt x="49887" y="3884"/>
                  </a:lnTo>
                  <a:close/>
                </a:path>
              </a:pathLst>
            </a:custGeom>
            <a:solidFill>
              <a:srgbClr val="D9D9D9"/>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89" name="Shape 2046">
              <a:extLst>
                <a:ext uri="{FF2B5EF4-FFF2-40B4-BE49-F238E27FC236}">
                  <a16:creationId xmlns:a16="http://schemas.microsoft.com/office/drawing/2014/main" id="{6E21CFDC-34FB-00D3-C84B-C0227CD5A4DF}"/>
                </a:ext>
              </a:extLst>
            </p:cNvPr>
            <p:cNvSpPr/>
            <p:nvPr/>
          </p:nvSpPr>
          <p:spPr>
            <a:xfrm>
              <a:off x="4704932" y="2283682"/>
              <a:ext cx="711330" cy="913063"/>
            </a:xfrm>
            <a:custGeom>
              <a:avLst/>
              <a:gdLst/>
              <a:ahLst/>
              <a:cxnLst/>
              <a:rect l="0" t="0" r="0" b="0"/>
              <a:pathLst>
                <a:path w="120000" h="120000" extrusionOk="0">
                  <a:moveTo>
                    <a:pt x="105769" y="94430"/>
                  </a:moveTo>
                  <a:cubicBezTo>
                    <a:pt x="105769" y="94430"/>
                    <a:pt x="105769" y="94430"/>
                    <a:pt x="105769" y="94430"/>
                  </a:cubicBezTo>
                  <a:cubicBezTo>
                    <a:pt x="105769" y="95302"/>
                    <a:pt x="105769" y="95302"/>
                    <a:pt x="105769" y="95302"/>
                  </a:cubicBezTo>
                  <a:cubicBezTo>
                    <a:pt x="106153" y="96755"/>
                    <a:pt x="106153" y="96755"/>
                    <a:pt x="106153" y="96755"/>
                  </a:cubicBezTo>
                  <a:cubicBezTo>
                    <a:pt x="106153" y="97627"/>
                    <a:pt x="106153" y="97627"/>
                    <a:pt x="106153" y="97627"/>
                  </a:cubicBezTo>
                  <a:cubicBezTo>
                    <a:pt x="106153" y="97627"/>
                    <a:pt x="105769" y="98208"/>
                    <a:pt x="105384" y="98208"/>
                  </a:cubicBezTo>
                  <a:cubicBezTo>
                    <a:pt x="105384" y="98208"/>
                    <a:pt x="105000" y="98498"/>
                    <a:pt x="104615" y="98498"/>
                  </a:cubicBezTo>
                  <a:cubicBezTo>
                    <a:pt x="104230" y="98208"/>
                    <a:pt x="103846" y="97917"/>
                    <a:pt x="103846" y="97917"/>
                  </a:cubicBezTo>
                  <a:cubicBezTo>
                    <a:pt x="101538" y="97917"/>
                    <a:pt x="101538" y="97917"/>
                    <a:pt x="101538" y="97917"/>
                  </a:cubicBezTo>
                  <a:cubicBezTo>
                    <a:pt x="101538" y="97917"/>
                    <a:pt x="101538" y="98498"/>
                    <a:pt x="101538" y="98789"/>
                  </a:cubicBezTo>
                  <a:cubicBezTo>
                    <a:pt x="101153" y="99370"/>
                    <a:pt x="101153" y="99370"/>
                    <a:pt x="101153" y="99370"/>
                  </a:cubicBezTo>
                  <a:cubicBezTo>
                    <a:pt x="101153" y="100823"/>
                    <a:pt x="101153" y="100823"/>
                    <a:pt x="101153" y="100823"/>
                  </a:cubicBezTo>
                  <a:cubicBezTo>
                    <a:pt x="99230" y="102276"/>
                    <a:pt x="99230" y="102276"/>
                    <a:pt x="99230" y="102276"/>
                  </a:cubicBezTo>
                  <a:cubicBezTo>
                    <a:pt x="98846" y="102276"/>
                    <a:pt x="98846" y="102276"/>
                    <a:pt x="98846" y="102276"/>
                  </a:cubicBezTo>
                  <a:cubicBezTo>
                    <a:pt x="98846" y="102276"/>
                    <a:pt x="98461" y="102566"/>
                    <a:pt x="98461" y="102566"/>
                  </a:cubicBezTo>
                  <a:cubicBezTo>
                    <a:pt x="98461" y="102566"/>
                    <a:pt x="96538" y="103147"/>
                    <a:pt x="96538" y="103147"/>
                  </a:cubicBezTo>
                  <a:cubicBezTo>
                    <a:pt x="95769" y="103728"/>
                    <a:pt x="95769" y="103728"/>
                    <a:pt x="95769" y="103728"/>
                  </a:cubicBezTo>
                  <a:cubicBezTo>
                    <a:pt x="95384" y="103728"/>
                    <a:pt x="95384" y="103728"/>
                    <a:pt x="95384" y="103728"/>
                  </a:cubicBezTo>
                  <a:cubicBezTo>
                    <a:pt x="95384" y="103728"/>
                    <a:pt x="94230" y="104309"/>
                    <a:pt x="93461" y="104891"/>
                  </a:cubicBezTo>
                  <a:cubicBezTo>
                    <a:pt x="92307" y="105472"/>
                    <a:pt x="92307" y="105472"/>
                    <a:pt x="92307" y="105472"/>
                  </a:cubicBezTo>
                  <a:cubicBezTo>
                    <a:pt x="92307" y="105472"/>
                    <a:pt x="92307" y="105472"/>
                    <a:pt x="92307" y="105472"/>
                  </a:cubicBezTo>
                  <a:cubicBezTo>
                    <a:pt x="92307" y="105472"/>
                    <a:pt x="92307" y="105472"/>
                    <a:pt x="92307" y="105472"/>
                  </a:cubicBezTo>
                  <a:cubicBezTo>
                    <a:pt x="93076" y="106924"/>
                    <a:pt x="93076" y="106924"/>
                    <a:pt x="93076" y="106924"/>
                  </a:cubicBezTo>
                  <a:cubicBezTo>
                    <a:pt x="94230" y="107796"/>
                    <a:pt x="94230" y="107796"/>
                    <a:pt x="94230" y="107796"/>
                  </a:cubicBezTo>
                  <a:cubicBezTo>
                    <a:pt x="95384" y="109249"/>
                    <a:pt x="95384" y="109249"/>
                    <a:pt x="95384" y="109249"/>
                  </a:cubicBezTo>
                  <a:cubicBezTo>
                    <a:pt x="95384" y="110121"/>
                    <a:pt x="95384" y="110121"/>
                    <a:pt x="95384" y="110121"/>
                  </a:cubicBezTo>
                  <a:cubicBezTo>
                    <a:pt x="95384" y="110121"/>
                    <a:pt x="94615" y="110702"/>
                    <a:pt x="94615" y="110702"/>
                  </a:cubicBezTo>
                  <a:cubicBezTo>
                    <a:pt x="94615" y="110992"/>
                    <a:pt x="94230" y="111573"/>
                    <a:pt x="94615" y="111573"/>
                  </a:cubicBezTo>
                  <a:cubicBezTo>
                    <a:pt x="95000" y="111573"/>
                    <a:pt x="96538" y="111864"/>
                    <a:pt x="96538" y="111864"/>
                  </a:cubicBezTo>
                  <a:cubicBezTo>
                    <a:pt x="96538" y="111864"/>
                    <a:pt x="96923" y="111864"/>
                    <a:pt x="96923" y="111864"/>
                  </a:cubicBezTo>
                  <a:cubicBezTo>
                    <a:pt x="97307" y="111864"/>
                    <a:pt x="97307" y="112154"/>
                    <a:pt x="97307" y="112154"/>
                  </a:cubicBezTo>
                  <a:cubicBezTo>
                    <a:pt x="97307" y="113317"/>
                    <a:pt x="97307" y="113317"/>
                    <a:pt x="97307" y="113317"/>
                  </a:cubicBezTo>
                  <a:cubicBezTo>
                    <a:pt x="97307" y="113317"/>
                    <a:pt x="97307" y="113607"/>
                    <a:pt x="97307" y="114769"/>
                  </a:cubicBezTo>
                  <a:cubicBezTo>
                    <a:pt x="97307" y="115932"/>
                    <a:pt x="96923" y="115641"/>
                    <a:pt x="96923" y="115641"/>
                  </a:cubicBezTo>
                  <a:cubicBezTo>
                    <a:pt x="96923" y="115641"/>
                    <a:pt x="95000" y="115060"/>
                    <a:pt x="95000" y="115060"/>
                  </a:cubicBezTo>
                  <a:cubicBezTo>
                    <a:pt x="95000" y="115060"/>
                    <a:pt x="94230" y="114479"/>
                    <a:pt x="94230" y="114479"/>
                  </a:cubicBezTo>
                  <a:cubicBezTo>
                    <a:pt x="93846" y="114188"/>
                    <a:pt x="93846" y="113898"/>
                    <a:pt x="93846" y="113607"/>
                  </a:cubicBezTo>
                  <a:cubicBezTo>
                    <a:pt x="93846" y="113317"/>
                    <a:pt x="94230" y="112736"/>
                    <a:pt x="94230" y="112736"/>
                  </a:cubicBezTo>
                  <a:cubicBezTo>
                    <a:pt x="94230" y="112736"/>
                    <a:pt x="92692" y="112445"/>
                    <a:pt x="92692" y="112445"/>
                  </a:cubicBezTo>
                  <a:cubicBezTo>
                    <a:pt x="92692" y="112445"/>
                    <a:pt x="91538" y="112445"/>
                    <a:pt x="91153" y="112445"/>
                  </a:cubicBezTo>
                  <a:cubicBezTo>
                    <a:pt x="90769" y="112445"/>
                    <a:pt x="90384" y="113026"/>
                    <a:pt x="90384" y="113026"/>
                  </a:cubicBezTo>
                  <a:cubicBezTo>
                    <a:pt x="90000" y="113317"/>
                    <a:pt x="89615" y="113026"/>
                    <a:pt x="89230" y="113026"/>
                  </a:cubicBezTo>
                  <a:cubicBezTo>
                    <a:pt x="89230" y="113026"/>
                    <a:pt x="88846" y="112445"/>
                    <a:pt x="88846" y="112445"/>
                  </a:cubicBezTo>
                  <a:cubicBezTo>
                    <a:pt x="88461" y="112445"/>
                    <a:pt x="86923" y="112154"/>
                    <a:pt x="86538" y="112154"/>
                  </a:cubicBezTo>
                  <a:cubicBezTo>
                    <a:pt x="86538" y="112154"/>
                    <a:pt x="85769" y="112154"/>
                    <a:pt x="85000" y="112154"/>
                  </a:cubicBezTo>
                  <a:cubicBezTo>
                    <a:pt x="84615" y="112445"/>
                    <a:pt x="85000" y="112445"/>
                    <a:pt x="85384" y="113317"/>
                  </a:cubicBezTo>
                  <a:cubicBezTo>
                    <a:pt x="85384" y="114188"/>
                    <a:pt x="85000" y="113607"/>
                    <a:pt x="84615" y="113607"/>
                  </a:cubicBezTo>
                  <a:cubicBezTo>
                    <a:pt x="84230" y="113607"/>
                    <a:pt x="84230" y="113607"/>
                    <a:pt x="83461" y="113607"/>
                  </a:cubicBezTo>
                  <a:cubicBezTo>
                    <a:pt x="82692" y="113607"/>
                    <a:pt x="82307" y="113607"/>
                    <a:pt x="81538" y="113607"/>
                  </a:cubicBezTo>
                  <a:cubicBezTo>
                    <a:pt x="81153" y="113898"/>
                    <a:pt x="81153" y="113898"/>
                    <a:pt x="81153" y="114188"/>
                  </a:cubicBezTo>
                  <a:cubicBezTo>
                    <a:pt x="80769" y="114479"/>
                    <a:pt x="80000" y="114479"/>
                    <a:pt x="79615" y="114479"/>
                  </a:cubicBezTo>
                  <a:cubicBezTo>
                    <a:pt x="79230" y="114479"/>
                    <a:pt x="77692" y="114479"/>
                    <a:pt x="77692" y="114479"/>
                  </a:cubicBezTo>
                  <a:cubicBezTo>
                    <a:pt x="77307" y="114479"/>
                    <a:pt x="76923" y="115060"/>
                    <a:pt x="76538" y="115351"/>
                  </a:cubicBezTo>
                  <a:cubicBezTo>
                    <a:pt x="76538" y="115351"/>
                    <a:pt x="75000" y="115351"/>
                    <a:pt x="75000" y="115351"/>
                  </a:cubicBezTo>
                  <a:cubicBezTo>
                    <a:pt x="74615" y="115641"/>
                    <a:pt x="74615" y="115641"/>
                    <a:pt x="74230" y="115932"/>
                  </a:cubicBezTo>
                  <a:cubicBezTo>
                    <a:pt x="73461" y="116222"/>
                    <a:pt x="73461" y="116222"/>
                    <a:pt x="73076" y="116803"/>
                  </a:cubicBezTo>
                  <a:cubicBezTo>
                    <a:pt x="72307" y="117384"/>
                    <a:pt x="72692" y="117094"/>
                    <a:pt x="71153" y="116803"/>
                  </a:cubicBezTo>
                  <a:cubicBezTo>
                    <a:pt x="70000" y="116803"/>
                    <a:pt x="70769" y="117094"/>
                    <a:pt x="70384" y="117094"/>
                  </a:cubicBezTo>
                  <a:cubicBezTo>
                    <a:pt x="70000" y="117094"/>
                    <a:pt x="69615" y="117384"/>
                    <a:pt x="69230" y="117675"/>
                  </a:cubicBezTo>
                  <a:cubicBezTo>
                    <a:pt x="69230" y="117966"/>
                    <a:pt x="68461" y="117384"/>
                    <a:pt x="68076" y="117384"/>
                  </a:cubicBezTo>
                  <a:cubicBezTo>
                    <a:pt x="67692" y="117675"/>
                    <a:pt x="67692" y="117094"/>
                    <a:pt x="67692" y="116222"/>
                  </a:cubicBezTo>
                  <a:cubicBezTo>
                    <a:pt x="67307" y="115641"/>
                    <a:pt x="66538" y="115641"/>
                    <a:pt x="66538" y="115641"/>
                  </a:cubicBezTo>
                  <a:cubicBezTo>
                    <a:pt x="66538" y="115641"/>
                    <a:pt x="65769" y="115641"/>
                    <a:pt x="65769" y="115351"/>
                  </a:cubicBezTo>
                  <a:cubicBezTo>
                    <a:pt x="65769" y="115060"/>
                    <a:pt x="64230" y="115060"/>
                    <a:pt x="63846" y="115060"/>
                  </a:cubicBezTo>
                  <a:cubicBezTo>
                    <a:pt x="63846" y="115060"/>
                    <a:pt x="62692" y="115060"/>
                    <a:pt x="62692" y="115060"/>
                  </a:cubicBezTo>
                  <a:cubicBezTo>
                    <a:pt x="62692" y="115060"/>
                    <a:pt x="61538" y="115060"/>
                    <a:pt x="61538" y="115351"/>
                  </a:cubicBezTo>
                  <a:cubicBezTo>
                    <a:pt x="61538" y="115351"/>
                    <a:pt x="61153" y="115351"/>
                    <a:pt x="60384" y="115641"/>
                  </a:cubicBezTo>
                  <a:cubicBezTo>
                    <a:pt x="59230" y="115932"/>
                    <a:pt x="60000" y="115641"/>
                    <a:pt x="60000" y="116222"/>
                  </a:cubicBezTo>
                  <a:cubicBezTo>
                    <a:pt x="60384" y="116513"/>
                    <a:pt x="60384" y="116803"/>
                    <a:pt x="60384" y="116803"/>
                  </a:cubicBezTo>
                  <a:cubicBezTo>
                    <a:pt x="60769" y="117094"/>
                    <a:pt x="60384" y="116803"/>
                    <a:pt x="60384" y="117384"/>
                  </a:cubicBezTo>
                  <a:cubicBezTo>
                    <a:pt x="60000" y="117966"/>
                    <a:pt x="60000" y="117675"/>
                    <a:pt x="60000" y="118256"/>
                  </a:cubicBezTo>
                  <a:cubicBezTo>
                    <a:pt x="59615" y="118547"/>
                    <a:pt x="59615" y="118256"/>
                    <a:pt x="59230" y="119128"/>
                  </a:cubicBezTo>
                  <a:cubicBezTo>
                    <a:pt x="58846" y="119709"/>
                    <a:pt x="59230" y="119128"/>
                    <a:pt x="58846" y="119709"/>
                  </a:cubicBezTo>
                  <a:cubicBezTo>
                    <a:pt x="58461" y="120000"/>
                    <a:pt x="57692" y="119709"/>
                    <a:pt x="56923" y="119418"/>
                  </a:cubicBezTo>
                  <a:cubicBezTo>
                    <a:pt x="56538" y="119418"/>
                    <a:pt x="56923" y="119128"/>
                    <a:pt x="56923" y="118547"/>
                  </a:cubicBezTo>
                  <a:cubicBezTo>
                    <a:pt x="57307" y="117966"/>
                    <a:pt x="56923" y="118256"/>
                    <a:pt x="56923" y="117966"/>
                  </a:cubicBezTo>
                  <a:cubicBezTo>
                    <a:pt x="56923" y="117675"/>
                    <a:pt x="56538" y="117966"/>
                    <a:pt x="55769" y="118256"/>
                  </a:cubicBezTo>
                  <a:cubicBezTo>
                    <a:pt x="55384" y="118256"/>
                    <a:pt x="55384" y="117675"/>
                    <a:pt x="55769" y="117094"/>
                  </a:cubicBezTo>
                  <a:cubicBezTo>
                    <a:pt x="55769" y="116513"/>
                    <a:pt x="55384" y="116803"/>
                    <a:pt x="55384" y="116513"/>
                  </a:cubicBezTo>
                  <a:cubicBezTo>
                    <a:pt x="55384" y="116513"/>
                    <a:pt x="55000" y="116222"/>
                    <a:pt x="54615" y="116222"/>
                  </a:cubicBezTo>
                  <a:cubicBezTo>
                    <a:pt x="54230" y="116222"/>
                    <a:pt x="53846" y="115932"/>
                    <a:pt x="53846" y="115932"/>
                  </a:cubicBezTo>
                  <a:cubicBezTo>
                    <a:pt x="53461" y="115641"/>
                    <a:pt x="52692" y="115060"/>
                    <a:pt x="52307" y="114769"/>
                  </a:cubicBezTo>
                  <a:cubicBezTo>
                    <a:pt x="51538" y="114479"/>
                    <a:pt x="50769" y="114769"/>
                    <a:pt x="50769" y="114769"/>
                  </a:cubicBezTo>
                  <a:cubicBezTo>
                    <a:pt x="50769" y="114769"/>
                    <a:pt x="50000" y="115351"/>
                    <a:pt x="49230" y="115932"/>
                  </a:cubicBezTo>
                  <a:cubicBezTo>
                    <a:pt x="49230" y="115932"/>
                    <a:pt x="49230" y="116222"/>
                    <a:pt x="49230" y="116222"/>
                  </a:cubicBezTo>
                  <a:cubicBezTo>
                    <a:pt x="48846" y="116222"/>
                    <a:pt x="48846" y="116222"/>
                    <a:pt x="48846" y="115932"/>
                  </a:cubicBezTo>
                  <a:cubicBezTo>
                    <a:pt x="48846" y="115932"/>
                    <a:pt x="48461" y="115641"/>
                    <a:pt x="48461" y="115641"/>
                  </a:cubicBezTo>
                  <a:cubicBezTo>
                    <a:pt x="48461" y="115641"/>
                    <a:pt x="48461" y="115060"/>
                    <a:pt x="48076" y="115060"/>
                  </a:cubicBezTo>
                  <a:cubicBezTo>
                    <a:pt x="48076" y="115060"/>
                    <a:pt x="47692" y="115060"/>
                    <a:pt x="47307" y="114769"/>
                  </a:cubicBezTo>
                  <a:cubicBezTo>
                    <a:pt x="46923" y="114769"/>
                    <a:pt x="46538" y="114479"/>
                    <a:pt x="46538" y="114479"/>
                  </a:cubicBezTo>
                  <a:cubicBezTo>
                    <a:pt x="46153" y="114479"/>
                    <a:pt x="45384" y="113898"/>
                    <a:pt x="45384" y="113898"/>
                  </a:cubicBezTo>
                  <a:cubicBezTo>
                    <a:pt x="45384" y="113898"/>
                    <a:pt x="45384" y="113898"/>
                    <a:pt x="45000" y="113898"/>
                  </a:cubicBezTo>
                  <a:cubicBezTo>
                    <a:pt x="45000" y="113898"/>
                    <a:pt x="44615" y="113607"/>
                    <a:pt x="44615" y="113607"/>
                  </a:cubicBezTo>
                  <a:cubicBezTo>
                    <a:pt x="44230" y="113607"/>
                    <a:pt x="44230" y="113607"/>
                    <a:pt x="44230" y="113607"/>
                  </a:cubicBezTo>
                  <a:cubicBezTo>
                    <a:pt x="44230" y="113607"/>
                    <a:pt x="44230" y="113607"/>
                    <a:pt x="44230" y="113607"/>
                  </a:cubicBezTo>
                  <a:cubicBezTo>
                    <a:pt x="43846" y="113607"/>
                    <a:pt x="43846" y="113607"/>
                    <a:pt x="43461" y="113317"/>
                  </a:cubicBezTo>
                  <a:cubicBezTo>
                    <a:pt x="42692" y="113317"/>
                    <a:pt x="43076" y="113317"/>
                    <a:pt x="42307" y="113317"/>
                  </a:cubicBezTo>
                  <a:cubicBezTo>
                    <a:pt x="41923" y="113317"/>
                    <a:pt x="41538" y="113317"/>
                    <a:pt x="41538" y="113317"/>
                  </a:cubicBezTo>
                  <a:cubicBezTo>
                    <a:pt x="41538" y="113317"/>
                    <a:pt x="41153" y="113026"/>
                    <a:pt x="40384" y="113026"/>
                  </a:cubicBezTo>
                  <a:cubicBezTo>
                    <a:pt x="40000" y="113317"/>
                    <a:pt x="39230" y="113607"/>
                    <a:pt x="38846" y="113607"/>
                  </a:cubicBezTo>
                  <a:cubicBezTo>
                    <a:pt x="38846" y="113607"/>
                    <a:pt x="38461" y="113317"/>
                    <a:pt x="38461" y="113317"/>
                  </a:cubicBezTo>
                  <a:cubicBezTo>
                    <a:pt x="38461" y="113317"/>
                    <a:pt x="38461" y="113026"/>
                    <a:pt x="38461" y="113026"/>
                  </a:cubicBezTo>
                  <a:cubicBezTo>
                    <a:pt x="38461" y="113026"/>
                    <a:pt x="38076" y="112736"/>
                    <a:pt x="37692" y="112445"/>
                  </a:cubicBezTo>
                  <a:cubicBezTo>
                    <a:pt x="37692" y="112445"/>
                    <a:pt x="37307" y="112445"/>
                    <a:pt x="37307" y="112445"/>
                  </a:cubicBezTo>
                  <a:cubicBezTo>
                    <a:pt x="37307" y="112445"/>
                    <a:pt x="37307" y="112445"/>
                    <a:pt x="37307" y="112736"/>
                  </a:cubicBezTo>
                  <a:cubicBezTo>
                    <a:pt x="37307" y="113026"/>
                    <a:pt x="38076" y="113026"/>
                    <a:pt x="37307" y="113026"/>
                  </a:cubicBezTo>
                  <a:cubicBezTo>
                    <a:pt x="36923" y="112736"/>
                    <a:pt x="36538" y="112736"/>
                    <a:pt x="36538" y="112736"/>
                  </a:cubicBezTo>
                  <a:cubicBezTo>
                    <a:pt x="35384" y="113026"/>
                    <a:pt x="35384" y="113026"/>
                    <a:pt x="35384" y="113026"/>
                  </a:cubicBezTo>
                  <a:cubicBezTo>
                    <a:pt x="35769" y="112736"/>
                    <a:pt x="35769" y="112736"/>
                    <a:pt x="35769" y="112736"/>
                  </a:cubicBezTo>
                  <a:cubicBezTo>
                    <a:pt x="35769" y="112736"/>
                    <a:pt x="36153" y="112736"/>
                    <a:pt x="36153" y="112736"/>
                  </a:cubicBezTo>
                  <a:cubicBezTo>
                    <a:pt x="36153" y="112445"/>
                    <a:pt x="36153" y="112445"/>
                    <a:pt x="36153" y="112445"/>
                  </a:cubicBezTo>
                  <a:cubicBezTo>
                    <a:pt x="36153" y="112445"/>
                    <a:pt x="36153" y="112154"/>
                    <a:pt x="36153" y="112154"/>
                  </a:cubicBezTo>
                  <a:cubicBezTo>
                    <a:pt x="36538" y="112154"/>
                    <a:pt x="36923" y="111864"/>
                    <a:pt x="36538" y="111864"/>
                  </a:cubicBezTo>
                  <a:cubicBezTo>
                    <a:pt x="36153" y="111864"/>
                    <a:pt x="35769" y="111864"/>
                    <a:pt x="35769" y="111864"/>
                  </a:cubicBezTo>
                  <a:cubicBezTo>
                    <a:pt x="35769" y="111573"/>
                    <a:pt x="35769" y="111573"/>
                    <a:pt x="35769" y="111573"/>
                  </a:cubicBezTo>
                  <a:cubicBezTo>
                    <a:pt x="35769" y="111573"/>
                    <a:pt x="35384" y="111283"/>
                    <a:pt x="35384" y="111283"/>
                  </a:cubicBezTo>
                  <a:cubicBezTo>
                    <a:pt x="35384" y="111573"/>
                    <a:pt x="35384" y="111864"/>
                    <a:pt x="35384" y="111864"/>
                  </a:cubicBezTo>
                  <a:cubicBezTo>
                    <a:pt x="35000" y="111864"/>
                    <a:pt x="35000" y="111864"/>
                    <a:pt x="35000" y="111573"/>
                  </a:cubicBezTo>
                  <a:cubicBezTo>
                    <a:pt x="35000" y="111283"/>
                    <a:pt x="35000" y="111283"/>
                    <a:pt x="35000" y="111283"/>
                  </a:cubicBezTo>
                  <a:cubicBezTo>
                    <a:pt x="34615" y="111283"/>
                    <a:pt x="34230" y="111283"/>
                    <a:pt x="34230" y="111283"/>
                  </a:cubicBezTo>
                  <a:cubicBezTo>
                    <a:pt x="34230" y="111283"/>
                    <a:pt x="34615" y="111573"/>
                    <a:pt x="33846" y="111573"/>
                  </a:cubicBezTo>
                  <a:cubicBezTo>
                    <a:pt x="33461" y="111573"/>
                    <a:pt x="33076" y="111864"/>
                    <a:pt x="32692" y="111864"/>
                  </a:cubicBezTo>
                  <a:cubicBezTo>
                    <a:pt x="32307" y="112154"/>
                    <a:pt x="32307" y="112445"/>
                    <a:pt x="32307" y="112445"/>
                  </a:cubicBezTo>
                  <a:cubicBezTo>
                    <a:pt x="32307" y="112736"/>
                    <a:pt x="31538" y="112736"/>
                    <a:pt x="31538" y="113026"/>
                  </a:cubicBezTo>
                  <a:cubicBezTo>
                    <a:pt x="31923" y="113026"/>
                    <a:pt x="31538" y="113026"/>
                    <a:pt x="32307" y="113317"/>
                  </a:cubicBezTo>
                  <a:cubicBezTo>
                    <a:pt x="32692" y="113317"/>
                    <a:pt x="32692" y="113317"/>
                    <a:pt x="33076" y="113317"/>
                  </a:cubicBezTo>
                  <a:cubicBezTo>
                    <a:pt x="33461" y="113607"/>
                    <a:pt x="33846" y="113317"/>
                    <a:pt x="33846" y="113317"/>
                  </a:cubicBezTo>
                  <a:cubicBezTo>
                    <a:pt x="33846" y="113317"/>
                    <a:pt x="33846" y="113317"/>
                    <a:pt x="34230" y="113607"/>
                  </a:cubicBezTo>
                  <a:cubicBezTo>
                    <a:pt x="34230" y="113607"/>
                    <a:pt x="34615" y="113317"/>
                    <a:pt x="34615" y="113607"/>
                  </a:cubicBezTo>
                  <a:cubicBezTo>
                    <a:pt x="34615" y="113898"/>
                    <a:pt x="35000" y="114188"/>
                    <a:pt x="34615" y="114188"/>
                  </a:cubicBezTo>
                  <a:cubicBezTo>
                    <a:pt x="34230" y="114188"/>
                    <a:pt x="33846" y="114479"/>
                    <a:pt x="33846" y="114188"/>
                  </a:cubicBezTo>
                  <a:cubicBezTo>
                    <a:pt x="33846" y="114188"/>
                    <a:pt x="33846" y="113898"/>
                    <a:pt x="33461" y="113898"/>
                  </a:cubicBezTo>
                  <a:cubicBezTo>
                    <a:pt x="33461" y="113898"/>
                    <a:pt x="33076" y="113898"/>
                    <a:pt x="33076" y="113898"/>
                  </a:cubicBezTo>
                  <a:cubicBezTo>
                    <a:pt x="32692" y="114479"/>
                    <a:pt x="32692" y="114479"/>
                    <a:pt x="32692" y="114479"/>
                  </a:cubicBezTo>
                  <a:cubicBezTo>
                    <a:pt x="32692" y="114479"/>
                    <a:pt x="32692" y="114769"/>
                    <a:pt x="32307" y="114769"/>
                  </a:cubicBezTo>
                  <a:cubicBezTo>
                    <a:pt x="31923" y="114769"/>
                    <a:pt x="32307" y="114769"/>
                    <a:pt x="31538" y="114769"/>
                  </a:cubicBezTo>
                  <a:cubicBezTo>
                    <a:pt x="30769" y="114769"/>
                    <a:pt x="30769" y="114479"/>
                    <a:pt x="30384" y="114479"/>
                  </a:cubicBezTo>
                  <a:cubicBezTo>
                    <a:pt x="30384" y="114479"/>
                    <a:pt x="30384" y="114479"/>
                    <a:pt x="30000" y="114479"/>
                  </a:cubicBezTo>
                  <a:cubicBezTo>
                    <a:pt x="30000" y="114479"/>
                    <a:pt x="29230" y="113898"/>
                    <a:pt x="28846" y="114479"/>
                  </a:cubicBezTo>
                  <a:cubicBezTo>
                    <a:pt x="28461" y="114769"/>
                    <a:pt x="28076" y="115060"/>
                    <a:pt x="28076" y="115060"/>
                  </a:cubicBezTo>
                  <a:cubicBezTo>
                    <a:pt x="26923" y="115060"/>
                    <a:pt x="26923" y="115060"/>
                    <a:pt x="26923" y="115060"/>
                  </a:cubicBezTo>
                  <a:cubicBezTo>
                    <a:pt x="26923" y="115060"/>
                    <a:pt x="26538" y="115060"/>
                    <a:pt x="26153" y="115060"/>
                  </a:cubicBezTo>
                  <a:cubicBezTo>
                    <a:pt x="25769" y="115060"/>
                    <a:pt x="25384" y="115060"/>
                    <a:pt x="25384" y="115060"/>
                  </a:cubicBezTo>
                  <a:cubicBezTo>
                    <a:pt x="25000" y="115351"/>
                    <a:pt x="24615" y="114479"/>
                    <a:pt x="24615" y="114479"/>
                  </a:cubicBezTo>
                  <a:cubicBezTo>
                    <a:pt x="24615" y="114479"/>
                    <a:pt x="25000" y="113898"/>
                    <a:pt x="23846" y="114479"/>
                  </a:cubicBezTo>
                  <a:cubicBezTo>
                    <a:pt x="22692" y="115060"/>
                    <a:pt x="22307" y="115060"/>
                    <a:pt x="22307" y="115060"/>
                  </a:cubicBezTo>
                  <a:cubicBezTo>
                    <a:pt x="22307" y="115060"/>
                    <a:pt x="21923" y="115060"/>
                    <a:pt x="21923" y="115351"/>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538" y="115060"/>
                    <a:pt x="21538" y="115060"/>
                    <a:pt x="21538" y="114769"/>
                  </a:cubicBezTo>
                  <a:cubicBezTo>
                    <a:pt x="21538" y="114769"/>
                    <a:pt x="21538" y="114769"/>
                    <a:pt x="21538" y="114769"/>
                  </a:cubicBezTo>
                  <a:cubicBezTo>
                    <a:pt x="21538" y="114769"/>
                    <a:pt x="21153" y="114769"/>
                    <a:pt x="21153" y="114479"/>
                  </a:cubicBezTo>
                  <a:cubicBezTo>
                    <a:pt x="20384" y="113898"/>
                    <a:pt x="19230" y="112736"/>
                    <a:pt x="19230" y="112736"/>
                  </a:cubicBezTo>
                  <a:cubicBezTo>
                    <a:pt x="20000" y="111573"/>
                    <a:pt x="20000" y="111573"/>
                    <a:pt x="20000" y="111573"/>
                  </a:cubicBezTo>
                  <a:cubicBezTo>
                    <a:pt x="20000" y="111573"/>
                    <a:pt x="20384" y="109539"/>
                    <a:pt x="20384" y="108958"/>
                  </a:cubicBezTo>
                  <a:cubicBezTo>
                    <a:pt x="20384" y="108668"/>
                    <a:pt x="20384" y="106924"/>
                    <a:pt x="20384" y="106924"/>
                  </a:cubicBezTo>
                  <a:cubicBezTo>
                    <a:pt x="20384" y="106924"/>
                    <a:pt x="18846" y="106634"/>
                    <a:pt x="20000" y="105762"/>
                  </a:cubicBezTo>
                  <a:cubicBezTo>
                    <a:pt x="21153" y="104600"/>
                    <a:pt x="22307" y="103147"/>
                    <a:pt x="22307" y="103147"/>
                  </a:cubicBezTo>
                  <a:cubicBezTo>
                    <a:pt x="22307" y="100242"/>
                    <a:pt x="22307" y="100242"/>
                    <a:pt x="22307" y="100242"/>
                  </a:cubicBezTo>
                  <a:cubicBezTo>
                    <a:pt x="22307" y="100242"/>
                    <a:pt x="21153" y="99370"/>
                    <a:pt x="22692" y="98789"/>
                  </a:cubicBezTo>
                  <a:cubicBezTo>
                    <a:pt x="24230" y="97917"/>
                    <a:pt x="26923" y="95302"/>
                    <a:pt x="26923" y="95302"/>
                  </a:cubicBezTo>
                  <a:cubicBezTo>
                    <a:pt x="29615" y="92978"/>
                    <a:pt x="29615" y="92978"/>
                    <a:pt x="29615" y="92978"/>
                  </a:cubicBezTo>
                  <a:cubicBezTo>
                    <a:pt x="25000" y="92106"/>
                    <a:pt x="25000" y="92106"/>
                    <a:pt x="25000" y="92106"/>
                  </a:cubicBezTo>
                  <a:cubicBezTo>
                    <a:pt x="22307" y="91815"/>
                    <a:pt x="22307" y="91815"/>
                    <a:pt x="22307" y="91815"/>
                  </a:cubicBezTo>
                  <a:cubicBezTo>
                    <a:pt x="20384" y="90944"/>
                    <a:pt x="20384" y="90944"/>
                    <a:pt x="20384" y="90944"/>
                  </a:cubicBezTo>
                  <a:cubicBezTo>
                    <a:pt x="19230" y="89491"/>
                    <a:pt x="19230" y="89491"/>
                    <a:pt x="19230" y="89491"/>
                  </a:cubicBezTo>
                  <a:cubicBezTo>
                    <a:pt x="18076" y="90072"/>
                    <a:pt x="18076" y="90072"/>
                    <a:pt x="18076" y="90072"/>
                  </a:cubicBezTo>
                  <a:cubicBezTo>
                    <a:pt x="16923" y="90653"/>
                    <a:pt x="16923" y="90653"/>
                    <a:pt x="16923" y="90653"/>
                  </a:cubicBezTo>
                  <a:cubicBezTo>
                    <a:pt x="14230" y="90363"/>
                    <a:pt x="14230" y="90363"/>
                    <a:pt x="14230" y="90363"/>
                  </a:cubicBezTo>
                  <a:cubicBezTo>
                    <a:pt x="12307" y="88910"/>
                    <a:pt x="12307" y="88910"/>
                    <a:pt x="12307" y="88910"/>
                  </a:cubicBezTo>
                  <a:cubicBezTo>
                    <a:pt x="10769" y="89782"/>
                    <a:pt x="10769" y="89782"/>
                    <a:pt x="10769" y="89782"/>
                  </a:cubicBezTo>
                  <a:cubicBezTo>
                    <a:pt x="9230" y="88910"/>
                    <a:pt x="9230" y="88910"/>
                    <a:pt x="9230" y="88910"/>
                  </a:cubicBezTo>
                  <a:cubicBezTo>
                    <a:pt x="8076" y="87457"/>
                    <a:pt x="8076" y="87457"/>
                    <a:pt x="8076" y="87457"/>
                  </a:cubicBezTo>
                  <a:cubicBezTo>
                    <a:pt x="7692" y="86295"/>
                    <a:pt x="7692" y="86295"/>
                    <a:pt x="7692" y="86295"/>
                  </a:cubicBezTo>
                  <a:cubicBezTo>
                    <a:pt x="5769" y="84842"/>
                    <a:pt x="5769" y="84842"/>
                    <a:pt x="5769" y="84842"/>
                  </a:cubicBezTo>
                  <a:cubicBezTo>
                    <a:pt x="5000" y="84842"/>
                    <a:pt x="5000" y="84842"/>
                    <a:pt x="5000" y="84842"/>
                  </a:cubicBezTo>
                  <a:cubicBezTo>
                    <a:pt x="5000" y="84552"/>
                    <a:pt x="5000" y="84552"/>
                    <a:pt x="5000" y="84552"/>
                  </a:cubicBezTo>
                  <a:cubicBezTo>
                    <a:pt x="4615" y="82808"/>
                    <a:pt x="4615" y="82808"/>
                    <a:pt x="4615" y="82808"/>
                  </a:cubicBezTo>
                  <a:cubicBezTo>
                    <a:pt x="5769" y="82227"/>
                    <a:pt x="5769" y="82227"/>
                    <a:pt x="5769" y="82227"/>
                  </a:cubicBezTo>
                  <a:cubicBezTo>
                    <a:pt x="6538" y="81355"/>
                    <a:pt x="6538" y="81355"/>
                    <a:pt x="6538" y="81355"/>
                  </a:cubicBezTo>
                  <a:cubicBezTo>
                    <a:pt x="7307" y="80484"/>
                    <a:pt x="7307" y="80484"/>
                    <a:pt x="7307" y="80484"/>
                  </a:cubicBezTo>
                  <a:cubicBezTo>
                    <a:pt x="6923" y="79322"/>
                    <a:pt x="6923" y="79322"/>
                    <a:pt x="6923" y="79322"/>
                  </a:cubicBezTo>
                  <a:cubicBezTo>
                    <a:pt x="6923" y="79322"/>
                    <a:pt x="5384" y="79322"/>
                    <a:pt x="5000" y="79031"/>
                  </a:cubicBezTo>
                  <a:cubicBezTo>
                    <a:pt x="4615" y="79031"/>
                    <a:pt x="3461" y="78450"/>
                    <a:pt x="3461" y="78450"/>
                  </a:cubicBezTo>
                  <a:cubicBezTo>
                    <a:pt x="3076" y="76997"/>
                    <a:pt x="3076" y="76997"/>
                    <a:pt x="3076" y="76997"/>
                  </a:cubicBezTo>
                  <a:cubicBezTo>
                    <a:pt x="2307" y="76125"/>
                    <a:pt x="2307" y="76125"/>
                    <a:pt x="2307" y="76125"/>
                  </a:cubicBezTo>
                  <a:cubicBezTo>
                    <a:pt x="1923" y="74673"/>
                    <a:pt x="1923" y="74673"/>
                    <a:pt x="1923" y="74673"/>
                  </a:cubicBezTo>
                  <a:cubicBezTo>
                    <a:pt x="2307" y="73220"/>
                    <a:pt x="2307" y="73220"/>
                    <a:pt x="2307" y="73220"/>
                  </a:cubicBezTo>
                  <a:cubicBezTo>
                    <a:pt x="2307" y="73220"/>
                    <a:pt x="2307" y="73220"/>
                    <a:pt x="2307" y="73220"/>
                  </a:cubicBezTo>
                  <a:cubicBezTo>
                    <a:pt x="2307" y="73220"/>
                    <a:pt x="2307" y="73220"/>
                    <a:pt x="2307" y="73220"/>
                  </a:cubicBezTo>
                  <a:cubicBezTo>
                    <a:pt x="2692" y="73220"/>
                    <a:pt x="2692" y="73220"/>
                    <a:pt x="2692" y="73220"/>
                  </a:cubicBezTo>
                  <a:cubicBezTo>
                    <a:pt x="3076" y="72639"/>
                    <a:pt x="3076" y="72639"/>
                    <a:pt x="3076" y="72639"/>
                  </a:cubicBezTo>
                  <a:cubicBezTo>
                    <a:pt x="3076" y="72348"/>
                    <a:pt x="3076" y="72348"/>
                    <a:pt x="3076" y="72348"/>
                  </a:cubicBezTo>
                  <a:cubicBezTo>
                    <a:pt x="3076" y="72348"/>
                    <a:pt x="3461" y="72058"/>
                    <a:pt x="3846" y="72058"/>
                  </a:cubicBezTo>
                  <a:cubicBezTo>
                    <a:pt x="3846" y="72058"/>
                    <a:pt x="4230" y="72058"/>
                    <a:pt x="4230" y="72058"/>
                  </a:cubicBezTo>
                  <a:cubicBezTo>
                    <a:pt x="4615" y="72058"/>
                    <a:pt x="4615" y="71186"/>
                    <a:pt x="4615" y="71186"/>
                  </a:cubicBezTo>
                  <a:cubicBezTo>
                    <a:pt x="5384" y="71186"/>
                    <a:pt x="5384" y="71186"/>
                    <a:pt x="5384" y="71186"/>
                  </a:cubicBezTo>
                  <a:cubicBezTo>
                    <a:pt x="5384" y="71186"/>
                    <a:pt x="5769" y="70895"/>
                    <a:pt x="5769" y="70895"/>
                  </a:cubicBezTo>
                  <a:cubicBezTo>
                    <a:pt x="5769" y="70605"/>
                    <a:pt x="5769" y="70314"/>
                    <a:pt x="5769" y="70314"/>
                  </a:cubicBezTo>
                  <a:cubicBezTo>
                    <a:pt x="5769" y="70314"/>
                    <a:pt x="6153" y="69733"/>
                    <a:pt x="6153" y="69443"/>
                  </a:cubicBezTo>
                  <a:cubicBezTo>
                    <a:pt x="6153" y="69152"/>
                    <a:pt x="5769" y="68861"/>
                    <a:pt x="5769" y="68861"/>
                  </a:cubicBezTo>
                  <a:cubicBezTo>
                    <a:pt x="5769" y="68861"/>
                    <a:pt x="5384" y="68280"/>
                    <a:pt x="5000" y="68280"/>
                  </a:cubicBezTo>
                  <a:cubicBezTo>
                    <a:pt x="5000" y="68280"/>
                    <a:pt x="4230" y="68280"/>
                    <a:pt x="4230" y="68280"/>
                  </a:cubicBezTo>
                  <a:cubicBezTo>
                    <a:pt x="3846" y="68280"/>
                    <a:pt x="3461" y="67699"/>
                    <a:pt x="3461" y="67699"/>
                  </a:cubicBezTo>
                  <a:cubicBezTo>
                    <a:pt x="3461" y="67699"/>
                    <a:pt x="3846" y="67409"/>
                    <a:pt x="3846" y="67118"/>
                  </a:cubicBezTo>
                  <a:cubicBezTo>
                    <a:pt x="4230" y="67118"/>
                    <a:pt x="4230" y="66246"/>
                    <a:pt x="4230" y="66246"/>
                  </a:cubicBezTo>
                  <a:cubicBezTo>
                    <a:pt x="4230" y="66246"/>
                    <a:pt x="3846" y="65956"/>
                    <a:pt x="3461" y="65956"/>
                  </a:cubicBezTo>
                  <a:cubicBezTo>
                    <a:pt x="3461" y="65956"/>
                    <a:pt x="2692" y="65956"/>
                    <a:pt x="2692" y="65956"/>
                  </a:cubicBezTo>
                  <a:cubicBezTo>
                    <a:pt x="2692" y="65084"/>
                    <a:pt x="2692" y="65084"/>
                    <a:pt x="2692" y="65084"/>
                  </a:cubicBezTo>
                  <a:cubicBezTo>
                    <a:pt x="2692" y="65084"/>
                    <a:pt x="1923" y="64794"/>
                    <a:pt x="1538" y="64794"/>
                  </a:cubicBezTo>
                  <a:cubicBezTo>
                    <a:pt x="1538" y="64794"/>
                    <a:pt x="1538" y="64503"/>
                    <a:pt x="1153" y="64503"/>
                  </a:cubicBezTo>
                  <a:cubicBezTo>
                    <a:pt x="1538" y="64503"/>
                    <a:pt x="1538" y="64503"/>
                    <a:pt x="1538" y="64503"/>
                  </a:cubicBezTo>
                  <a:cubicBezTo>
                    <a:pt x="1538" y="64503"/>
                    <a:pt x="1538" y="64503"/>
                    <a:pt x="1538" y="64503"/>
                  </a:cubicBezTo>
                  <a:cubicBezTo>
                    <a:pt x="1538" y="64213"/>
                    <a:pt x="1153" y="63922"/>
                    <a:pt x="1153" y="63631"/>
                  </a:cubicBezTo>
                  <a:cubicBezTo>
                    <a:pt x="1153" y="63631"/>
                    <a:pt x="1538" y="63631"/>
                    <a:pt x="1538" y="63631"/>
                  </a:cubicBezTo>
                  <a:cubicBezTo>
                    <a:pt x="1538" y="63631"/>
                    <a:pt x="1538" y="63341"/>
                    <a:pt x="1923" y="63050"/>
                  </a:cubicBezTo>
                  <a:cubicBezTo>
                    <a:pt x="1923" y="63050"/>
                    <a:pt x="1923" y="63050"/>
                    <a:pt x="2307" y="63050"/>
                  </a:cubicBezTo>
                  <a:cubicBezTo>
                    <a:pt x="2307" y="63050"/>
                    <a:pt x="2307" y="62760"/>
                    <a:pt x="2692" y="62760"/>
                  </a:cubicBezTo>
                  <a:cubicBezTo>
                    <a:pt x="2692" y="62469"/>
                    <a:pt x="2692" y="61888"/>
                    <a:pt x="2692" y="61888"/>
                  </a:cubicBezTo>
                  <a:cubicBezTo>
                    <a:pt x="2692" y="61888"/>
                    <a:pt x="2692" y="61888"/>
                    <a:pt x="2307" y="61598"/>
                  </a:cubicBezTo>
                  <a:cubicBezTo>
                    <a:pt x="1923" y="61598"/>
                    <a:pt x="1923" y="61598"/>
                    <a:pt x="1923" y="61307"/>
                  </a:cubicBezTo>
                  <a:cubicBezTo>
                    <a:pt x="1538" y="61307"/>
                    <a:pt x="1923" y="61016"/>
                    <a:pt x="1923" y="61016"/>
                  </a:cubicBezTo>
                  <a:cubicBezTo>
                    <a:pt x="1923" y="61016"/>
                    <a:pt x="1153" y="60726"/>
                    <a:pt x="1153" y="60726"/>
                  </a:cubicBezTo>
                  <a:cubicBezTo>
                    <a:pt x="1153" y="60726"/>
                    <a:pt x="384" y="60726"/>
                    <a:pt x="384" y="60726"/>
                  </a:cubicBezTo>
                  <a:cubicBezTo>
                    <a:pt x="384" y="60726"/>
                    <a:pt x="384" y="60726"/>
                    <a:pt x="384" y="60726"/>
                  </a:cubicBezTo>
                  <a:cubicBezTo>
                    <a:pt x="384" y="60145"/>
                    <a:pt x="384" y="60145"/>
                    <a:pt x="384" y="60145"/>
                  </a:cubicBezTo>
                  <a:cubicBezTo>
                    <a:pt x="0" y="59564"/>
                    <a:pt x="0" y="59564"/>
                    <a:pt x="0" y="59564"/>
                  </a:cubicBezTo>
                  <a:cubicBezTo>
                    <a:pt x="384" y="59273"/>
                    <a:pt x="384" y="59273"/>
                    <a:pt x="384" y="59273"/>
                  </a:cubicBezTo>
                  <a:cubicBezTo>
                    <a:pt x="1153" y="59854"/>
                    <a:pt x="1153" y="59854"/>
                    <a:pt x="1153" y="59854"/>
                  </a:cubicBezTo>
                  <a:cubicBezTo>
                    <a:pt x="1153" y="59854"/>
                    <a:pt x="1153" y="59564"/>
                    <a:pt x="1153" y="59273"/>
                  </a:cubicBezTo>
                  <a:cubicBezTo>
                    <a:pt x="1538" y="59273"/>
                    <a:pt x="1923" y="58692"/>
                    <a:pt x="1923" y="58692"/>
                  </a:cubicBezTo>
                  <a:cubicBezTo>
                    <a:pt x="2692" y="58692"/>
                    <a:pt x="2692" y="58692"/>
                    <a:pt x="2692" y="58692"/>
                  </a:cubicBezTo>
                  <a:cubicBezTo>
                    <a:pt x="2692" y="58692"/>
                    <a:pt x="4230" y="58692"/>
                    <a:pt x="4230" y="58692"/>
                  </a:cubicBezTo>
                  <a:cubicBezTo>
                    <a:pt x="4615" y="58401"/>
                    <a:pt x="3846" y="57820"/>
                    <a:pt x="3846" y="57820"/>
                  </a:cubicBezTo>
                  <a:cubicBezTo>
                    <a:pt x="3846" y="57820"/>
                    <a:pt x="3076" y="58401"/>
                    <a:pt x="3076" y="58401"/>
                  </a:cubicBezTo>
                  <a:cubicBezTo>
                    <a:pt x="2692" y="58401"/>
                    <a:pt x="2692" y="57530"/>
                    <a:pt x="2692" y="57530"/>
                  </a:cubicBezTo>
                  <a:cubicBezTo>
                    <a:pt x="2692" y="56949"/>
                    <a:pt x="2692" y="56949"/>
                    <a:pt x="2692" y="56949"/>
                  </a:cubicBezTo>
                  <a:cubicBezTo>
                    <a:pt x="3461" y="56658"/>
                    <a:pt x="3461" y="56658"/>
                    <a:pt x="3461" y="56658"/>
                  </a:cubicBezTo>
                  <a:cubicBezTo>
                    <a:pt x="3846" y="56077"/>
                    <a:pt x="3846" y="56077"/>
                    <a:pt x="3846" y="56077"/>
                  </a:cubicBezTo>
                  <a:cubicBezTo>
                    <a:pt x="3846" y="56077"/>
                    <a:pt x="4615" y="55496"/>
                    <a:pt x="4615" y="55496"/>
                  </a:cubicBezTo>
                  <a:cubicBezTo>
                    <a:pt x="5000" y="55205"/>
                    <a:pt x="4615" y="54624"/>
                    <a:pt x="4615" y="54624"/>
                  </a:cubicBezTo>
                  <a:cubicBezTo>
                    <a:pt x="5000" y="53753"/>
                    <a:pt x="5000" y="53753"/>
                    <a:pt x="5000" y="53753"/>
                  </a:cubicBezTo>
                  <a:cubicBezTo>
                    <a:pt x="4230" y="52881"/>
                    <a:pt x="4230" y="52881"/>
                    <a:pt x="4230" y="52881"/>
                  </a:cubicBezTo>
                  <a:cubicBezTo>
                    <a:pt x="4230" y="52009"/>
                    <a:pt x="4230" y="52009"/>
                    <a:pt x="4230" y="52009"/>
                  </a:cubicBezTo>
                  <a:cubicBezTo>
                    <a:pt x="3461" y="51138"/>
                    <a:pt x="3461" y="51138"/>
                    <a:pt x="3461" y="51138"/>
                  </a:cubicBezTo>
                  <a:cubicBezTo>
                    <a:pt x="3461" y="50847"/>
                    <a:pt x="3461" y="50847"/>
                    <a:pt x="3461" y="50847"/>
                  </a:cubicBezTo>
                  <a:cubicBezTo>
                    <a:pt x="3076" y="50266"/>
                    <a:pt x="3076" y="50266"/>
                    <a:pt x="3076" y="50266"/>
                  </a:cubicBezTo>
                  <a:cubicBezTo>
                    <a:pt x="3076" y="49685"/>
                    <a:pt x="3076" y="49685"/>
                    <a:pt x="3076" y="49685"/>
                  </a:cubicBezTo>
                  <a:cubicBezTo>
                    <a:pt x="3076" y="49685"/>
                    <a:pt x="2307" y="49104"/>
                    <a:pt x="1923" y="49104"/>
                  </a:cubicBezTo>
                  <a:cubicBezTo>
                    <a:pt x="1538" y="49104"/>
                    <a:pt x="1923" y="48813"/>
                    <a:pt x="1923" y="48813"/>
                  </a:cubicBezTo>
                  <a:cubicBezTo>
                    <a:pt x="1923" y="48232"/>
                    <a:pt x="1923" y="48232"/>
                    <a:pt x="1923" y="48232"/>
                  </a:cubicBezTo>
                  <a:cubicBezTo>
                    <a:pt x="1923" y="47360"/>
                    <a:pt x="1923" y="47360"/>
                    <a:pt x="1923" y="47360"/>
                  </a:cubicBezTo>
                  <a:cubicBezTo>
                    <a:pt x="3846" y="47651"/>
                    <a:pt x="3846" y="47651"/>
                    <a:pt x="3846" y="47651"/>
                  </a:cubicBezTo>
                  <a:cubicBezTo>
                    <a:pt x="4615" y="47651"/>
                    <a:pt x="4615" y="47651"/>
                    <a:pt x="4615" y="47651"/>
                  </a:cubicBezTo>
                  <a:cubicBezTo>
                    <a:pt x="3461" y="47070"/>
                    <a:pt x="3461" y="47070"/>
                    <a:pt x="3461" y="47070"/>
                  </a:cubicBezTo>
                  <a:cubicBezTo>
                    <a:pt x="4615" y="46779"/>
                    <a:pt x="4615" y="46779"/>
                    <a:pt x="4615" y="46779"/>
                  </a:cubicBezTo>
                  <a:cubicBezTo>
                    <a:pt x="5384" y="47360"/>
                    <a:pt x="5384" y="47360"/>
                    <a:pt x="5384" y="47360"/>
                  </a:cubicBezTo>
                  <a:cubicBezTo>
                    <a:pt x="6538" y="47651"/>
                    <a:pt x="6538" y="47651"/>
                    <a:pt x="6538" y="47651"/>
                  </a:cubicBezTo>
                  <a:cubicBezTo>
                    <a:pt x="6923" y="48232"/>
                    <a:pt x="6923" y="48232"/>
                    <a:pt x="6923" y="48232"/>
                  </a:cubicBezTo>
                  <a:cubicBezTo>
                    <a:pt x="7307" y="47651"/>
                    <a:pt x="7307" y="47651"/>
                    <a:pt x="7307" y="47651"/>
                  </a:cubicBezTo>
                  <a:cubicBezTo>
                    <a:pt x="8461" y="47651"/>
                    <a:pt x="8461" y="47651"/>
                    <a:pt x="8461" y="47651"/>
                  </a:cubicBezTo>
                  <a:cubicBezTo>
                    <a:pt x="8846" y="47651"/>
                    <a:pt x="8846" y="47651"/>
                    <a:pt x="8846" y="47651"/>
                  </a:cubicBezTo>
                  <a:cubicBezTo>
                    <a:pt x="10000" y="47360"/>
                    <a:pt x="10000" y="47360"/>
                    <a:pt x="10000" y="47360"/>
                  </a:cubicBezTo>
                  <a:cubicBezTo>
                    <a:pt x="11153" y="47360"/>
                    <a:pt x="11153" y="47360"/>
                    <a:pt x="11153" y="47360"/>
                  </a:cubicBezTo>
                  <a:cubicBezTo>
                    <a:pt x="11538" y="46779"/>
                    <a:pt x="11538" y="46779"/>
                    <a:pt x="11538" y="46779"/>
                  </a:cubicBezTo>
                  <a:cubicBezTo>
                    <a:pt x="12307" y="46489"/>
                    <a:pt x="12307" y="46489"/>
                    <a:pt x="12307" y="46489"/>
                  </a:cubicBezTo>
                  <a:cubicBezTo>
                    <a:pt x="12692" y="46198"/>
                    <a:pt x="12692" y="46198"/>
                    <a:pt x="12692" y="46198"/>
                  </a:cubicBezTo>
                  <a:cubicBezTo>
                    <a:pt x="11538" y="45617"/>
                    <a:pt x="11538" y="45617"/>
                    <a:pt x="11538" y="45617"/>
                  </a:cubicBezTo>
                  <a:cubicBezTo>
                    <a:pt x="10769" y="44745"/>
                    <a:pt x="10769" y="44745"/>
                    <a:pt x="10769" y="44745"/>
                  </a:cubicBezTo>
                  <a:cubicBezTo>
                    <a:pt x="11538" y="44745"/>
                    <a:pt x="11538" y="44745"/>
                    <a:pt x="11538" y="44745"/>
                  </a:cubicBezTo>
                  <a:cubicBezTo>
                    <a:pt x="11538" y="43874"/>
                    <a:pt x="11538" y="43874"/>
                    <a:pt x="11538" y="43874"/>
                  </a:cubicBezTo>
                  <a:cubicBezTo>
                    <a:pt x="11538" y="43874"/>
                    <a:pt x="13076" y="44164"/>
                    <a:pt x="13076" y="44164"/>
                  </a:cubicBezTo>
                  <a:cubicBezTo>
                    <a:pt x="13076" y="43874"/>
                    <a:pt x="13076" y="43874"/>
                    <a:pt x="13461" y="43583"/>
                  </a:cubicBezTo>
                  <a:cubicBezTo>
                    <a:pt x="13846" y="43583"/>
                    <a:pt x="14615" y="43292"/>
                    <a:pt x="14615" y="43292"/>
                  </a:cubicBezTo>
                  <a:cubicBezTo>
                    <a:pt x="15000" y="42711"/>
                    <a:pt x="15000" y="42711"/>
                    <a:pt x="15000" y="42711"/>
                  </a:cubicBezTo>
                  <a:cubicBezTo>
                    <a:pt x="15000" y="42711"/>
                    <a:pt x="15769" y="42421"/>
                    <a:pt x="15769" y="42421"/>
                  </a:cubicBezTo>
                  <a:cubicBezTo>
                    <a:pt x="16153" y="42421"/>
                    <a:pt x="15769" y="42130"/>
                    <a:pt x="15769" y="41840"/>
                  </a:cubicBezTo>
                  <a:cubicBezTo>
                    <a:pt x="15769" y="41549"/>
                    <a:pt x="15769" y="40968"/>
                    <a:pt x="15769" y="40968"/>
                  </a:cubicBezTo>
                  <a:cubicBezTo>
                    <a:pt x="16153" y="40387"/>
                    <a:pt x="16153" y="40387"/>
                    <a:pt x="16153" y="40387"/>
                  </a:cubicBezTo>
                  <a:cubicBezTo>
                    <a:pt x="15384" y="39225"/>
                    <a:pt x="15384" y="39225"/>
                    <a:pt x="15384" y="39225"/>
                  </a:cubicBezTo>
                  <a:cubicBezTo>
                    <a:pt x="14230" y="39515"/>
                    <a:pt x="14230" y="39515"/>
                    <a:pt x="14230" y="39515"/>
                  </a:cubicBezTo>
                  <a:cubicBezTo>
                    <a:pt x="13461" y="38934"/>
                    <a:pt x="13461" y="38934"/>
                    <a:pt x="13461" y="38934"/>
                  </a:cubicBezTo>
                  <a:cubicBezTo>
                    <a:pt x="13461" y="38934"/>
                    <a:pt x="12307" y="38934"/>
                    <a:pt x="12307" y="38644"/>
                  </a:cubicBezTo>
                  <a:cubicBezTo>
                    <a:pt x="11923" y="38353"/>
                    <a:pt x="11538" y="37772"/>
                    <a:pt x="11538" y="37772"/>
                  </a:cubicBezTo>
                  <a:cubicBezTo>
                    <a:pt x="11538" y="37191"/>
                    <a:pt x="11538" y="37191"/>
                    <a:pt x="11538" y="37191"/>
                  </a:cubicBezTo>
                  <a:cubicBezTo>
                    <a:pt x="12692" y="37191"/>
                    <a:pt x="12692" y="37191"/>
                    <a:pt x="12692" y="37191"/>
                  </a:cubicBezTo>
                  <a:cubicBezTo>
                    <a:pt x="11923" y="36900"/>
                    <a:pt x="11923" y="36900"/>
                    <a:pt x="11923" y="36900"/>
                  </a:cubicBezTo>
                  <a:cubicBezTo>
                    <a:pt x="11923" y="36029"/>
                    <a:pt x="11923" y="36029"/>
                    <a:pt x="11923" y="36029"/>
                  </a:cubicBezTo>
                  <a:cubicBezTo>
                    <a:pt x="13461" y="35738"/>
                    <a:pt x="13461" y="35738"/>
                    <a:pt x="13461" y="35738"/>
                  </a:cubicBezTo>
                  <a:cubicBezTo>
                    <a:pt x="13461" y="35738"/>
                    <a:pt x="15384" y="36319"/>
                    <a:pt x="15769" y="36319"/>
                  </a:cubicBezTo>
                  <a:cubicBezTo>
                    <a:pt x="16153" y="36610"/>
                    <a:pt x="16153" y="35447"/>
                    <a:pt x="16153" y="35447"/>
                  </a:cubicBezTo>
                  <a:cubicBezTo>
                    <a:pt x="16538" y="33995"/>
                    <a:pt x="16538" y="33995"/>
                    <a:pt x="16538" y="33995"/>
                  </a:cubicBezTo>
                  <a:cubicBezTo>
                    <a:pt x="16538" y="33995"/>
                    <a:pt x="16153" y="32832"/>
                    <a:pt x="16538" y="32542"/>
                  </a:cubicBezTo>
                  <a:cubicBezTo>
                    <a:pt x="16923" y="32542"/>
                    <a:pt x="18076" y="30799"/>
                    <a:pt x="18076" y="30799"/>
                  </a:cubicBezTo>
                  <a:cubicBezTo>
                    <a:pt x="18076" y="30799"/>
                    <a:pt x="18076" y="29055"/>
                    <a:pt x="18076" y="28765"/>
                  </a:cubicBezTo>
                  <a:cubicBezTo>
                    <a:pt x="18076" y="28474"/>
                    <a:pt x="18076" y="27312"/>
                    <a:pt x="18076" y="27312"/>
                  </a:cubicBezTo>
                  <a:cubicBezTo>
                    <a:pt x="18076" y="27021"/>
                    <a:pt x="18076" y="27021"/>
                    <a:pt x="18076" y="27021"/>
                  </a:cubicBezTo>
                  <a:cubicBezTo>
                    <a:pt x="18076" y="27021"/>
                    <a:pt x="16923" y="26731"/>
                    <a:pt x="16538" y="26731"/>
                  </a:cubicBezTo>
                  <a:cubicBezTo>
                    <a:pt x="16538" y="26440"/>
                    <a:pt x="16923" y="25859"/>
                    <a:pt x="16923" y="25859"/>
                  </a:cubicBezTo>
                  <a:cubicBezTo>
                    <a:pt x="15000" y="25569"/>
                    <a:pt x="15000" y="25569"/>
                    <a:pt x="15000" y="25569"/>
                  </a:cubicBezTo>
                  <a:cubicBezTo>
                    <a:pt x="15384" y="24697"/>
                    <a:pt x="15769" y="23244"/>
                    <a:pt x="16153" y="23244"/>
                  </a:cubicBezTo>
                  <a:cubicBezTo>
                    <a:pt x="16538" y="22953"/>
                    <a:pt x="17307" y="22372"/>
                    <a:pt x="17307" y="22372"/>
                  </a:cubicBezTo>
                  <a:cubicBezTo>
                    <a:pt x="17307" y="21210"/>
                    <a:pt x="17307" y="21210"/>
                    <a:pt x="17307" y="21210"/>
                  </a:cubicBezTo>
                  <a:cubicBezTo>
                    <a:pt x="16538" y="20338"/>
                    <a:pt x="16538" y="20338"/>
                    <a:pt x="16538" y="20338"/>
                  </a:cubicBezTo>
                  <a:cubicBezTo>
                    <a:pt x="17307" y="19467"/>
                    <a:pt x="17307" y="19467"/>
                    <a:pt x="17307" y="19467"/>
                  </a:cubicBezTo>
                  <a:cubicBezTo>
                    <a:pt x="17307" y="19467"/>
                    <a:pt x="18846" y="18886"/>
                    <a:pt x="18846" y="18886"/>
                  </a:cubicBezTo>
                  <a:cubicBezTo>
                    <a:pt x="19230" y="18886"/>
                    <a:pt x="21538" y="18886"/>
                    <a:pt x="21538" y="18886"/>
                  </a:cubicBezTo>
                  <a:cubicBezTo>
                    <a:pt x="23076" y="18305"/>
                    <a:pt x="23076" y="18305"/>
                    <a:pt x="23076" y="18305"/>
                  </a:cubicBezTo>
                  <a:cubicBezTo>
                    <a:pt x="25384" y="18305"/>
                    <a:pt x="25384" y="18305"/>
                    <a:pt x="25384" y="18305"/>
                  </a:cubicBezTo>
                  <a:cubicBezTo>
                    <a:pt x="26923" y="18014"/>
                    <a:pt x="26923" y="18014"/>
                    <a:pt x="26923" y="18014"/>
                  </a:cubicBezTo>
                  <a:cubicBezTo>
                    <a:pt x="28076" y="18595"/>
                    <a:pt x="28076" y="18595"/>
                    <a:pt x="28076" y="18595"/>
                  </a:cubicBezTo>
                  <a:cubicBezTo>
                    <a:pt x="28076" y="18595"/>
                    <a:pt x="28846" y="19176"/>
                    <a:pt x="28846" y="19467"/>
                  </a:cubicBezTo>
                  <a:cubicBezTo>
                    <a:pt x="28846" y="19467"/>
                    <a:pt x="29615" y="20048"/>
                    <a:pt x="29615" y="20338"/>
                  </a:cubicBezTo>
                  <a:cubicBezTo>
                    <a:pt x="29230" y="20338"/>
                    <a:pt x="30000" y="21210"/>
                    <a:pt x="30000" y="21210"/>
                  </a:cubicBezTo>
                  <a:cubicBezTo>
                    <a:pt x="30000" y="21210"/>
                    <a:pt x="29615" y="21791"/>
                    <a:pt x="29615" y="22082"/>
                  </a:cubicBezTo>
                  <a:cubicBezTo>
                    <a:pt x="29615" y="22082"/>
                    <a:pt x="30000" y="23244"/>
                    <a:pt x="30000" y="23244"/>
                  </a:cubicBezTo>
                  <a:cubicBezTo>
                    <a:pt x="30000" y="23535"/>
                    <a:pt x="30769" y="23825"/>
                    <a:pt x="30769" y="23825"/>
                  </a:cubicBezTo>
                  <a:cubicBezTo>
                    <a:pt x="31538" y="23535"/>
                    <a:pt x="31538" y="23535"/>
                    <a:pt x="31538" y="23535"/>
                  </a:cubicBezTo>
                  <a:cubicBezTo>
                    <a:pt x="31923" y="22953"/>
                    <a:pt x="31923" y="22953"/>
                    <a:pt x="31923" y="22953"/>
                  </a:cubicBezTo>
                  <a:cubicBezTo>
                    <a:pt x="31153" y="22082"/>
                    <a:pt x="31153" y="22082"/>
                    <a:pt x="31153" y="22082"/>
                  </a:cubicBezTo>
                  <a:cubicBezTo>
                    <a:pt x="30769" y="22082"/>
                    <a:pt x="30769" y="22082"/>
                    <a:pt x="30769" y="22082"/>
                  </a:cubicBezTo>
                  <a:cubicBezTo>
                    <a:pt x="31153" y="20920"/>
                    <a:pt x="31153" y="20920"/>
                    <a:pt x="31153" y="20920"/>
                  </a:cubicBezTo>
                  <a:cubicBezTo>
                    <a:pt x="31153" y="20920"/>
                    <a:pt x="31923" y="20629"/>
                    <a:pt x="32307" y="20920"/>
                  </a:cubicBezTo>
                  <a:cubicBezTo>
                    <a:pt x="32692" y="20920"/>
                    <a:pt x="33846" y="21791"/>
                    <a:pt x="33846" y="21791"/>
                  </a:cubicBezTo>
                  <a:cubicBezTo>
                    <a:pt x="34615" y="22082"/>
                    <a:pt x="34615" y="22082"/>
                    <a:pt x="34615" y="22082"/>
                  </a:cubicBezTo>
                  <a:cubicBezTo>
                    <a:pt x="34615" y="22082"/>
                    <a:pt x="35769" y="21501"/>
                    <a:pt x="35769" y="21501"/>
                  </a:cubicBezTo>
                  <a:cubicBezTo>
                    <a:pt x="35769" y="21501"/>
                    <a:pt x="34615" y="20338"/>
                    <a:pt x="34615" y="20338"/>
                  </a:cubicBezTo>
                  <a:cubicBezTo>
                    <a:pt x="35000" y="18886"/>
                    <a:pt x="35000" y="18886"/>
                    <a:pt x="35000" y="18886"/>
                  </a:cubicBezTo>
                  <a:cubicBezTo>
                    <a:pt x="35384" y="17723"/>
                    <a:pt x="35384" y="17723"/>
                    <a:pt x="35384" y="17723"/>
                  </a:cubicBezTo>
                  <a:cubicBezTo>
                    <a:pt x="36923" y="16852"/>
                    <a:pt x="36923" y="16852"/>
                    <a:pt x="36923" y="16852"/>
                  </a:cubicBezTo>
                  <a:cubicBezTo>
                    <a:pt x="38076" y="17433"/>
                    <a:pt x="38076" y="17433"/>
                    <a:pt x="38076" y="17433"/>
                  </a:cubicBezTo>
                  <a:cubicBezTo>
                    <a:pt x="40000" y="17433"/>
                    <a:pt x="40000" y="17433"/>
                    <a:pt x="40000" y="17433"/>
                  </a:cubicBezTo>
                  <a:cubicBezTo>
                    <a:pt x="41923" y="17433"/>
                    <a:pt x="41923" y="17433"/>
                    <a:pt x="41923" y="17433"/>
                  </a:cubicBezTo>
                  <a:cubicBezTo>
                    <a:pt x="43076" y="17142"/>
                    <a:pt x="43076" y="17142"/>
                    <a:pt x="43076" y="17142"/>
                  </a:cubicBezTo>
                  <a:cubicBezTo>
                    <a:pt x="44615" y="17142"/>
                    <a:pt x="44615" y="17142"/>
                    <a:pt x="44615" y="17142"/>
                  </a:cubicBezTo>
                  <a:cubicBezTo>
                    <a:pt x="44615" y="17142"/>
                    <a:pt x="43846" y="16561"/>
                    <a:pt x="43846" y="16561"/>
                  </a:cubicBezTo>
                  <a:cubicBezTo>
                    <a:pt x="43461" y="16561"/>
                    <a:pt x="42692" y="15980"/>
                    <a:pt x="42692" y="15980"/>
                  </a:cubicBezTo>
                  <a:cubicBezTo>
                    <a:pt x="42692" y="15980"/>
                    <a:pt x="42307" y="16561"/>
                    <a:pt x="42307" y="16561"/>
                  </a:cubicBezTo>
                  <a:cubicBezTo>
                    <a:pt x="41923" y="16852"/>
                    <a:pt x="40769" y="16852"/>
                    <a:pt x="40769" y="16561"/>
                  </a:cubicBezTo>
                  <a:cubicBezTo>
                    <a:pt x="40384" y="16561"/>
                    <a:pt x="40000" y="15690"/>
                    <a:pt x="40000" y="15690"/>
                  </a:cubicBezTo>
                  <a:cubicBezTo>
                    <a:pt x="40000" y="14818"/>
                    <a:pt x="40000" y="14818"/>
                    <a:pt x="40000" y="14818"/>
                  </a:cubicBezTo>
                  <a:cubicBezTo>
                    <a:pt x="40769" y="14527"/>
                    <a:pt x="40769" y="14527"/>
                    <a:pt x="40769" y="14527"/>
                  </a:cubicBezTo>
                  <a:cubicBezTo>
                    <a:pt x="39615" y="13656"/>
                    <a:pt x="39615" y="13656"/>
                    <a:pt x="39615" y="13656"/>
                  </a:cubicBezTo>
                  <a:cubicBezTo>
                    <a:pt x="39615" y="13656"/>
                    <a:pt x="39615" y="12784"/>
                    <a:pt x="40000" y="12493"/>
                  </a:cubicBezTo>
                  <a:cubicBezTo>
                    <a:pt x="40384" y="12493"/>
                    <a:pt x="40384" y="11912"/>
                    <a:pt x="40384" y="11912"/>
                  </a:cubicBezTo>
                  <a:cubicBezTo>
                    <a:pt x="39230" y="11912"/>
                    <a:pt x="39230" y="11912"/>
                    <a:pt x="39230" y="11912"/>
                  </a:cubicBezTo>
                  <a:cubicBezTo>
                    <a:pt x="39230" y="11912"/>
                    <a:pt x="38846" y="11912"/>
                    <a:pt x="38846" y="11331"/>
                  </a:cubicBezTo>
                  <a:cubicBezTo>
                    <a:pt x="39230" y="10750"/>
                    <a:pt x="39230" y="10460"/>
                    <a:pt x="39230" y="10460"/>
                  </a:cubicBezTo>
                  <a:cubicBezTo>
                    <a:pt x="37692" y="10460"/>
                    <a:pt x="37692" y="10460"/>
                    <a:pt x="37692" y="10460"/>
                  </a:cubicBezTo>
                  <a:cubicBezTo>
                    <a:pt x="36923" y="10460"/>
                    <a:pt x="36923" y="10460"/>
                    <a:pt x="36923" y="10460"/>
                  </a:cubicBezTo>
                  <a:cubicBezTo>
                    <a:pt x="35769" y="9588"/>
                    <a:pt x="35769" y="9588"/>
                    <a:pt x="35769" y="9588"/>
                  </a:cubicBezTo>
                  <a:cubicBezTo>
                    <a:pt x="36153" y="8716"/>
                    <a:pt x="36153" y="8716"/>
                    <a:pt x="36153" y="8716"/>
                  </a:cubicBezTo>
                  <a:cubicBezTo>
                    <a:pt x="38461" y="8426"/>
                    <a:pt x="38461" y="8426"/>
                    <a:pt x="38461" y="8426"/>
                  </a:cubicBezTo>
                  <a:cubicBezTo>
                    <a:pt x="41153" y="7554"/>
                    <a:pt x="41153" y="7554"/>
                    <a:pt x="41153" y="7554"/>
                  </a:cubicBezTo>
                  <a:cubicBezTo>
                    <a:pt x="40769" y="6973"/>
                    <a:pt x="40769" y="6973"/>
                    <a:pt x="40769" y="6973"/>
                  </a:cubicBezTo>
                  <a:cubicBezTo>
                    <a:pt x="40000" y="7263"/>
                    <a:pt x="40000" y="7263"/>
                    <a:pt x="40000" y="7263"/>
                  </a:cubicBezTo>
                  <a:cubicBezTo>
                    <a:pt x="40000" y="7263"/>
                    <a:pt x="39615" y="7554"/>
                    <a:pt x="39615" y="7554"/>
                  </a:cubicBezTo>
                  <a:cubicBezTo>
                    <a:pt x="39230" y="7554"/>
                    <a:pt x="38461" y="7554"/>
                    <a:pt x="38461" y="7554"/>
                  </a:cubicBezTo>
                  <a:cubicBezTo>
                    <a:pt x="38461" y="6973"/>
                    <a:pt x="38461" y="6973"/>
                    <a:pt x="38461" y="6973"/>
                  </a:cubicBezTo>
                  <a:cubicBezTo>
                    <a:pt x="39615" y="6973"/>
                    <a:pt x="39615" y="6973"/>
                    <a:pt x="39615" y="6973"/>
                  </a:cubicBezTo>
                  <a:cubicBezTo>
                    <a:pt x="40384" y="6682"/>
                    <a:pt x="40384" y="6682"/>
                    <a:pt x="40384" y="6682"/>
                  </a:cubicBezTo>
                  <a:cubicBezTo>
                    <a:pt x="39615" y="6392"/>
                    <a:pt x="39615" y="6392"/>
                    <a:pt x="39615" y="6392"/>
                  </a:cubicBezTo>
                  <a:cubicBezTo>
                    <a:pt x="38461" y="5230"/>
                    <a:pt x="38461" y="5230"/>
                    <a:pt x="38461" y="5230"/>
                  </a:cubicBezTo>
                  <a:cubicBezTo>
                    <a:pt x="38076" y="4358"/>
                    <a:pt x="38076" y="4358"/>
                    <a:pt x="38076" y="4358"/>
                  </a:cubicBezTo>
                  <a:cubicBezTo>
                    <a:pt x="37307" y="4067"/>
                    <a:pt x="37307" y="4067"/>
                    <a:pt x="37307" y="4067"/>
                  </a:cubicBezTo>
                  <a:cubicBezTo>
                    <a:pt x="36538" y="3486"/>
                    <a:pt x="36538" y="3486"/>
                    <a:pt x="36538" y="3486"/>
                  </a:cubicBezTo>
                  <a:cubicBezTo>
                    <a:pt x="36538" y="2615"/>
                    <a:pt x="36538" y="2615"/>
                    <a:pt x="36538" y="2615"/>
                  </a:cubicBezTo>
                  <a:cubicBezTo>
                    <a:pt x="36153" y="290"/>
                    <a:pt x="36153" y="290"/>
                    <a:pt x="36153" y="290"/>
                  </a:cubicBezTo>
                  <a:cubicBezTo>
                    <a:pt x="37307" y="290"/>
                    <a:pt x="37307" y="290"/>
                    <a:pt x="37307" y="290"/>
                  </a:cubicBezTo>
                  <a:cubicBezTo>
                    <a:pt x="38076" y="0"/>
                    <a:pt x="38076" y="0"/>
                    <a:pt x="38076" y="0"/>
                  </a:cubicBezTo>
                  <a:cubicBezTo>
                    <a:pt x="38076" y="0"/>
                    <a:pt x="40000" y="581"/>
                    <a:pt x="40384" y="581"/>
                  </a:cubicBezTo>
                  <a:cubicBezTo>
                    <a:pt x="40769" y="581"/>
                    <a:pt x="41538" y="871"/>
                    <a:pt x="41538" y="871"/>
                  </a:cubicBezTo>
                  <a:cubicBezTo>
                    <a:pt x="43076" y="1452"/>
                    <a:pt x="43076" y="1452"/>
                    <a:pt x="43076" y="1452"/>
                  </a:cubicBezTo>
                  <a:cubicBezTo>
                    <a:pt x="44230" y="1743"/>
                    <a:pt x="44230" y="1743"/>
                    <a:pt x="44230" y="1743"/>
                  </a:cubicBezTo>
                  <a:cubicBezTo>
                    <a:pt x="44230" y="1743"/>
                    <a:pt x="44615" y="1743"/>
                    <a:pt x="44615" y="1743"/>
                  </a:cubicBezTo>
                  <a:cubicBezTo>
                    <a:pt x="45000" y="1743"/>
                    <a:pt x="45769" y="1452"/>
                    <a:pt x="45769" y="1452"/>
                  </a:cubicBezTo>
                  <a:cubicBezTo>
                    <a:pt x="45769" y="1452"/>
                    <a:pt x="46923" y="871"/>
                    <a:pt x="47307" y="871"/>
                  </a:cubicBezTo>
                  <a:cubicBezTo>
                    <a:pt x="47307" y="581"/>
                    <a:pt x="47692" y="581"/>
                    <a:pt x="47692" y="581"/>
                  </a:cubicBezTo>
                  <a:cubicBezTo>
                    <a:pt x="48461" y="1743"/>
                    <a:pt x="48461" y="1743"/>
                    <a:pt x="48461" y="1743"/>
                  </a:cubicBezTo>
                  <a:cubicBezTo>
                    <a:pt x="49230" y="1162"/>
                    <a:pt x="49230" y="1162"/>
                    <a:pt x="49230" y="1162"/>
                  </a:cubicBezTo>
                  <a:cubicBezTo>
                    <a:pt x="49615" y="581"/>
                    <a:pt x="49615" y="581"/>
                    <a:pt x="49615" y="581"/>
                  </a:cubicBezTo>
                  <a:cubicBezTo>
                    <a:pt x="52692" y="3196"/>
                    <a:pt x="52692" y="3196"/>
                    <a:pt x="52692" y="3196"/>
                  </a:cubicBezTo>
                  <a:cubicBezTo>
                    <a:pt x="53076" y="4358"/>
                    <a:pt x="53076" y="4358"/>
                    <a:pt x="53076" y="4358"/>
                  </a:cubicBezTo>
                  <a:cubicBezTo>
                    <a:pt x="53076" y="4358"/>
                    <a:pt x="53076" y="5230"/>
                    <a:pt x="53076" y="5230"/>
                  </a:cubicBezTo>
                  <a:cubicBezTo>
                    <a:pt x="52692" y="5230"/>
                    <a:pt x="52307" y="6392"/>
                    <a:pt x="52307" y="6392"/>
                  </a:cubicBezTo>
                  <a:cubicBezTo>
                    <a:pt x="52307" y="7263"/>
                    <a:pt x="52307" y="7263"/>
                    <a:pt x="52307" y="7263"/>
                  </a:cubicBezTo>
                  <a:cubicBezTo>
                    <a:pt x="53076" y="7554"/>
                    <a:pt x="53076" y="7554"/>
                    <a:pt x="53076" y="7554"/>
                  </a:cubicBezTo>
                  <a:cubicBezTo>
                    <a:pt x="54230" y="7554"/>
                    <a:pt x="54230" y="7554"/>
                    <a:pt x="54230" y="7554"/>
                  </a:cubicBezTo>
                  <a:cubicBezTo>
                    <a:pt x="55000" y="8135"/>
                    <a:pt x="55000" y="8135"/>
                    <a:pt x="55000" y="8135"/>
                  </a:cubicBezTo>
                  <a:cubicBezTo>
                    <a:pt x="55384" y="8426"/>
                    <a:pt x="55384" y="8426"/>
                    <a:pt x="55384" y="8426"/>
                  </a:cubicBezTo>
                  <a:cubicBezTo>
                    <a:pt x="56538" y="8426"/>
                    <a:pt x="56538" y="8426"/>
                    <a:pt x="56538" y="8426"/>
                  </a:cubicBezTo>
                  <a:cubicBezTo>
                    <a:pt x="56923" y="8135"/>
                    <a:pt x="56923" y="8135"/>
                    <a:pt x="56923" y="8135"/>
                  </a:cubicBezTo>
                  <a:cubicBezTo>
                    <a:pt x="58461" y="8426"/>
                    <a:pt x="58461" y="8426"/>
                    <a:pt x="58461" y="8426"/>
                  </a:cubicBezTo>
                  <a:cubicBezTo>
                    <a:pt x="59615" y="9007"/>
                    <a:pt x="59615" y="9007"/>
                    <a:pt x="59615" y="9007"/>
                  </a:cubicBezTo>
                  <a:cubicBezTo>
                    <a:pt x="60769" y="9588"/>
                    <a:pt x="60769" y="9588"/>
                    <a:pt x="60769" y="9588"/>
                  </a:cubicBezTo>
                  <a:cubicBezTo>
                    <a:pt x="62692" y="10169"/>
                    <a:pt x="62692" y="10169"/>
                    <a:pt x="62692" y="10169"/>
                  </a:cubicBezTo>
                  <a:cubicBezTo>
                    <a:pt x="63076" y="9297"/>
                    <a:pt x="63076" y="9297"/>
                    <a:pt x="63076" y="9297"/>
                  </a:cubicBezTo>
                  <a:cubicBezTo>
                    <a:pt x="63461" y="9007"/>
                    <a:pt x="63461" y="9007"/>
                    <a:pt x="63461" y="9007"/>
                  </a:cubicBezTo>
                  <a:cubicBezTo>
                    <a:pt x="64615" y="9007"/>
                    <a:pt x="64615" y="9007"/>
                    <a:pt x="64615" y="9007"/>
                  </a:cubicBezTo>
                  <a:cubicBezTo>
                    <a:pt x="65384" y="8716"/>
                    <a:pt x="65384" y="8716"/>
                    <a:pt x="65384" y="8716"/>
                  </a:cubicBezTo>
                  <a:cubicBezTo>
                    <a:pt x="65769" y="8426"/>
                    <a:pt x="65769" y="8426"/>
                    <a:pt x="65769" y="8426"/>
                  </a:cubicBezTo>
                  <a:cubicBezTo>
                    <a:pt x="64615" y="7554"/>
                    <a:pt x="64615" y="7554"/>
                    <a:pt x="64615" y="7554"/>
                  </a:cubicBezTo>
                  <a:cubicBezTo>
                    <a:pt x="64615" y="6682"/>
                    <a:pt x="64615" y="6682"/>
                    <a:pt x="64615" y="6682"/>
                  </a:cubicBezTo>
                  <a:cubicBezTo>
                    <a:pt x="64615" y="6682"/>
                    <a:pt x="65384" y="6101"/>
                    <a:pt x="65384" y="6101"/>
                  </a:cubicBezTo>
                  <a:cubicBezTo>
                    <a:pt x="65769" y="6101"/>
                    <a:pt x="67307" y="6392"/>
                    <a:pt x="67307" y="6392"/>
                  </a:cubicBezTo>
                  <a:cubicBezTo>
                    <a:pt x="67692" y="7263"/>
                    <a:pt x="67692" y="7263"/>
                    <a:pt x="67692" y="7263"/>
                  </a:cubicBezTo>
                  <a:cubicBezTo>
                    <a:pt x="68076" y="8135"/>
                    <a:pt x="68076" y="8135"/>
                    <a:pt x="68076" y="8135"/>
                  </a:cubicBezTo>
                  <a:cubicBezTo>
                    <a:pt x="66538" y="8426"/>
                    <a:pt x="66538" y="8426"/>
                    <a:pt x="66538" y="8426"/>
                  </a:cubicBezTo>
                  <a:cubicBezTo>
                    <a:pt x="66153" y="9007"/>
                    <a:pt x="66153" y="9007"/>
                    <a:pt x="66153" y="9007"/>
                  </a:cubicBezTo>
                  <a:cubicBezTo>
                    <a:pt x="66153" y="10169"/>
                    <a:pt x="66153" y="10169"/>
                    <a:pt x="66153" y="10169"/>
                  </a:cubicBezTo>
                  <a:cubicBezTo>
                    <a:pt x="66153" y="11331"/>
                    <a:pt x="66153" y="11331"/>
                    <a:pt x="66153" y="11331"/>
                  </a:cubicBezTo>
                  <a:cubicBezTo>
                    <a:pt x="66153" y="11331"/>
                    <a:pt x="66153" y="11912"/>
                    <a:pt x="65769" y="11912"/>
                  </a:cubicBezTo>
                  <a:cubicBezTo>
                    <a:pt x="65384" y="12203"/>
                    <a:pt x="64615" y="12203"/>
                    <a:pt x="64615" y="12203"/>
                  </a:cubicBezTo>
                  <a:cubicBezTo>
                    <a:pt x="64615" y="12784"/>
                    <a:pt x="64615" y="12784"/>
                    <a:pt x="64615" y="12784"/>
                  </a:cubicBezTo>
                  <a:cubicBezTo>
                    <a:pt x="63461" y="13365"/>
                    <a:pt x="63461" y="13365"/>
                    <a:pt x="63461" y="13365"/>
                  </a:cubicBezTo>
                  <a:cubicBezTo>
                    <a:pt x="62307" y="13365"/>
                    <a:pt x="62307" y="13365"/>
                    <a:pt x="62307" y="13365"/>
                  </a:cubicBezTo>
                  <a:cubicBezTo>
                    <a:pt x="61923" y="13656"/>
                    <a:pt x="61923" y="13656"/>
                    <a:pt x="61923" y="13656"/>
                  </a:cubicBezTo>
                  <a:cubicBezTo>
                    <a:pt x="62307" y="14527"/>
                    <a:pt x="62307" y="14527"/>
                    <a:pt x="62307" y="14527"/>
                  </a:cubicBezTo>
                  <a:cubicBezTo>
                    <a:pt x="63076" y="15108"/>
                    <a:pt x="63076" y="15108"/>
                    <a:pt x="63076" y="15108"/>
                  </a:cubicBezTo>
                  <a:cubicBezTo>
                    <a:pt x="64230" y="15399"/>
                    <a:pt x="64230" y="15399"/>
                    <a:pt x="64230" y="15399"/>
                  </a:cubicBezTo>
                  <a:cubicBezTo>
                    <a:pt x="65000" y="15108"/>
                    <a:pt x="65000" y="15108"/>
                    <a:pt x="65000" y="15108"/>
                  </a:cubicBezTo>
                  <a:cubicBezTo>
                    <a:pt x="65384" y="14527"/>
                    <a:pt x="65384" y="14527"/>
                    <a:pt x="65384" y="14527"/>
                  </a:cubicBezTo>
                  <a:cubicBezTo>
                    <a:pt x="66538" y="14237"/>
                    <a:pt x="66538" y="14237"/>
                    <a:pt x="66538" y="14237"/>
                  </a:cubicBezTo>
                  <a:cubicBezTo>
                    <a:pt x="68076" y="14818"/>
                    <a:pt x="68076" y="14818"/>
                    <a:pt x="68076" y="14818"/>
                  </a:cubicBezTo>
                  <a:cubicBezTo>
                    <a:pt x="68461" y="15399"/>
                    <a:pt x="68461" y="15399"/>
                    <a:pt x="68461" y="15399"/>
                  </a:cubicBezTo>
                  <a:cubicBezTo>
                    <a:pt x="68461" y="15399"/>
                    <a:pt x="70000" y="15399"/>
                    <a:pt x="70000" y="15399"/>
                  </a:cubicBezTo>
                  <a:cubicBezTo>
                    <a:pt x="70000" y="15399"/>
                    <a:pt x="70384" y="14527"/>
                    <a:pt x="70384" y="14527"/>
                  </a:cubicBezTo>
                  <a:cubicBezTo>
                    <a:pt x="70384" y="14527"/>
                    <a:pt x="70769" y="13946"/>
                    <a:pt x="71153" y="13946"/>
                  </a:cubicBezTo>
                  <a:cubicBezTo>
                    <a:pt x="71538" y="13946"/>
                    <a:pt x="71923" y="13365"/>
                    <a:pt x="72307" y="13365"/>
                  </a:cubicBezTo>
                  <a:cubicBezTo>
                    <a:pt x="72307" y="13075"/>
                    <a:pt x="72692" y="12493"/>
                    <a:pt x="72692" y="12493"/>
                  </a:cubicBezTo>
                  <a:cubicBezTo>
                    <a:pt x="72692" y="12493"/>
                    <a:pt x="73461" y="12203"/>
                    <a:pt x="73846" y="12203"/>
                  </a:cubicBezTo>
                  <a:cubicBezTo>
                    <a:pt x="74230" y="12203"/>
                    <a:pt x="76538" y="11912"/>
                    <a:pt x="76538" y="11912"/>
                  </a:cubicBezTo>
                  <a:cubicBezTo>
                    <a:pt x="76538" y="11912"/>
                    <a:pt x="78076" y="11622"/>
                    <a:pt x="78461" y="11331"/>
                  </a:cubicBezTo>
                  <a:cubicBezTo>
                    <a:pt x="78461" y="11331"/>
                    <a:pt x="80000" y="10460"/>
                    <a:pt x="80000" y="10460"/>
                  </a:cubicBezTo>
                  <a:cubicBezTo>
                    <a:pt x="80384" y="9588"/>
                    <a:pt x="80384" y="9588"/>
                    <a:pt x="80384" y="9588"/>
                  </a:cubicBezTo>
                  <a:cubicBezTo>
                    <a:pt x="81538" y="8716"/>
                    <a:pt x="81538" y="8716"/>
                    <a:pt x="81538" y="8716"/>
                  </a:cubicBezTo>
                  <a:cubicBezTo>
                    <a:pt x="81538" y="8716"/>
                    <a:pt x="81923" y="8716"/>
                    <a:pt x="81923" y="8426"/>
                  </a:cubicBezTo>
                  <a:cubicBezTo>
                    <a:pt x="81923" y="8135"/>
                    <a:pt x="82307" y="7263"/>
                    <a:pt x="82307" y="7263"/>
                  </a:cubicBezTo>
                  <a:cubicBezTo>
                    <a:pt x="83076" y="6973"/>
                    <a:pt x="83076" y="6973"/>
                    <a:pt x="83076" y="6973"/>
                  </a:cubicBezTo>
                  <a:cubicBezTo>
                    <a:pt x="83076" y="6973"/>
                    <a:pt x="83846" y="7263"/>
                    <a:pt x="83846" y="7554"/>
                  </a:cubicBezTo>
                  <a:cubicBezTo>
                    <a:pt x="83846" y="7554"/>
                    <a:pt x="83461" y="8135"/>
                    <a:pt x="83461" y="8135"/>
                  </a:cubicBezTo>
                  <a:cubicBezTo>
                    <a:pt x="83461" y="8135"/>
                    <a:pt x="82692" y="8426"/>
                    <a:pt x="82307" y="8716"/>
                  </a:cubicBezTo>
                  <a:cubicBezTo>
                    <a:pt x="82307" y="8716"/>
                    <a:pt x="82307" y="9297"/>
                    <a:pt x="82307" y="9297"/>
                  </a:cubicBezTo>
                  <a:cubicBezTo>
                    <a:pt x="83076" y="8716"/>
                    <a:pt x="83076" y="8716"/>
                    <a:pt x="83076" y="8716"/>
                  </a:cubicBezTo>
                  <a:cubicBezTo>
                    <a:pt x="83076" y="8716"/>
                    <a:pt x="83461" y="8426"/>
                    <a:pt x="83461" y="8426"/>
                  </a:cubicBezTo>
                  <a:cubicBezTo>
                    <a:pt x="83461" y="8426"/>
                    <a:pt x="85000" y="8135"/>
                    <a:pt x="85000" y="8135"/>
                  </a:cubicBezTo>
                  <a:cubicBezTo>
                    <a:pt x="85000" y="8135"/>
                    <a:pt x="85769" y="8426"/>
                    <a:pt x="85769" y="8426"/>
                  </a:cubicBezTo>
                  <a:cubicBezTo>
                    <a:pt x="85769" y="8426"/>
                    <a:pt x="86538" y="8716"/>
                    <a:pt x="86538" y="8716"/>
                  </a:cubicBezTo>
                  <a:cubicBezTo>
                    <a:pt x="88076" y="8426"/>
                    <a:pt x="88076" y="8426"/>
                    <a:pt x="88076" y="8426"/>
                  </a:cubicBezTo>
                  <a:cubicBezTo>
                    <a:pt x="88076" y="7845"/>
                    <a:pt x="88076" y="7845"/>
                    <a:pt x="88076" y="7845"/>
                  </a:cubicBezTo>
                  <a:cubicBezTo>
                    <a:pt x="88076" y="7845"/>
                    <a:pt x="88076" y="7554"/>
                    <a:pt x="88461" y="7554"/>
                  </a:cubicBezTo>
                  <a:cubicBezTo>
                    <a:pt x="88846" y="7263"/>
                    <a:pt x="89615" y="6973"/>
                    <a:pt x="89615" y="6973"/>
                  </a:cubicBezTo>
                  <a:cubicBezTo>
                    <a:pt x="89615" y="6973"/>
                    <a:pt x="89615" y="6392"/>
                    <a:pt x="89615" y="6101"/>
                  </a:cubicBezTo>
                  <a:cubicBezTo>
                    <a:pt x="89615" y="6101"/>
                    <a:pt x="90000" y="5520"/>
                    <a:pt x="90000" y="5520"/>
                  </a:cubicBezTo>
                  <a:cubicBezTo>
                    <a:pt x="90000" y="5520"/>
                    <a:pt x="90000" y="5520"/>
                    <a:pt x="90000" y="5520"/>
                  </a:cubicBezTo>
                  <a:cubicBezTo>
                    <a:pt x="90000" y="5520"/>
                    <a:pt x="90769" y="5230"/>
                    <a:pt x="90769" y="5230"/>
                  </a:cubicBezTo>
                  <a:cubicBezTo>
                    <a:pt x="90769" y="5230"/>
                    <a:pt x="91153" y="4358"/>
                    <a:pt x="91153" y="4358"/>
                  </a:cubicBezTo>
                  <a:cubicBezTo>
                    <a:pt x="91153" y="4358"/>
                    <a:pt x="91153" y="4067"/>
                    <a:pt x="91538" y="4067"/>
                  </a:cubicBezTo>
                  <a:cubicBezTo>
                    <a:pt x="91538" y="4067"/>
                    <a:pt x="92307" y="3486"/>
                    <a:pt x="92307" y="3486"/>
                  </a:cubicBezTo>
                  <a:cubicBezTo>
                    <a:pt x="92692" y="3196"/>
                    <a:pt x="92692" y="3196"/>
                    <a:pt x="93076" y="3196"/>
                  </a:cubicBezTo>
                  <a:cubicBezTo>
                    <a:pt x="93076" y="3196"/>
                    <a:pt x="93461" y="3777"/>
                    <a:pt x="93461" y="3777"/>
                  </a:cubicBezTo>
                  <a:cubicBezTo>
                    <a:pt x="93461" y="3777"/>
                    <a:pt x="93461" y="4067"/>
                    <a:pt x="93076" y="4358"/>
                  </a:cubicBezTo>
                  <a:cubicBezTo>
                    <a:pt x="92692" y="4358"/>
                    <a:pt x="92307" y="4648"/>
                    <a:pt x="92307" y="4648"/>
                  </a:cubicBezTo>
                  <a:cubicBezTo>
                    <a:pt x="92307" y="4648"/>
                    <a:pt x="93076" y="5230"/>
                    <a:pt x="93076" y="5230"/>
                  </a:cubicBezTo>
                  <a:cubicBezTo>
                    <a:pt x="93076" y="5230"/>
                    <a:pt x="93461" y="5520"/>
                    <a:pt x="93461" y="5520"/>
                  </a:cubicBezTo>
                  <a:cubicBezTo>
                    <a:pt x="93461" y="5811"/>
                    <a:pt x="93076" y="6101"/>
                    <a:pt x="93076" y="6101"/>
                  </a:cubicBezTo>
                  <a:cubicBezTo>
                    <a:pt x="93461" y="6101"/>
                    <a:pt x="94615" y="5811"/>
                    <a:pt x="94615" y="5811"/>
                  </a:cubicBezTo>
                  <a:cubicBezTo>
                    <a:pt x="94615" y="5811"/>
                    <a:pt x="94615" y="5230"/>
                    <a:pt x="94615" y="5230"/>
                  </a:cubicBezTo>
                  <a:cubicBezTo>
                    <a:pt x="94615" y="5230"/>
                    <a:pt x="95384" y="4648"/>
                    <a:pt x="95384" y="4648"/>
                  </a:cubicBezTo>
                  <a:cubicBezTo>
                    <a:pt x="95769" y="4648"/>
                    <a:pt x="96538" y="4939"/>
                    <a:pt x="96538" y="4939"/>
                  </a:cubicBezTo>
                  <a:cubicBezTo>
                    <a:pt x="96538" y="4939"/>
                    <a:pt x="96538" y="5230"/>
                    <a:pt x="96538" y="5520"/>
                  </a:cubicBezTo>
                  <a:cubicBezTo>
                    <a:pt x="96153" y="5520"/>
                    <a:pt x="95384" y="6101"/>
                    <a:pt x="95384" y="6101"/>
                  </a:cubicBezTo>
                  <a:cubicBezTo>
                    <a:pt x="95384" y="6392"/>
                    <a:pt x="95000" y="6392"/>
                    <a:pt x="95384" y="6392"/>
                  </a:cubicBezTo>
                  <a:cubicBezTo>
                    <a:pt x="95384" y="6682"/>
                    <a:pt x="96153" y="7263"/>
                    <a:pt x="96153" y="7263"/>
                  </a:cubicBezTo>
                  <a:cubicBezTo>
                    <a:pt x="97307" y="7845"/>
                    <a:pt x="97307" y="7845"/>
                    <a:pt x="97307" y="7845"/>
                  </a:cubicBezTo>
                  <a:cubicBezTo>
                    <a:pt x="97307" y="7845"/>
                    <a:pt x="97307" y="8135"/>
                    <a:pt x="97307" y="8426"/>
                  </a:cubicBezTo>
                  <a:cubicBezTo>
                    <a:pt x="97307" y="8426"/>
                    <a:pt x="95384" y="8426"/>
                    <a:pt x="95384" y="8426"/>
                  </a:cubicBezTo>
                  <a:cubicBezTo>
                    <a:pt x="95384" y="8426"/>
                    <a:pt x="95384" y="8426"/>
                    <a:pt x="95000" y="8716"/>
                  </a:cubicBezTo>
                  <a:cubicBezTo>
                    <a:pt x="95000" y="8716"/>
                    <a:pt x="94615" y="9007"/>
                    <a:pt x="93846" y="9297"/>
                  </a:cubicBezTo>
                  <a:cubicBezTo>
                    <a:pt x="93076" y="9297"/>
                    <a:pt x="93076" y="9297"/>
                    <a:pt x="93076" y="9588"/>
                  </a:cubicBezTo>
                  <a:cubicBezTo>
                    <a:pt x="93076" y="9878"/>
                    <a:pt x="92692" y="10169"/>
                    <a:pt x="93076" y="10460"/>
                  </a:cubicBezTo>
                  <a:cubicBezTo>
                    <a:pt x="93461" y="10750"/>
                    <a:pt x="94230" y="11041"/>
                    <a:pt x="94230" y="11041"/>
                  </a:cubicBezTo>
                  <a:cubicBezTo>
                    <a:pt x="94230" y="11041"/>
                    <a:pt x="96153" y="11622"/>
                    <a:pt x="96153" y="11331"/>
                  </a:cubicBezTo>
                  <a:cubicBezTo>
                    <a:pt x="96153" y="11331"/>
                    <a:pt x="98846" y="11331"/>
                    <a:pt x="98846" y="11331"/>
                  </a:cubicBezTo>
                  <a:cubicBezTo>
                    <a:pt x="100000" y="11331"/>
                    <a:pt x="100000" y="11331"/>
                    <a:pt x="100000" y="11331"/>
                  </a:cubicBezTo>
                  <a:cubicBezTo>
                    <a:pt x="100000" y="11331"/>
                    <a:pt x="100384" y="11912"/>
                    <a:pt x="100769" y="12203"/>
                  </a:cubicBezTo>
                  <a:cubicBezTo>
                    <a:pt x="100769" y="12203"/>
                    <a:pt x="102307" y="13075"/>
                    <a:pt x="102307" y="13075"/>
                  </a:cubicBezTo>
                  <a:cubicBezTo>
                    <a:pt x="103076" y="13075"/>
                    <a:pt x="103076" y="13075"/>
                    <a:pt x="103076" y="13075"/>
                  </a:cubicBezTo>
                  <a:cubicBezTo>
                    <a:pt x="103461" y="14237"/>
                    <a:pt x="103461" y="14237"/>
                    <a:pt x="103461" y="14237"/>
                  </a:cubicBezTo>
                  <a:cubicBezTo>
                    <a:pt x="103076" y="15108"/>
                    <a:pt x="103076" y="15108"/>
                    <a:pt x="103076" y="15108"/>
                  </a:cubicBezTo>
                  <a:cubicBezTo>
                    <a:pt x="101923" y="15399"/>
                    <a:pt x="101923" y="15399"/>
                    <a:pt x="101923" y="15399"/>
                  </a:cubicBezTo>
                  <a:cubicBezTo>
                    <a:pt x="100384" y="16271"/>
                    <a:pt x="100384" y="16271"/>
                    <a:pt x="100384" y="16271"/>
                  </a:cubicBezTo>
                  <a:cubicBezTo>
                    <a:pt x="99615" y="15980"/>
                    <a:pt x="99615" y="15980"/>
                    <a:pt x="99615" y="15980"/>
                  </a:cubicBezTo>
                  <a:cubicBezTo>
                    <a:pt x="99615" y="15980"/>
                    <a:pt x="100384" y="16561"/>
                    <a:pt x="100769" y="16561"/>
                  </a:cubicBezTo>
                  <a:cubicBezTo>
                    <a:pt x="101153" y="16561"/>
                    <a:pt x="101538" y="16852"/>
                    <a:pt x="101538" y="16852"/>
                  </a:cubicBezTo>
                  <a:cubicBezTo>
                    <a:pt x="101923" y="16852"/>
                    <a:pt x="103461" y="16852"/>
                    <a:pt x="105000" y="16852"/>
                  </a:cubicBezTo>
                  <a:cubicBezTo>
                    <a:pt x="105000" y="17142"/>
                    <a:pt x="105000" y="17142"/>
                    <a:pt x="105000" y="17433"/>
                  </a:cubicBezTo>
                  <a:cubicBezTo>
                    <a:pt x="105384" y="17723"/>
                    <a:pt x="105769" y="18886"/>
                    <a:pt x="105769" y="19176"/>
                  </a:cubicBezTo>
                  <a:cubicBezTo>
                    <a:pt x="105769" y="19176"/>
                    <a:pt x="106153" y="20338"/>
                    <a:pt x="106923" y="21210"/>
                  </a:cubicBezTo>
                  <a:cubicBezTo>
                    <a:pt x="108076" y="22372"/>
                    <a:pt x="107692" y="22663"/>
                    <a:pt x="107692" y="22663"/>
                  </a:cubicBezTo>
                  <a:cubicBezTo>
                    <a:pt x="107692" y="25278"/>
                    <a:pt x="107692" y="25278"/>
                    <a:pt x="107692" y="25278"/>
                  </a:cubicBezTo>
                  <a:cubicBezTo>
                    <a:pt x="107692" y="27602"/>
                    <a:pt x="107692" y="27602"/>
                    <a:pt x="107692" y="27602"/>
                  </a:cubicBezTo>
                  <a:cubicBezTo>
                    <a:pt x="105769" y="28765"/>
                    <a:pt x="105769" y="28765"/>
                    <a:pt x="105769" y="28765"/>
                  </a:cubicBezTo>
                  <a:cubicBezTo>
                    <a:pt x="105000" y="31380"/>
                    <a:pt x="105000" y="31380"/>
                    <a:pt x="105000" y="31380"/>
                  </a:cubicBezTo>
                  <a:cubicBezTo>
                    <a:pt x="105000" y="31380"/>
                    <a:pt x="105384" y="31670"/>
                    <a:pt x="105769" y="31670"/>
                  </a:cubicBezTo>
                  <a:cubicBezTo>
                    <a:pt x="106153" y="31961"/>
                    <a:pt x="107307" y="32832"/>
                    <a:pt x="107307" y="32832"/>
                  </a:cubicBezTo>
                  <a:cubicBezTo>
                    <a:pt x="107692" y="33123"/>
                    <a:pt x="110000" y="33995"/>
                    <a:pt x="111153" y="34285"/>
                  </a:cubicBezTo>
                  <a:cubicBezTo>
                    <a:pt x="112307" y="34866"/>
                    <a:pt x="111923" y="36319"/>
                    <a:pt x="111923" y="36319"/>
                  </a:cubicBezTo>
                  <a:cubicBezTo>
                    <a:pt x="111153" y="38353"/>
                    <a:pt x="111153" y="38353"/>
                    <a:pt x="111153" y="38353"/>
                  </a:cubicBezTo>
                  <a:cubicBezTo>
                    <a:pt x="111153" y="38353"/>
                    <a:pt x="111538" y="39515"/>
                    <a:pt x="112307" y="39515"/>
                  </a:cubicBezTo>
                  <a:cubicBezTo>
                    <a:pt x="112692" y="39225"/>
                    <a:pt x="113076" y="40968"/>
                    <a:pt x="113076" y="40968"/>
                  </a:cubicBezTo>
                  <a:cubicBezTo>
                    <a:pt x="113076" y="40968"/>
                    <a:pt x="113461" y="42711"/>
                    <a:pt x="113461" y="43002"/>
                  </a:cubicBezTo>
                  <a:cubicBezTo>
                    <a:pt x="113076" y="43292"/>
                    <a:pt x="113461" y="43583"/>
                    <a:pt x="113461" y="43583"/>
                  </a:cubicBezTo>
                  <a:cubicBezTo>
                    <a:pt x="114230" y="44745"/>
                    <a:pt x="114230" y="44745"/>
                    <a:pt x="114230" y="44745"/>
                  </a:cubicBezTo>
                  <a:cubicBezTo>
                    <a:pt x="114230" y="44745"/>
                    <a:pt x="113846" y="45617"/>
                    <a:pt x="113461" y="45907"/>
                  </a:cubicBezTo>
                  <a:cubicBezTo>
                    <a:pt x="113461" y="46489"/>
                    <a:pt x="113076" y="47070"/>
                    <a:pt x="113076" y="47070"/>
                  </a:cubicBezTo>
                  <a:cubicBezTo>
                    <a:pt x="113461" y="47941"/>
                    <a:pt x="113461" y="47941"/>
                    <a:pt x="113461" y="47941"/>
                  </a:cubicBezTo>
                  <a:cubicBezTo>
                    <a:pt x="115000" y="49394"/>
                    <a:pt x="115000" y="49394"/>
                    <a:pt x="115000" y="49394"/>
                  </a:cubicBezTo>
                  <a:cubicBezTo>
                    <a:pt x="115000" y="50847"/>
                    <a:pt x="115000" y="50847"/>
                    <a:pt x="115000" y="50847"/>
                  </a:cubicBezTo>
                  <a:cubicBezTo>
                    <a:pt x="115000" y="51719"/>
                    <a:pt x="115000" y="51719"/>
                    <a:pt x="115000" y="51719"/>
                  </a:cubicBezTo>
                  <a:cubicBezTo>
                    <a:pt x="115000" y="51719"/>
                    <a:pt x="116153" y="52009"/>
                    <a:pt x="116538" y="52009"/>
                  </a:cubicBezTo>
                  <a:cubicBezTo>
                    <a:pt x="116923" y="52009"/>
                    <a:pt x="117692" y="52590"/>
                    <a:pt x="117692" y="52590"/>
                  </a:cubicBezTo>
                  <a:cubicBezTo>
                    <a:pt x="117692" y="52590"/>
                    <a:pt x="117692" y="53171"/>
                    <a:pt x="117692" y="53462"/>
                  </a:cubicBezTo>
                  <a:cubicBezTo>
                    <a:pt x="117692" y="53462"/>
                    <a:pt x="118846" y="54624"/>
                    <a:pt x="118846" y="54624"/>
                  </a:cubicBezTo>
                  <a:cubicBezTo>
                    <a:pt x="119230" y="54915"/>
                    <a:pt x="120000" y="55786"/>
                    <a:pt x="120000" y="55786"/>
                  </a:cubicBezTo>
                  <a:cubicBezTo>
                    <a:pt x="120000" y="55786"/>
                    <a:pt x="120000" y="56368"/>
                    <a:pt x="118846" y="57239"/>
                  </a:cubicBezTo>
                  <a:cubicBezTo>
                    <a:pt x="118076" y="58111"/>
                    <a:pt x="118461" y="58111"/>
                    <a:pt x="118461" y="58401"/>
                  </a:cubicBezTo>
                  <a:cubicBezTo>
                    <a:pt x="118461" y="58692"/>
                    <a:pt x="118846" y="59273"/>
                    <a:pt x="118846" y="59273"/>
                  </a:cubicBezTo>
                  <a:cubicBezTo>
                    <a:pt x="118846" y="59273"/>
                    <a:pt x="118461" y="59564"/>
                    <a:pt x="118076" y="59854"/>
                  </a:cubicBezTo>
                  <a:cubicBezTo>
                    <a:pt x="118076" y="59854"/>
                    <a:pt x="117692" y="60435"/>
                    <a:pt x="117692" y="61016"/>
                  </a:cubicBezTo>
                  <a:cubicBezTo>
                    <a:pt x="116153" y="61888"/>
                    <a:pt x="116153" y="61888"/>
                    <a:pt x="116153" y="61888"/>
                  </a:cubicBezTo>
                  <a:cubicBezTo>
                    <a:pt x="116153" y="61888"/>
                    <a:pt x="116153" y="61888"/>
                    <a:pt x="115769" y="62179"/>
                  </a:cubicBezTo>
                  <a:cubicBezTo>
                    <a:pt x="115769" y="61888"/>
                    <a:pt x="115384" y="61888"/>
                    <a:pt x="115000" y="61888"/>
                  </a:cubicBezTo>
                  <a:cubicBezTo>
                    <a:pt x="114615" y="61598"/>
                    <a:pt x="114230" y="61307"/>
                    <a:pt x="114230" y="61307"/>
                  </a:cubicBezTo>
                  <a:cubicBezTo>
                    <a:pt x="114230" y="61307"/>
                    <a:pt x="114230" y="60726"/>
                    <a:pt x="114230" y="60145"/>
                  </a:cubicBezTo>
                  <a:cubicBezTo>
                    <a:pt x="114230" y="59564"/>
                    <a:pt x="114230" y="59854"/>
                    <a:pt x="114230" y="59564"/>
                  </a:cubicBezTo>
                  <a:cubicBezTo>
                    <a:pt x="113846" y="59273"/>
                    <a:pt x="113076" y="58983"/>
                    <a:pt x="112307" y="58692"/>
                  </a:cubicBezTo>
                  <a:cubicBezTo>
                    <a:pt x="111538" y="58692"/>
                    <a:pt x="110000" y="58692"/>
                    <a:pt x="109615" y="58983"/>
                  </a:cubicBezTo>
                  <a:cubicBezTo>
                    <a:pt x="109615" y="58983"/>
                    <a:pt x="109615" y="60145"/>
                    <a:pt x="109615" y="60145"/>
                  </a:cubicBezTo>
                  <a:cubicBezTo>
                    <a:pt x="110384" y="61016"/>
                    <a:pt x="110384" y="61016"/>
                    <a:pt x="110384" y="61016"/>
                  </a:cubicBezTo>
                  <a:cubicBezTo>
                    <a:pt x="110000" y="61598"/>
                    <a:pt x="110000" y="61598"/>
                    <a:pt x="110000" y="61598"/>
                  </a:cubicBezTo>
                  <a:cubicBezTo>
                    <a:pt x="110000" y="61598"/>
                    <a:pt x="106538" y="62179"/>
                    <a:pt x="105384" y="62179"/>
                  </a:cubicBezTo>
                  <a:cubicBezTo>
                    <a:pt x="104230" y="62179"/>
                    <a:pt x="104615" y="62760"/>
                    <a:pt x="104615" y="62760"/>
                  </a:cubicBezTo>
                  <a:cubicBezTo>
                    <a:pt x="103846" y="63922"/>
                    <a:pt x="103846" y="63922"/>
                    <a:pt x="103846" y="63922"/>
                  </a:cubicBezTo>
                  <a:cubicBezTo>
                    <a:pt x="103076" y="64503"/>
                    <a:pt x="103076" y="64503"/>
                    <a:pt x="103076" y="64503"/>
                  </a:cubicBezTo>
                  <a:cubicBezTo>
                    <a:pt x="100769" y="65084"/>
                    <a:pt x="100769" y="65084"/>
                    <a:pt x="100769" y="65084"/>
                  </a:cubicBezTo>
                  <a:cubicBezTo>
                    <a:pt x="100769" y="65084"/>
                    <a:pt x="98461" y="66537"/>
                    <a:pt x="98076" y="66537"/>
                  </a:cubicBezTo>
                  <a:cubicBezTo>
                    <a:pt x="96538" y="67409"/>
                    <a:pt x="96538" y="67409"/>
                    <a:pt x="96538" y="67409"/>
                  </a:cubicBezTo>
                  <a:cubicBezTo>
                    <a:pt x="96538" y="67409"/>
                    <a:pt x="96153" y="67409"/>
                    <a:pt x="95000" y="67990"/>
                  </a:cubicBezTo>
                  <a:cubicBezTo>
                    <a:pt x="93461" y="68280"/>
                    <a:pt x="94230" y="68861"/>
                    <a:pt x="93846" y="69152"/>
                  </a:cubicBezTo>
                  <a:cubicBezTo>
                    <a:pt x="93846" y="69733"/>
                    <a:pt x="93461" y="69733"/>
                    <a:pt x="92692" y="70024"/>
                  </a:cubicBezTo>
                  <a:cubicBezTo>
                    <a:pt x="92307" y="70024"/>
                    <a:pt x="91153" y="69733"/>
                    <a:pt x="90384" y="69733"/>
                  </a:cubicBezTo>
                  <a:cubicBezTo>
                    <a:pt x="90000" y="69733"/>
                    <a:pt x="88846" y="70314"/>
                    <a:pt x="88076" y="70314"/>
                  </a:cubicBezTo>
                  <a:cubicBezTo>
                    <a:pt x="86923" y="70314"/>
                    <a:pt x="86923" y="70314"/>
                    <a:pt x="86923" y="70314"/>
                  </a:cubicBezTo>
                  <a:cubicBezTo>
                    <a:pt x="85384" y="71767"/>
                    <a:pt x="85384" y="71767"/>
                    <a:pt x="85384" y="71767"/>
                  </a:cubicBezTo>
                  <a:cubicBezTo>
                    <a:pt x="84230" y="73510"/>
                    <a:pt x="84230" y="73510"/>
                    <a:pt x="84230" y="73510"/>
                  </a:cubicBezTo>
                  <a:cubicBezTo>
                    <a:pt x="83846" y="72639"/>
                    <a:pt x="83846" y="72639"/>
                    <a:pt x="83846" y="72639"/>
                  </a:cubicBezTo>
                  <a:cubicBezTo>
                    <a:pt x="83461" y="71476"/>
                    <a:pt x="83461" y="71476"/>
                    <a:pt x="83461" y="71476"/>
                  </a:cubicBezTo>
                  <a:cubicBezTo>
                    <a:pt x="81538" y="71476"/>
                    <a:pt x="81538" y="71476"/>
                    <a:pt x="81538" y="71476"/>
                  </a:cubicBezTo>
                  <a:cubicBezTo>
                    <a:pt x="81923" y="72348"/>
                    <a:pt x="81923" y="72348"/>
                    <a:pt x="81923" y="72348"/>
                  </a:cubicBezTo>
                  <a:cubicBezTo>
                    <a:pt x="81923" y="72348"/>
                    <a:pt x="82692" y="74382"/>
                    <a:pt x="83076" y="74673"/>
                  </a:cubicBezTo>
                  <a:cubicBezTo>
                    <a:pt x="83461" y="74963"/>
                    <a:pt x="83846" y="74963"/>
                    <a:pt x="84615" y="75254"/>
                  </a:cubicBezTo>
                  <a:cubicBezTo>
                    <a:pt x="85769" y="75835"/>
                    <a:pt x="85769" y="75835"/>
                    <a:pt x="86923" y="76416"/>
                  </a:cubicBezTo>
                  <a:cubicBezTo>
                    <a:pt x="88076" y="76997"/>
                    <a:pt x="87692" y="77578"/>
                    <a:pt x="87692" y="77869"/>
                  </a:cubicBezTo>
                  <a:cubicBezTo>
                    <a:pt x="87692" y="78450"/>
                    <a:pt x="87692" y="78450"/>
                    <a:pt x="86923" y="79031"/>
                  </a:cubicBezTo>
                  <a:cubicBezTo>
                    <a:pt x="86153" y="79903"/>
                    <a:pt x="86923" y="80484"/>
                    <a:pt x="86923" y="80484"/>
                  </a:cubicBezTo>
                  <a:cubicBezTo>
                    <a:pt x="86923" y="80484"/>
                    <a:pt x="87307" y="81065"/>
                    <a:pt x="88076" y="81646"/>
                  </a:cubicBezTo>
                  <a:cubicBezTo>
                    <a:pt x="88846" y="82227"/>
                    <a:pt x="88461" y="82518"/>
                    <a:pt x="88846" y="83389"/>
                  </a:cubicBezTo>
                  <a:cubicBezTo>
                    <a:pt x="88846" y="84261"/>
                    <a:pt x="88846" y="83970"/>
                    <a:pt x="89615" y="84842"/>
                  </a:cubicBezTo>
                  <a:cubicBezTo>
                    <a:pt x="90384" y="85423"/>
                    <a:pt x="90000" y="85133"/>
                    <a:pt x="90769" y="85714"/>
                  </a:cubicBezTo>
                  <a:cubicBezTo>
                    <a:pt x="91538" y="86295"/>
                    <a:pt x="91538" y="86585"/>
                    <a:pt x="91538" y="86585"/>
                  </a:cubicBezTo>
                  <a:cubicBezTo>
                    <a:pt x="91538" y="86585"/>
                    <a:pt x="93846" y="86004"/>
                    <a:pt x="94615" y="86585"/>
                  </a:cubicBezTo>
                  <a:cubicBezTo>
                    <a:pt x="95384" y="87167"/>
                    <a:pt x="95000" y="86876"/>
                    <a:pt x="96538" y="87748"/>
                  </a:cubicBezTo>
                  <a:cubicBezTo>
                    <a:pt x="97692" y="88910"/>
                    <a:pt x="96538" y="88329"/>
                    <a:pt x="96923" y="89200"/>
                  </a:cubicBezTo>
                  <a:cubicBezTo>
                    <a:pt x="97307" y="89782"/>
                    <a:pt x="97692" y="89491"/>
                    <a:pt x="97692" y="89491"/>
                  </a:cubicBezTo>
                  <a:cubicBezTo>
                    <a:pt x="97692" y="89491"/>
                    <a:pt x="98076" y="89782"/>
                    <a:pt x="98846" y="89782"/>
                  </a:cubicBezTo>
                  <a:cubicBezTo>
                    <a:pt x="99615" y="89782"/>
                    <a:pt x="99615" y="90363"/>
                    <a:pt x="99615" y="90944"/>
                  </a:cubicBezTo>
                  <a:cubicBezTo>
                    <a:pt x="100000" y="91525"/>
                    <a:pt x="100000" y="91525"/>
                    <a:pt x="100769" y="92106"/>
                  </a:cubicBezTo>
                  <a:cubicBezTo>
                    <a:pt x="101153" y="92397"/>
                    <a:pt x="101538" y="92106"/>
                    <a:pt x="102692" y="91815"/>
                  </a:cubicBezTo>
                  <a:cubicBezTo>
                    <a:pt x="103461" y="91815"/>
                    <a:pt x="103076" y="92397"/>
                    <a:pt x="103076" y="92687"/>
                  </a:cubicBezTo>
                  <a:cubicBezTo>
                    <a:pt x="103076" y="92978"/>
                    <a:pt x="103846" y="92978"/>
                    <a:pt x="104615" y="93268"/>
                  </a:cubicBezTo>
                  <a:cubicBezTo>
                    <a:pt x="105384" y="93559"/>
                    <a:pt x="105000" y="93559"/>
                    <a:pt x="105769" y="94140"/>
                  </a:cubicBezTo>
                  <a:cubicBezTo>
                    <a:pt x="105769" y="94140"/>
                    <a:pt x="105769" y="94140"/>
                    <a:pt x="105769" y="94430"/>
                  </a:cubicBezTo>
                  <a:close/>
                  <a:moveTo>
                    <a:pt x="21153" y="114479"/>
                  </a:moveTo>
                  <a:cubicBezTo>
                    <a:pt x="21153" y="114479"/>
                    <a:pt x="21153" y="114479"/>
                    <a:pt x="21153" y="114479"/>
                  </a:cubicBezTo>
                  <a:cubicBezTo>
                    <a:pt x="21153" y="114479"/>
                    <a:pt x="21153" y="114479"/>
                    <a:pt x="21153" y="114479"/>
                  </a:cubicBezTo>
                  <a:cubicBezTo>
                    <a:pt x="21153" y="114479"/>
                    <a:pt x="21153" y="114479"/>
                    <a:pt x="21153" y="114479"/>
                  </a:cubicBezTo>
                  <a:close/>
                  <a:moveTo>
                    <a:pt x="49230" y="116222"/>
                  </a:moveTo>
                  <a:cubicBezTo>
                    <a:pt x="49230" y="116222"/>
                    <a:pt x="49230" y="116222"/>
                    <a:pt x="49230" y="116222"/>
                  </a:cubicBezTo>
                  <a:cubicBezTo>
                    <a:pt x="49230" y="116222"/>
                    <a:pt x="49230" y="116222"/>
                    <a:pt x="49230" y="116222"/>
                  </a:cubicBezTo>
                  <a:cubicBezTo>
                    <a:pt x="49230" y="116222"/>
                    <a:pt x="49230" y="116222"/>
                    <a:pt x="49230" y="116222"/>
                  </a:cubicBezTo>
                  <a:cubicBezTo>
                    <a:pt x="49230" y="116222"/>
                    <a:pt x="49230" y="116222"/>
                    <a:pt x="49230" y="116222"/>
                  </a:cubicBezTo>
                  <a:close/>
                  <a:moveTo>
                    <a:pt x="120000" y="59273"/>
                  </a:moveTo>
                  <a:cubicBezTo>
                    <a:pt x="120000" y="59273"/>
                    <a:pt x="120000" y="59273"/>
                    <a:pt x="120000" y="59273"/>
                  </a:cubicBezTo>
                  <a:cubicBezTo>
                    <a:pt x="120000" y="59273"/>
                    <a:pt x="120000" y="59273"/>
                    <a:pt x="120000" y="59273"/>
                  </a:cubicBezTo>
                  <a:cubicBezTo>
                    <a:pt x="120000" y="59273"/>
                    <a:pt x="120000" y="59273"/>
                    <a:pt x="120000" y="59273"/>
                  </a:cubicBezTo>
                  <a:close/>
                </a:path>
              </a:pathLst>
            </a:custGeom>
            <a:solidFill>
              <a:srgbClr val="C7C7C7"/>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0" name="Shape 2047">
              <a:extLst>
                <a:ext uri="{FF2B5EF4-FFF2-40B4-BE49-F238E27FC236}">
                  <a16:creationId xmlns:a16="http://schemas.microsoft.com/office/drawing/2014/main" id="{A6D10D10-56AC-E46A-C632-818CF928FDD8}"/>
                </a:ext>
              </a:extLst>
            </p:cNvPr>
            <p:cNvSpPr/>
            <p:nvPr/>
          </p:nvSpPr>
          <p:spPr>
            <a:xfrm>
              <a:off x="4736816" y="3211660"/>
              <a:ext cx="1121418" cy="1240146"/>
            </a:xfrm>
            <a:custGeom>
              <a:avLst/>
              <a:gdLst/>
              <a:ahLst/>
              <a:cxnLst/>
              <a:rect l="0" t="0" r="0" b="0"/>
              <a:pathLst>
                <a:path w="120000" h="120000" extrusionOk="0">
                  <a:moveTo>
                    <a:pt x="91707" y="101818"/>
                  </a:moveTo>
                  <a:cubicBezTo>
                    <a:pt x="91951" y="103315"/>
                    <a:pt x="91951" y="103315"/>
                    <a:pt x="91951" y="103315"/>
                  </a:cubicBezTo>
                  <a:cubicBezTo>
                    <a:pt x="91951" y="103315"/>
                    <a:pt x="90487" y="105454"/>
                    <a:pt x="90487" y="105668"/>
                  </a:cubicBezTo>
                  <a:cubicBezTo>
                    <a:pt x="90487" y="105882"/>
                    <a:pt x="90000" y="106737"/>
                    <a:pt x="89512" y="107379"/>
                  </a:cubicBezTo>
                  <a:cubicBezTo>
                    <a:pt x="89268" y="107807"/>
                    <a:pt x="87804" y="109518"/>
                    <a:pt x="87804" y="109518"/>
                  </a:cubicBezTo>
                  <a:cubicBezTo>
                    <a:pt x="87804" y="109518"/>
                    <a:pt x="87804" y="110160"/>
                    <a:pt x="88292" y="110588"/>
                  </a:cubicBezTo>
                  <a:cubicBezTo>
                    <a:pt x="88536" y="111016"/>
                    <a:pt x="89268" y="111657"/>
                    <a:pt x="89268" y="112299"/>
                  </a:cubicBezTo>
                  <a:cubicBezTo>
                    <a:pt x="89268" y="112727"/>
                    <a:pt x="90487" y="113368"/>
                    <a:pt x="90487" y="113368"/>
                  </a:cubicBezTo>
                  <a:cubicBezTo>
                    <a:pt x="90731" y="114652"/>
                    <a:pt x="90731" y="114652"/>
                    <a:pt x="90731" y="114652"/>
                  </a:cubicBezTo>
                  <a:cubicBezTo>
                    <a:pt x="90731" y="114652"/>
                    <a:pt x="91463" y="115294"/>
                    <a:pt x="91463" y="115508"/>
                  </a:cubicBezTo>
                  <a:cubicBezTo>
                    <a:pt x="91219" y="115721"/>
                    <a:pt x="90000" y="116791"/>
                    <a:pt x="90000" y="116791"/>
                  </a:cubicBezTo>
                  <a:cubicBezTo>
                    <a:pt x="89756" y="118074"/>
                    <a:pt x="89756" y="118074"/>
                    <a:pt x="89756" y="118074"/>
                  </a:cubicBezTo>
                  <a:cubicBezTo>
                    <a:pt x="89756" y="118716"/>
                    <a:pt x="89756" y="118716"/>
                    <a:pt x="89756" y="118716"/>
                  </a:cubicBezTo>
                  <a:cubicBezTo>
                    <a:pt x="89756" y="118716"/>
                    <a:pt x="90000" y="118716"/>
                    <a:pt x="89756" y="119358"/>
                  </a:cubicBezTo>
                  <a:cubicBezTo>
                    <a:pt x="89512" y="119786"/>
                    <a:pt x="89512" y="119786"/>
                    <a:pt x="89268" y="119786"/>
                  </a:cubicBezTo>
                  <a:cubicBezTo>
                    <a:pt x="89024" y="120000"/>
                    <a:pt x="86585" y="119786"/>
                    <a:pt x="86585" y="119786"/>
                  </a:cubicBezTo>
                  <a:cubicBezTo>
                    <a:pt x="84146" y="119358"/>
                    <a:pt x="84146" y="119358"/>
                    <a:pt x="84146" y="119358"/>
                  </a:cubicBezTo>
                  <a:cubicBezTo>
                    <a:pt x="84146" y="119358"/>
                    <a:pt x="82926" y="119144"/>
                    <a:pt x="82439" y="118930"/>
                  </a:cubicBezTo>
                  <a:cubicBezTo>
                    <a:pt x="82195" y="118716"/>
                    <a:pt x="81707" y="118502"/>
                    <a:pt x="81707" y="118502"/>
                  </a:cubicBezTo>
                  <a:cubicBezTo>
                    <a:pt x="80975" y="116577"/>
                    <a:pt x="80975" y="116577"/>
                    <a:pt x="80975" y="116577"/>
                  </a:cubicBezTo>
                  <a:cubicBezTo>
                    <a:pt x="79024" y="116363"/>
                    <a:pt x="79024" y="116363"/>
                    <a:pt x="79024" y="116363"/>
                  </a:cubicBezTo>
                  <a:cubicBezTo>
                    <a:pt x="74146" y="115721"/>
                    <a:pt x="74146" y="115721"/>
                    <a:pt x="74146" y="115721"/>
                  </a:cubicBezTo>
                  <a:cubicBezTo>
                    <a:pt x="74146" y="115721"/>
                    <a:pt x="72439" y="114438"/>
                    <a:pt x="72195" y="114224"/>
                  </a:cubicBezTo>
                  <a:cubicBezTo>
                    <a:pt x="71707" y="114010"/>
                    <a:pt x="71219" y="113368"/>
                    <a:pt x="71219" y="113368"/>
                  </a:cubicBezTo>
                  <a:cubicBezTo>
                    <a:pt x="70243" y="113155"/>
                    <a:pt x="70243" y="113155"/>
                    <a:pt x="70243" y="113155"/>
                  </a:cubicBezTo>
                  <a:cubicBezTo>
                    <a:pt x="68292" y="111443"/>
                    <a:pt x="68292" y="111443"/>
                    <a:pt x="68292" y="111443"/>
                  </a:cubicBezTo>
                  <a:cubicBezTo>
                    <a:pt x="66341" y="111443"/>
                    <a:pt x="66341" y="111443"/>
                    <a:pt x="66341" y="111443"/>
                  </a:cubicBezTo>
                  <a:cubicBezTo>
                    <a:pt x="64878" y="110588"/>
                    <a:pt x="64878" y="110588"/>
                    <a:pt x="64878" y="110588"/>
                  </a:cubicBezTo>
                  <a:cubicBezTo>
                    <a:pt x="63170" y="110588"/>
                    <a:pt x="63170" y="110588"/>
                    <a:pt x="63170" y="110588"/>
                  </a:cubicBezTo>
                  <a:cubicBezTo>
                    <a:pt x="63170" y="110588"/>
                    <a:pt x="61951" y="110374"/>
                    <a:pt x="61951" y="110160"/>
                  </a:cubicBezTo>
                  <a:cubicBezTo>
                    <a:pt x="61707" y="109732"/>
                    <a:pt x="60243" y="109090"/>
                    <a:pt x="60243" y="109090"/>
                  </a:cubicBezTo>
                  <a:cubicBezTo>
                    <a:pt x="60243" y="109090"/>
                    <a:pt x="60243" y="107807"/>
                    <a:pt x="60243" y="107593"/>
                  </a:cubicBezTo>
                  <a:cubicBezTo>
                    <a:pt x="60243" y="107379"/>
                    <a:pt x="60487" y="105240"/>
                    <a:pt x="60487" y="105240"/>
                  </a:cubicBezTo>
                  <a:cubicBezTo>
                    <a:pt x="61463" y="104171"/>
                    <a:pt x="61463" y="104171"/>
                    <a:pt x="61463" y="104171"/>
                  </a:cubicBezTo>
                  <a:cubicBezTo>
                    <a:pt x="62926" y="103743"/>
                    <a:pt x="62926" y="103743"/>
                    <a:pt x="62926" y="103743"/>
                  </a:cubicBezTo>
                  <a:cubicBezTo>
                    <a:pt x="63414" y="104598"/>
                    <a:pt x="63414" y="104598"/>
                    <a:pt x="63414" y="104598"/>
                  </a:cubicBezTo>
                  <a:cubicBezTo>
                    <a:pt x="65121" y="105240"/>
                    <a:pt x="65121" y="105240"/>
                    <a:pt x="65121" y="105240"/>
                  </a:cubicBezTo>
                  <a:cubicBezTo>
                    <a:pt x="66097" y="104598"/>
                    <a:pt x="66097" y="104598"/>
                    <a:pt x="66097" y="104598"/>
                  </a:cubicBezTo>
                  <a:cubicBezTo>
                    <a:pt x="66585" y="103315"/>
                    <a:pt x="66585" y="103315"/>
                    <a:pt x="66585" y="103315"/>
                  </a:cubicBezTo>
                  <a:cubicBezTo>
                    <a:pt x="68048" y="102887"/>
                    <a:pt x="68048" y="102887"/>
                    <a:pt x="68048" y="102887"/>
                  </a:cubicBezTo>
                  <a:cubicBezTo>
                    <a:pt x="69756" y="103529"/>
                    <a:pt x="69756" y="103529"/>
                    <a:pt x="69756" y="103529"/>
                  </a:cubicBezTo>
                  <a:cubicBezTo>
                    <a:pt x="70975" y="104598"/>
                    <a:pt x="70975" y="104598"/>
                    <a:pt x="70975" y="104598"/>
                  </a:cubicBezTo>
                  <a:cubicBezTo>
                    <a:pt x="73414" y="105240"/>
                    <a:pt x="73414" y="105240"/>
                    <a:pt x="73414" y="105240"/>
                  </a:cubicBezTo>
                  <a:cubicBezTo>
                    <a:pt x="75609" y="104812"/>
                    <a:pt x="75609" y="104812"/>
                    <a:pt x="75609" y="104812"/>
                  </a:cubicBezTo>
                  <a:cubicBezTo>
                    <a:pt x="77560" y="104598"/>
                    <a:pt x="77560" y="104598"/>
                    <a:pt x="77560" y="104598"/>
                  </a:cubicBezTo>
                  <a:cubicBezTo>
                    <a:pt x="77560" y="104598"/>
                    <a:pt x="78536" y="104598"/>
                    <a:pt x="79024" y="104598"/>
                  </a:cubicBezTo>
                  <a:cubicBezTo>
                    <a:pt x="79268" y="104385"/>
                    <a:pt x="80731" y="103957"/>
                    <a:pt x="80731" y="103957"/>
                  </a:cubicBezTo>
                  <a:cubicBezTo>
                    <a:pt x="83170" y="103315"/>
                    <a:pt x="83170" y="103315"/>
                    <a:pt x="83170" y="103315"/>
                  </a:cubicBezTo>
                  <a:cubicBezTo>
                    <a:pt x="84634" y="101604"/>
                    <a:pt x="84634" y="101604"/>
                    <a:pt x="84634" y="101604"/>
                  </a:cubicBezTo>
                  <a:cubicBezTo>
                    <a:pt x="86585" y="102245"/>
                    <a:pt x="86585" y="102245"/>
                    <a:pt x="86585" y="102245"/>
                  </a:cubicBezTo>
                  <a:cubicBezTo>
                    <a:pt x="88292" y="102459"/>
                    <a:pt x="88292" y="102459"/>
                    <a:pt x="88292" y="102459"/>
                  </a:cubicBezTo>
                  <a:cubicBezTo>
                    <a:pt x="89024" y="101390"/>
                    <a:pt x="89024" y="101390"/>
                    <a:pt x="89024" y="101390"/>
                  </a:cubicBezTo>
                  <a:cubicBezTo>
                    <a:pt x="90731" y="100534"/>
                    <a:pt x="90731" y="100534"/>
                    <a:pt x="90731" y="100534"/>
                  </a:cubicBezTo>
                  <a:cubicBezTo>
                    <a:pt x="91707" y="101818"/>
                    <a:pt x="91707" y="101818"/>
                    <a:pt x="91707" y="101818"/>
                  </a:cubicBezTo>
                  <a:close/>
                  <a:moveTo>
                    <a:pt x="94634" y="100320"/>
                  </a:moveTo>
                  <a:cubicBezTo>
                    <a:pt x="94634" y="100320"/>
                    <a:pt x="94634" y="100320"/>
                    <a:pt x="94634" y="100320"/>
                  </a:cubicBezTo>
                  <a:cubicBezTo>
                    <a:pt x="93658" y="101176"/>
                    <a:pt x="93658" y="101176"/>
                    <a:pt x="93658" y="101176"/>
                  </a:cubicBezTo>
                  <a:cubicBezTo>
                    <a:pt x="92682" y="101818"/>
                    <a:pt x="92682" y="101818"/>
                    <a:pt x="92682" y="101818"/>
                  </a:cubicBezTo>
                  <a:cubicBezTo>
                    <a:pt x="92682" y="101818"/>
                    <a:pt x="92926" y="102673"/>
                    <a:pt x="92926" y="103101"/>
                  </a:cubicBezTo>
                  <a:cubicBezTo>
                    <a:pt x="93170" y="103529"/>
                    <a:pt x="93902" y="104598"/>
                    <a:pt x="93902" y="104598"/>
                  </a:cubicBezTo>
                  <a:cubicBezTo>
                    <a:pt x="96341" y="104598"/>
                    <a:pt x="96341" y="104598"/>
                    <a:pt x="96341" y="104598"/>
                  </a:cubicBezTo>
                  <a:cubicBezTo>
                    <a:pt x="98048" y="103743"/>
                    <a:pt x="98048" y="103743"/>
                    <a:pt x="98048" y="103743"/>
                  </a:cubicBezTo>
                  <a:cubicBezTo>
                    <a:pt x="98292" y="102245"/>
                    <a:pt x="98292" y="102245"/>
                    <a:pt x="98292" y="102245"/>
                  </a:cubicBezTo>
                  <a:cubicBezTo>
                    <a:pt x="99024" y="100748"/>
                    <a:pt x="99024" y="100748"/>
                    <a:pt x="99024" y="100748"/>
                  </a:cubicBezTo>
                  <a:cubicBezTo>
                    <a:pt x="100487" y="99893"/>
                    <a:pt x="100487" y="99893"/>
                    <a:pt x="100487" y="99893"/>
                  </a:cubicBezTo>
                  <a:cubicBezTo>
                    <a:pt x="101707" y="98823"/>
                    <a:pt x="101707" y="98823"/>
                    <a:pt x="101707" y="98823"/>
                  </a:cubicBezTo>
                  <a:cubicBezTo>
                    <a:pt x="102439" y="97754"/>
                    <a:pt x="102439" y="97754"/>
                    <a:pt x="102439" y="97754"/>
                  </a:cubicBezTo>
                  <a:cubicBezTo>
                    <a:pt x="102682" y="94973"/>
                    <a:pt x="102682" y="94973"/>
                    <a:pt x="102682" y="94973"/>
                  </a:cubicBezTo>
                  <a:cubicBezTo>
                    <a:pt x="103414" y="92834"/>
                    <a:pt x="103414" y="92834"/>
                    <a:pt x="103414" y="92834"/>
                  </a:cubicBezTo>
                  <a:cubicBezTo>
                    <a:pt x="107317" y="91550"/>
                    <a:pt x="107317" y="91550"/>
                    <a:pt x="107317" y="91550"/>
                  </a:cubicBezTo>
                  <a:cubicBezTo>
                    <a:pt x="108048" y="91122"/>
                    <a:pt x="108048" y="91122"/>
                    <a:pt x="108048" y="91122"/>
                  </a:cubicBezTo>
                  <a:cubicBezTo>
                    <a:pt x="108048" y="91122"/>
                    <a:pt x="108048" y="90695"/>
                    <a:pt x="107804" y="90267"/>
                  </a:cubicBezTo>
                  <a:cubicBezTo>
                    <a:pt x="107804" y="90053"/>
                    <a:pt x="107073" y="89411"/>
                    <a:pt x="107073" y="89411"/>
                  </a:cubicBezTo>
                  <a:cubicBezTo>
                    <a:pt x="107073" y="89411"/>
                    <a:pt x="107317" y="88770"/>
                    <a:pt x="107317" y="88556"/>
                  </a:cubicBezTo>
                  <a:cubicBezTo>
                    <a:pt x="107317" y="88342"/>
                    <a:pt x="107073" y="86844"/>
                    <a:pt x="107073" y="86844"/>
                  </a:cubicBezTo>
                  <a:cubicBezTo>
                    <a:pt x="106585" y="85347"/>
                    <a:pt x="106585" y="85347"/>
                    <a:pt x="106585" y="85347"/>
                  </a:cubicBezTo>
                  <a:cubicBezTo>
                    <a:pt x="106585" y="85347"/>
                    <a:pt x="106097" y="85347"/>
                    <a:pt x="105365" y="84919"/>
                  </a:cubicBezTo>
                  <a:cubicBezTo>
                    <a:pt x="104634" y="84705"/>
                    <a:pt x="103414" y="84064"/>
                    <a:pt x="103414" y="84064"/>
                  </a:cubicBezTo>
                  <a:cubicBezTo>
                    <a:pt x="102195" y="83636"/>
                    <a:pt x="102195" y="83636"/>
                    <a:pt x="102195" y="83636"/>
                  </a:cubicBezTo>
                  <a:cubicBezTo>
                    <a:pt x="100731" y="83422"/>
                    <a:pt x="100731" y="83422"/>
                    <a:pt x="100731" y="83422"/>
                  </a:cubicBezTo>
                  <a:cubicBezTo>
                    <a:pt x="100243" y="82352"/>
                    <a:pt x="100243" y="82352"/>
                    <a:pt x="100243" y="82352"/>
                  </a:cubicBezTo>
                  <a:cubicBezTo>
                    <a:pt x="101219" y="79358"/>
                    <a:pt x="101219" y="79358"/>
                    <a:pt x="101219" y="79358"/>
                  </a:cubicBezTo>
                  <a:cubicBezTo>
                    <a:pt x="100487" y="77860"/>
                    <a:pt x="100487" y="77860"/>
                    <a:pt x="100487" y="77860"/>
                  </a:cubicBezTo>
                  <a:cubicBezTo>
                    <a:pt x="102682" y="75721"/>
                    <a:pt x="102682" y="75721"/>
                    <a:pt x="102682" y="75721"/>
                  </a:cubicBezTo>
                  <a:cubicBezTo>
                    <a:pt x="103658" y="74224"/>
                    <a:pt x="103658" y="74224"/>
                    <a:pt x="103658" y="74224"/>
                  </a:cubicBezTo>
                  <a:cubicBezTo>
                    <a:pt x="104878" y="73368"/>
                    <a:pt x="104878" y="73368"/>
                    <a:pt x="104878" y="73368"/>
                  </a:cubicBezTo>
                  <a:cubicBezTo>
                    <a:pt x="106829" y="73796"/>
                    <a:pt x="106829" y="73796"/>
                    <a:pt x="106829" y="73796"/>
                  </a:cubicBezTo>
                  <a:cubicBezTo>
                    <a:pt x="107560" y="74652"/>
                    <a:pt x="107560" y="74652"/>
                    <a:pt x="107560" y="74652"/>
                  </a:cubicBezTo>
                  <a:cubicBezTo>
                    <a:pt x="108780" y="74866"/>
                    <a:pt x="108780" y="74866"/>
                    <a:pt x="108780" y="74866"/>
                  </a:cubicBezTo>
                  <a:cubicBezTo>
                    <a:pt x="110975" y="74866"/>
                    <a:pt x="110975" y="74866"/>
                    <a:pt x="110975" y="74866"/>
                  </a:cubicBezTo>
                  <a:cubicBezTo>
                    <a:pt x="113414" y="75294"/>
                    <a:pt x="113414" y="75294"/>
                    <a:pt x="113414" y="75294"/>
                  </a:cubicBezTo>
                  <a:cubicBezTo>
                    <a:pt x="114390" y="76577"/>
                    <a:pt x="114390" y="76577"/>
                    <a:pt x="114390" y="76577"/>
                  </a:cubicBezTo>
                  <a:cubicBezTo>
                    <a:pt x="115365" y="78074"/>
                    <a:pt x="115365" y="78074"/>
                    <a:pt x="115365" y="78074"/>
                  </a:cubicBezTo>
                  <a:cubicBezTo>
                    <a:pt x="115365" y="78074"/>
                    <a:pt x="115853" y="78716"/>
                    <a:pt x="116097" y="78930"/>
                  </a:cubicBezTo>
                  <a:cubicBezTo>
                    <a:pt x="116097" y="78930"/>
                    <a:pt x="117073" y="79572"/>
                    <a:pt x="117317" y="79572"/>
                  </a:cubicBezTo>
                  <a:cubicBezTo>
                    <a:pt x="117560" y="79786"/>
                    <a:pt x="119024" y="80000"/>
                    <a:pt x="119024" y="80000"/>
                  </a:cubicBezTo>
                  <a:cubicBezTo>
                    <a:pt x="119024" y="80000"/>
                    <a:pt x="119024" y="78502"/>
                    <a:pt x="119268" y="78074"/>
                  </a:cubicBezTo>
                  <a:cubicBezTo>
                    <a:pt x="119512" y="77860"/>
                    <a:pt x="120000" y="77005"/>
                    <a:pt x="120000" y="76791"/>
                  </a:cubicBezTo>
                  <a:cubicBezTo>
                    <a:pt x="120000" y="76577"/>
                    <a:pt x="119512" y="75080"/>
                    <a:pt x="119512" y="75080"/>
                  </a:cubicBezTo>
                  <a:cubicBezTo>
                    <a:pt x="117804" y="73368"/>
                    <a:pt x="117804" y="73368"/>
                    <a:pt x="117804" y="73368"/>
                  </a:cubicBezTo>
                  <a:cubicBezTo>
                    <a:pt x="116097" y="72299"/>
                    <a:pt x="116097" y="72299"/>
                    <a:pt x="116097" y="72299"/>
                  </a:cubicBezTo>
                  <a:cubicBezTo>
                    <a:pt x="111951" y="69946"/>
                    <a:pt x="111951" y="69946"/>
                    <a:pt x="111951" y="69946"/>
                  </a:cubicBezTo>
                  <a:cubicBezTo>
                    <a:pt x="106097" y="68235"/>
                    <a:pt x="106097" y="68235"/>
                    <a:pt x="106097" y="68235"/>
                  </a:cubicBezTo>
                  <a:cubicBezTo>
                    <a:pt x="102195" y="66096"/>
                    <a:pt x="102195" y="66096"/>
                    <a:pt x="102195" y="66096"/>
                  </a:cubicBezTo>
                  <a:cubicBezTo>
                    <a:pt x="99024" y="65454"/>
                    <a:pt x="99024" y="65454"/>
                    <a:pt x="99024" y="65454"/>
                  </a:cubicBezTo>
                  <a:cubicBezTo>
                    <a:pt x="99024" y="65454"/>
                    <a:pt x="95609" y="63957"/>
                    <a:pt x="95365" y="63957"/>
                  </a:cubicBezTo>
                  <a:cubicBezTo>
                    <a:pt x="95121" y="63957"/>
                    <a:pt x="94390" y="63743"/>
                    <a:pt x="94390" y="63743"/>
                  </a:cubicBezTo>
                  <a:cubicBezTo>
                    <a:pt x="94390" y="63743"/>
                    <a:pt x="92439" y="63315"/>
                    <a:pt x="92439" y="63101"/>
                  </a:cubicBezTo>
                  <a:cubicBezTo>
                    <a:pt x="92195" y="62887"/>
                    <a:pt x="91951" y="62245"/>
                    <a:pt x="91707" y="62032"/>
                  </a:cubicBezTo>
                  <a:cubicBezTo>
                    <a:pt x="91707" y="61818"/>
                    <a:pt x="91951" y="61176"/>
                    <a:pt x="91951" y="61176"/>
                  </a:cubicBezTo>
                  <a:cubicBezTo>
                    <a:pt x="92926" y="60320"/>
                    <a:pt x="92926" y="60320"/>
                    <a:pt x="92926" y="60320"/>
                  </a:cubicBezTo>
                  <a:cubicBezTo>
                    <a:pt x="92926" y="60320"/>
                    <a:pt x="93902" y="59465"/>
                    <a:pt x="93902" y="59251"/>
                  </a:cubicBezTo>
                  <a:cubicBezTo>
                    <a:pt x="93902" y="59037"/>
                    <a:pt x="94146" y="57754"/>
                    <a:pt x="94146" y="57754"/>
                  </a:cubicBezTo>
                  <a:cubicBezTo>
                    <a:pt x="92926" y="57326"/>
                    <a:pt x="92926" y="57326"/>
                    <a:pt x="92926" y="57326"/>
                  </a:cubicBezTo>
                  <a:cubicBezTo>
                    <a:pt x="90000" y="57540"/>
                    <a:pt x="90000" y="57540"/>
                    <a:pt x="90000" y="57540"/>
                  </a:cubicBezTo>
                  <a:cubicBezTo>
                    <a:pt x="85365" y="57967"/>
                    <a:pt x="85365" y="57967"/>
                    <a:pt x="85365" y="57967"/>
                  </a:cubicBezTo>
                  <a:cubicBezTo>
                    <a:pt x="82926" y="57967"/>
                    <a:pt x="82926" y="57967"/>
                    <a:pt x="82926" y="57967"/>
                  </a:cubicBezTo>
                  <a:cubicBezTo>
                    <a:pt x="79756" y="56256"/>
                    <a:pt x="79756" y="56256"/>
                    <a:pt x="79756" y="56256"/>
                  </a:cubicBezTo>
                  <a:cubicBezTo>
                    <a:pt x="77073" y="54331"/>
                    <a:pt x="77073" y="54331"/>
                    <a:pt x="77073" y="54331"/>
                  </a:cubicBezTo>
                  <a:cubicBezTo>
                    <a:pt x="75365" y="53475"/>
                    <a:pt x="75365" y="53475"/>
                    <a:pt x="75365" y="53475"/>
                  </a:cubicBezTo>
                  <a:cubicBezTo>
                    <a:pt x="72926" y="51122"/>
                    <a:pt x="72926" y="51122"/>
                    <a:pt x="72926" y="51122"/>
                  </a:cubicBezTo>
                  <a:cubicBezTo>
                    <a:pt x="71707" y="49625"/>
                    <a:pt x="71707" y="49625"/>
                    <a:pt x="71707" y="49625"/>
                  </a:cubicBezTo>
                  <a:cubicBezTo>
                    <a:pt x="71707" y="49625"/>
                    <a:pt x="70975" y="47486"/>
                    <a:pt x="70731" y="46631"/>
                  </a:cubicBezTo>
                  <a:cubicBezTo>
                    <a:pt x="70487" y="45989"/>
                    <a:pt x="68536" y="43636"/>
                    <a:pt x="68536" y="43636"/>
                  </a:cubicBezTo>
                  <a:cubicBezTo>
                    <a:pt x="68536" y="43636"/>
                    <a:pt x="67560" y="41711"/>
                    <a:pt x="67560" y="41497"/>
                  </a:cubicBezTo>
                  <a:cubicBezTo>
                    <a:pt x="67560" y="41283"/>
                    <a:pt x="67073" y="39786"/>
                    <a:pt x="67073" y="39786"/>
                  </a:cubicBezTo>
                  <a:cubicBezTo>
                    <a:pt x="63902" y="38502"/>
                    <a:pt x="63902" y="38502"/>
                    <a:pt x="63902" y="38502"/>
                  </a:cubicBezTo>
                  <a:cubicBezTo>
                    <a:pt x="59756" y="36363"/>
                    <a:pt x="59756" y="36363"/>
                    <a:pt x="59756" y="36363"/>
                  </a:cubicBezTo>
                  <a:cubicBezTo>
                    <a:pt x="56341" y="34438"/>
                    <a:pt x="56341" y="34438"/>
                    <a:pt x="56341" y="34438"/>
                  </a:cubicBezTo>
                  <a:cubicBezTo>
                    <a:pt x="54634" y="32299"/>
                    <a:pt x="54634" y="32299"/>
                    <a:pt x="54634" y="32299"/>
                  </a:cubicBezTo>
                  <a:cubicBezTo>
                    <a:pt x="53170" y="28877"/>
                    <a:pt x="53170" y="28877"/>
                    <a:pt x="53170" y="28877"/>
                  </a:cubicBezTo>
                  <a:cubicBezTo>
                    <a:pt x="52926" y="26096"/>
                    <a:pt x="52926" y="26096"/>
                    <a:pt x="52926" y="26096"/>
                  </a:cubicBezTo>
                  <a:cubicBezTo>
                    <a:pt x="54634" y="25454"/>
                    <a:pt x="54634" y="25454"/>
                    <a:pt x="54634" y="25454"/>
                  </a:cubicBezTo>
                  <a:cubicBezTo>
                    <a:pt x="54634" y="24171"/>
                    <a:pt x="54634" y="24171"/>
                    <a:pt x="54634" y="24171"/>
                  </a:cubicBezTo>
                  <a:cubicBezTo>
                    <a:pt x="53170" y="23315"/>
                    <a:pt x="53170" y="23315"/>
                    <a:pt x="53170" y="23315"/>
                  </a:cubicBezTo>
                  <a:cubicBezTo>
                    <a:pt x="53170" y="22032"/>
                    <a:pt x="53170" y="22032"/>
                    <a:pt x="53170" y="22032"/>
                  </a:cubicBezTo>
                  <a:cubicBezTo>
                    <a:pt x="52439" y="21604"/>
                    <a:pt x="52439" y="21604"/>
                    <a:pt x="52439" y="21604"/>
                  </a:cubicBezTo>
                  <a:cubicBezTo>
                    <a:pt x="51463" y="20534"/>
                    <a:pt x="51463" y="20534"/>
                    <a:pt x="51463" y="20534"/>
                  </a:cubicBezTo>
                  <a:cubicBezTo>
                    <a:pt x="53414" y="19679"/>
                    <a:pt x="53414" y="19679"/>
                    <a:pt x="53414" y="19679"/>
                  </a:cubicBezTo>
                  <a:cubicBezTo>
                    <a:pt x="53414" y="19679"/>
                    <a:pt x="54146" y="18823"/>
                    <a:pt x="55121" y="18823"/>
                  </a:cubicBezTo>
                  <a:cubicBezTo>
                    <a:pt x="56097" y="18823"/>
                    <a:pt x="56829" y="17967"/>
                    <a:pt x="56829" y="17967"/>
                  </a:cubicBezTo>
                  <a:cubicBezTo>
                    <a:pt x="56829" y="17967"/>
                    <a:pt x="57560" y="17326"/>
                    <a:pt x="57804" y="17326"/>
                  </a:cubicBezTo>
                  <a:cubicBezTo>
                    <a:pt x="58292" y="17326"/>
                    <a:pt x="58780" y="17112"/>
                    <a:pt x="59268" y="16898"/>
                  </a:cubicBezTo>
                  <a:cubicBezTo>
                    <a:pt x="59512" y="16898"/>
                    <a:pt x="60243" y="16684"/>
                    <a:pt x="60243" y="16684"/>
                  </a:cubicBezTo>
                  <a:cubicBezTo>
                    <a:pt x="60243" y="16470"/>
                    <a:pt x="60487" y="14973"/>
                    <a:pt x="60731" y="14973"/>
                  </a:cubicBezTo>
                  <a:cubicBezTo>
                    <a:pt x="60975" y="14973"/>
                    <a:pt x="61463" y="15828"/>
                    <a:pt x="62195" y="15828"/>
                  </a:cubicBezTo>
                  <a:cubicBezTo>
                    <a:pt x="62439" y="15828"/>
                    <a:pt x="62926" y="16256"/>
                    <a:pt x="63170" y="16042"/>
                  </a:cubicBezTo>
                  <a:cubicBezTo>
                    <a:pt x="63658" y="15828"/>
                    <a:pt x="63902" y="15187"/>
                    <a:pt x="63902" y="15187"/>
                  </a:cubicBezTo>
                  <a:cubicBezTo>
                    <a:pt x="64146" y="14973"/>
                    <a:pt x="64390" y="14759"/>
                    <a:pt x="65121" y="14545"/>
                  </a:cubicBezTo>
                  <a:cubicBezTo>
                    <a:pt x="65121" y="14545"/>
                    <a:pt x="65121" y="14545"/>
                    <a:pt x="65121" y="14545"/>
                  </a:cubicBezTo>
                  <a:cubicBezTo>
                    <a:pt x="65121" y="14545"/>
                    <a:pt x="64634" y="14331"/>
                    <a:pt x="64634" y="14331"/>
                  </a:cubicBezTo>
                  <a:cubicBezTo>
                    <a:pt x="64634" y="14117"/>
                    <a:pt x="64634" y="14117"/>
                    <a:pt x="64878" y="13903"/>
                  </a:cubicBezTo>
                  <a:cubicBezTo>
                    <a:pt x="64878" y="13689"/>
                    <a:pt x="64878" y="13689"/>
                    <a:pt x="65121" y="13475"/>
                  </a:cubicBezTo>
                  <a:cubicBezTo>
                    <a:pt x="65121" y="13475"/>
                    <a:pt x="65121" y="13048"/>
                    <a:pt x="65121" y="13048"/>
                  </a:cubicBezTo>
                  <a:cubicBezTo>
                    <a:pt x="65121" y="13048"/>
                    <a:pt x="65365" y="12834"/>
                    <a:pt x="65121" y="12834"/>
                  </a:cubicBezTo>
                  <a:cubicBezTo>
                    <a:pt x="65121" y="12620"/>
                    <a:pt x="64878" y="12406"/>
                    <a:pt x="64878" y="12406"/>
                  </a:cubicBezTo>
                  <a:cubicBezTo>
                    <a:pt x="64878" y="12406"/>
                    <a:pt x="64878" y="12406"/>
                    <a:pt x="64634" y="12406"/>
                  </a:cubicBezTo>
                  <a:cubicBezTo>
                    <a:pt x="64634" y="12620"/>
                    <a:pt x="64634" y="12620"/>
                    <a:pt x="64634" y="12620"/>
                  </a:cubicBezTo>
                  <a:cubicBezTo>
                    <a:pt x="64146" y="12834"/>
                    <a:pt x="64146" y="12834"/>
                    <a:pt x="64146" y="12834"/>
                  </a:cubicBezTo>
                  <a:cubicBezTo>
                    <a:pt x="64146" y="12834"/>
                    <a:pt x="63902" y="12406"/>
                    <a:pt x="63902" y="12406"/>
                  </a:cubicBezTo>
                  <a:cubicBezTo>
                    <a:pt x="63658" y="12406"/>
                    <a:pt x="63658" y="12406"/>
                    <a:pt x="63658" y="12192"/>
                  </a:cubicBezTo>
                  <a:cubicBezTo>
                    <a:pt x="63658" y="12192"/>
                    <a:pt x="63902" y="11978"/>
                    <a:pt x="63902" y="11978"/>
                  </a:cubicBezTo>
                  <a:cubicBezTo>
                    <a:pt x="63902" y="11978"/>
                    <a:pt x="63658" y="11764"/>
                    <a:pt x="63658" y="11764"/>
                  </a:cubicBezTo>
                  <a:cubicBezTo>
                    <a:pt x="63658" y="11764"/>
                    <a:pt x="63902" y="11336"/>
                    <a:pt x="64146" y="11336"/>
                  </a:cubicBezTo>
                  <a:cubicBezTo>
                    <a:pt x="64390" y="11122"/>
                    <a:pt x="64878" y="10695"/>
                    <a:pt x="64878" y="10695"/>
                  </a:cubicBezTo>
                  <a:cubicBezTo>
                    <a:pt x="65121" y="10267"/>
                    <a:pt x="65121" y="10267"/>
                    <a:pt x="65121" y="10267"/>
                  </a:cubicBezTo>
                  <a:cubicBezTo>
                    <a:pt x="64878" y="10053"/>
                    <a:pt x="64878" y="10053"/>
                    <a:pt x="64878" y="10053"/>
                  </a:cubicBezTo>
                  <a:cubicBezTo>
                    <a:pt x="64878" y="10053"/>
                    <a:pt x="64634" y="10267"/>
                    <a:pt x="64634" y="10267"/>
                  </a:cubicBezTo>
                  <a:cubicBezTo>
                    <a:pt x="64146" y="10053"/>
                    <a:pt x="64146" y="10053"/>
                    <a:pt x="64146" y="10053"/>
                  </a:cubicBezTo>
                  <a:cubicBezTo>
                    <a:pt x="63658" y="9839"/>
                    <a:pt x="63658" y="9839"/>
                    <a:pt x="63658" y="9839"/>
                  </a:cubicBezTo>
                  <a:cubicBezTo>
                    <a:pt x="62926" y="9839"/>
                    <a:pt x="62926" y="9839"/>
                    <a:pt x="62926" y="9839"/>
                  </a:cubicBezTo>
                  <a:cubicBezTo>
                    <a:pt x="62439" y="9411"/>
                    <a:pt x="62439" y="9411"/>
                    <a:pt x="62439" y="9411"/>
                  </a:cubicBezTo>
                  <a:cubicBezTo>
                    <a:pt x="62682" y="8983"/>
                    <a:pt x="62682" y="8983"/>
                    <a:pt x="62682" y="8983"/>
                  </a:cubicBezTo>
                  <a:cubicBezTo>
                    <a:pt x="62682" y="8556"/>
                    <a:pt x="62682" y="8556"/>
                    <a:pt x="62682" y="8556"/>
                  </a:cubicBezTo>
                  <a:cubicBezTo>
                    <a:pt x="62682" y="8556"/>
                    <a:pt x="63170" y="8128"/>
                    <a:pt x="63170" y="8128"/>
                  </a:cubicBezTo>
                  <a:cubicBezTo>
                    <a:pt x="63414" y="7914"/>
                    <a:pt x="63902" y="7700"/>
                    <a:pt x="63902" y="7700"/>
                  </a:cubicBezTo>
                  <a:cubicBezTo>
                    <a:pt x="64146" y="7272"/>
                    <a:pt x="64146" y="7272"/>
                    <a:pt x="64146" y="7272"/>
                  </a:cubicBezTo>
                  <a:cubicBezTo>
                    <a:pt x="64146" y="7272"/>
                    <a:pt x="64390" y="7058"/>
                    <a:pt x="64634" y="7058"/>
                  </a:cubicBezTo>
                  <a:cubicBezTo>
                    <a:pt x="64878" y="7058"/>
                    <a:pt x="64878" y="7272"/>
                    <a:pt x="64878" y="7058"/>
                  </a:cubicBezTo>
                  <a:cubicBezTo>
                    <a:pt x="65121" y="7058"/>
                    <a:pt x="65121" y="6631"/>
                    <a:pt x="65121" y="6417"/>
                  </a:cubicBezTo>
                  <a:cubicBezTo>
                    <a:pt x="65121" y="5775"/>
                    <a:pt x="65121" y="5775"/>
                    <a:pt x="65121" y="5775"/>
                  </a:cubicBezTo>
                  <a:cubicBezTo>
                    <a:pt x="63902" y="5989"/>
                    <a:pt x="63902" y="5989"/>
                    <a:pt x="63902" y="5989"/>
                  </a:cubicBezTo>
                  <a:cubicBezTo>
                    <a:pt x="63902" y="5989"/>
                    <a:pt x="62682" y="5775"/>
                    <a:pt x="61951" y="5775"/>
                  </a:cubicBezTo>
                  <a:cubicBezTo>
                    <a:pt x="60975" y="5775"/>
                    <a:pt x="59024" y="5347"/>
                    <a:pt x="59024" y="5347"/>
                  </a:cubicBezTo>
                  <a:cubicBezTo>
                    <a:pt x="56585" y="4705"/>
                    <a:pt x="56585" y="4705"/>
                    <a:pt x="56585" y="4705"/>
                  </a:cubicBezTo>
                  <a:cubicBezTo>
                    <a:pt x="55121" y="4705"/>
                    <a:pt x="55121" y="4705"/>
                    <a:pt x="55121" y="4705"/>
                  </a:cubicBezTo>
                  <a:cubicBezTo>
                    <a:pt x="52926" y="4491"/>
                    <a:pt x="52926" y="4491"/>
                    <a:pt x="52926" y="4491"/>
                  </a:cubicBezTo>
                  <a:cubicBezTo>
                    <a:pt x="52926" y="4491"/>
                    <a:pt x="52682" y="4064"/>
                    <a:pt x="52439" y="3850"/>
                  </a:cubicBezTo>
                  <a:cubicBezTo>
                    <a:pt x="52439" y="3636"/>
                    <a:pt x="51707" y="3208"/>
                    <a:pt x="51707" y="3208"/>
                  </a:cubicBezTo>
                  <a:cubicBezTo>
                    <a:pt x="51707" y="2780"/>
                    <a:pt x="51707" y="2780"/>
                    <a:pt x="51707" y="2780"/>
                  </a:cubicBezTo>
                  <a:cubicBezTo>
                    <a:pt x="51219" y="1711"/>
                    <a:pt x="51219" y="1711"/>
                    <a:pt x="51219" y="1711"/>
                  </a:cubicBezTo>
                  <a:cubicBezTo>
                    <a:pt x="50731" y="855"/>
                    <a:pt x="50731" y="855"/>
                    <a:pt x="50731" y="855"/>
                  </a:cubicBezTo>
                  <a:cubicBezTo>
                    <a:pt x="51219" y="213"/>
                    <a:pt x="51219" y="213"/>
                    <a:pt x="51219" y="213"/>
                  </a:cubicBezTo>
                  <a:cubicBezTo>
                    <a:pt x="50731" y="0"/>
                    <a:pt x="50731" y="0"/>
                    <a:pt x="50731" y="0"/>
                  </a:cubicBezTo>
                  <a:cubicBezTo>
                    <a:pt x="50731" y="0"/>
                    <a:pt x="49756" y="213"/>
                    <a:pt x="49268" y="213"/>
                  </a:cubicBezTo>
                  <a:cubicBezTo>
                    <a:pt x="49024" y="427"/>
                    <a:pt x="47560" y="641"/>
                    <a:pt x="47560" y="641"/>
                  </a:cubicBezTo>
                  <a:cubicBezTo>
                    <a:pt x="47073" y="855"/>
                    <a:pt x="47073" y="855"/>
                    <a:pt x="47073" y="855"/>
                  </a:cubicBezTo>
                  <a:cubicBezTo>
                    <a:pt x="45121" y="855"/>
                    <a:pt x="45121" y="855"/>
                    <a:pt x="45121" y="855"/>
                  </a:cubicBezTo>
                  <a:cubicBezTo>
                    <a:pt x="43170" y="1069"/>
                    <a:pt x="43170" y="1069"/>
                    <a:pt x="43170" y="1069"/>
                  </a:cubicBezTo>
                  <a:cubicBezTo>
                    <a:pt x="42439" y="1497"/>
                    <a:pt x="42439" y="1497"/>
                    <a:pt x="42439" y="1497"/>
                  </a:cubicBezTo>
                  <a:cubicBezTo>
                    <a:pt x="40975" y="2139"/>
                    <a:pt x="40975" y="2139"/>
                    <a:pt x="40975" y="2139"/>
                  </a:cubicBezTo>
                  <a:cubicBezTo>
                    <a:pt x="40975" y="2994"/>
                    <a:pt x="40975" y="2994"/>
                    <a:pt x="40975" y="2994"/>
                  </a:cubicBezTo>
                  <a:cubicBezTo>
                    <a:pt x="40243" y="3850"/>
                    <a:pt x="40243" y="3850"/>
                    <a:pt x="40243" y="3850"/>
                  </a:cubicBezTo>
                  <a:cubicBezTo>
                    <a:pt x="39024" y="3850"/>
                    <a:pt x="39024" y="3850"/>
                    <a:pt x="39024" y="3850"/>
                  </a:cubicBezTo>
                  <a:cubicBezTo>
                    <a:pt x="37804" y="2994"/>
                    <a:pt x="37804" y="2994"/>
                    <a:pt x="37804" y="2994"/>
                  </a:cubicBezTo>
                  <a:cubicBezTo>
                    <a:pt x="37317" y="3422"/>
                    <a:pt x="37317" y="3422"/>
                    <a:pt x="37317" y="3422"/>
                  </a:cubicBezTo>
                  <a:cubicBezTo>
                    <a:pt x="36097" y="3208"/>
                    <a:pt x="36097" y="3208"/>
                    <a:pt x="36097" y="3208"/>
                  </a:cubicBezTo>
                  <a:cubicBezTo>
                    <a:pt x="35853" y="3208"/>
                    <a:pt x="35853" y="3208"/>
                    <a:pt x="35853" y="3208"/>
                  </a:cubicBezTo>
                  <a:cubicBezTo>
                    <a:pt x="35609" y="3208"/>
                    <a:pt x="35609" y="3208"/>
                    <a:pt x="35609" y="3208"/>
                  </a:cubicBezTo>
                  <a:cubicBezTo>
                    <a:pt x="35609" y="3208"/>
                    <a:pt x="35365" y="3422"/>
                    <a:pt x="35365" y="3422"/>
                  </a:cubicBezTo>
                  <a:cubicBezTo>
                    <a:pt x="35609" y="3850"/>
                    <a:pt x="35609" y="3850"/>
                    <a:pt x="35609" y="3850"/>
                  </a:cubicBezTo>
                  <a:cubicBezTo>
                    <a:pt x="35365" y="4064"/>
                    <a:pt x="35365" y="4064"/>
                    <a:pt x="35365" y="4064"/>
                  </a:cubicBezTo>
                  <a:cubicBezTo>
                    <a:pt x="35609" y="4491"/>
                    <a:pt x="35609" y="4491"/>
                    <a:pt x="35609" y="4491"/>
                  </a:cubicBezTo>
                  <a:cubicBezTo>
                    <a:pt x="35609" y="4491"/>
                    <a:pt x="35365" y="4705"/>
                    <a:pt x="35121" y="4919"/>
                  </a:cubicBezTo>
                  <a:cubicBezTo>
                    <a:pt x="34878" y="4919"/>
                    <a:pt x="35365" y="5347"/>
                    <a:pt x="35365" y="5347"/>
                  </a:cubicBezTo>
                  <a:cubicBezTo>
                    <a:pt x="35365" y="5347"/>
                    <a:pt x="35609" y="5347"/>
                    <a:pt x="36097" y="5561"/>
                  </a:cubicBezTo>
                  <a:cubicBezTo>
                    <a:pt x="36341" y="5775"/>
                    <a:pt x="36097" y="5775"/>
                    <a:pt x="36097" y="5775"/>
                  </a:cubicBezTo>
                  <a:cubicBezTo>
                    <a:pt x="36097" y="5989"/>
                    <a:pt x="36097" y="6203"/>
                    <a:pt x="35853" y="6203"/>
                  </a:cubicBezTo>
                  <a:cubicBezTo>
                    <a:pt x="35853" y="6417"/>
                    <a:pt x="35853" y="6417"/>
                    <a:pt x="35853" y="6417"/>
                  </a:cubicBezTo>
                  <a:cubicBezTo>
                    <a:pt x="35609" y="6417"/>
                    <a:pt x="35609" y="6417"/>
                    <a:pt x="35609" y="6417"/>
                  </a:cubicBezTo>
                  <a:cubicBezTo>
                    <a:pt x="35609" y="6417"/>
                    <a:pt x="34878" y="6631"/>
                    <a:pt x="34878" y="6417"/>
                  </a:cubicBezTo>
                  <a:cubicBezTo>
                    <a:pt x="34634" y="6417"/>
                    <a:pt x="34878" y="6417"/>
                    <a:pt x="34878" y="6417"/>
                  </a:cubicBezTo>
                  <a:cubicBezTo>
                    <a:pt x="34634" y="6417"/>
                    <a:pt x="34634" y="6417"/>
                    <a:pt x="34634" y="6417"/>
                  </a:cubicBezTo>
                  <a:cubicBezTo>
                    <a:pt x="34634" y="6417"/>
                    <a:pt x="33902" y="5989"/>
                    <a:pt x="33902" y="5989"/>
                  </a:cubicBezTo>
                  <a:cubicBezTo>
                    <a:pt x="33902" y="5775"/>
                    <a:pt x="33902" y="5775"/>
                    <a:pt x="33902" y="5775"/>
                  </a:cubicBezTo>
                  <a:cubicBezTo>
                    <a:pt x="33902" y="5775"/>
                    <a:pt x="33658" y="5561"/>
                    <a:pt x="33658" y="5561"/>
                  </a:cubicBezTo>
                  <a:cubicBezTo>
                    <a:pt x="33414" y="5561"/>
                    <a:pt x="33414" y="5775"/>
                    <a:pt x="33414" y="5775"/>
                  </a:cubicBezTo>
                  <a:cubicBezTo>
                    <a:pt x="33170" y="5775"/>
                    <a:pt x="32926" y="5775"/>
                    <a:pt x="32682" y="5775"/>
                  </a:cubicBezTo>
                  <a:cubicBezTo>
                    <a:pt x="32682" y="5775"/>
                    <a:pt x="32682" y="5989"/>
                    <a:pt x="32439" y="5989"/>
                  </a:cubicBezTo>
                  <a:cubicBezTo>
                    <a:pt x="32439" y="6203"/>
                    <a:pt x="32439" y="6203"/>
                    <a:pt x="32439" y="6417"/>
                  </a:cubicBezTo>
                  <a:cubicBezTo>
                    <a:pt x="32195" y="6417"/>
                    <a:pt x="32195" y="6631"/>
                    <a:pt x="32195" y="6631"/>
                  </a:cubicBezTo>
                  <a:cubicBezTo>
                    <a:pt x="32195" y="6844"/>
                    <a:pt x="32195" y="6844"/>
                    <a:pt x="32195" y="6844"/>
                  </a:cubicBezTo>
                  <a:cubicBezTo>
                    <a:pt x="31951" y="7272"/>
                    <a:pt x="31951" y="7272"/>
                    <a:pt x="31951" y="7272"/>
                  </a:cubicBezTo>
                  <a:cubicBezTo>
                    <a:pt x="32195" y="7272"/>
                    <a:pt x="32195" y="7272"/>
                    <a:pt x="32195" y="7272"/>
                  </a:cubicBezTo>
                  <a:cubicBezTo>
                    <a:pt x="32195" y="7272"/>
                    <a:pt x="32195" y="7700"/>
                    <a:pt x="32195" y="7700"/>
                  </a:cubicBezTo>
                  <a:cubicBezTo>
                    <a:pt x="32195" y="7914"/>
                    <a:pt x="32195" y="7914"/>
                    <a:pt x="32195" y="7914"/>
                  </a:cubicBezTo>
                  <a:cubicBezTo>
                    <a:pt x="32439" y="8128"/>
                    <a:pt x="32682" y="7914"/>
                    <a:pt x="32682" y="7914"/>
                  </a:cubicBezTo>
                  <a:cubicBezTo>
                    <a:pt x="32682" y="7914"/>
                    <a:pt x="32926" y="8128"/>
                    <a:pt x="32926" y="8342"/>
                  </a:cubicBezTo>
                  <a:cubicBezTo>
                    <a:pt x="33170" y="8342"/>
                    <a:pt x="32926" y="8556"/>
                    <a:pt x="32926" y="8556"/>
                  </a:cubicBezTo>
                  <a:cubicBezTo>
                    <a:pt x="32926" y="8556"/>
                    <a:pt x="32682" y="8770"/>
                    <a:pt x="32682" y="8770"/>
                  </a:cubicBezTo>
                  <a:cubicBezTo>
                    <a:pt x="32439" y="8770"/>
                    <a:pt x="32439" y="8770"/>
                    <a:pt x="32682" y="8983"/>
                  </a:cubicBezTo>
                  <a:cubicBezTo>
                    <a:pt x="32682" y="9197"/>
                    <a:pt x="32926" y="9197"/>
                    <a:pt x="32926" y="9197"/>
                  </a:cubicBezTo>
                  <a:cubicBezTo>
                    <a:pt x="33170" y="9197"/>
                    <a:pt x="33170" y="9839"/>
                    <a:pt x="33170" y="9839"/>
                  </a:cubicBezTo>
                  <a:cubicBezTo>
                    <a:pt x="33170" y="10053"/>
                    <a:pt x="32926" y="10267"/>
                    <a:pt x="32926" y="10267"/>
                  </a:cubicBezTo>
                  <a:cubicBezTo>
                    <a:pt x="32926" y="10267"/>
                    <a:pt x="32926" y="10267"/>
                    <a:pt x="32926" y="10267"/>
                  </a:cubicBezTo>
                  <a:cubicBezTo>
                    <a:pt x="32682" y="10267"/>
                    <a:pt x="32682" y="10267"/>
                    <a:pt x="32682" y="10481"/>
                  </a:cubicBezTo>
                  <a:cubicBezTo>
                    <a:pt x="32682" y="10481"/>
                    <a:pt x="32195" y="10481"/>
                    <a:pt x="32195" y="10481"/>
                  </a:cubicBezTo>
                  <a:cubicBezTo>
                    <a:pt x="32195" y="10481"/>
                    <a:pt x="32439" y="10053"/>
                    <a:pt x="32195" y="10053"/>
                  </a:cubicBezTo>
                  <a:cubicBezTo>
                    <a:pt x="32195" y="9839"/>
                    <a:pt x="31951" y="9839"/>
                    <a:pt x="31707" y="9625"/>
                  </a:cubicBezTo>
                  <a:cubicBezTo>
                    <a:pt x="31463" y="9197"/>
                    <a:pt x="31707" y="9197"/>
                    <a:pt x="31707" y="9197"/>
                  </a:cubicBezTo>
                  <a:cubicBezTo>
                    <a:pt x="31707" y="9197"/>
                    <a:pt x="31707" y="9197"/>
                    <a:pt x="31463" y="8983"/>
                  </a:cubicBezTo>
                  <a:cubicBezTo>
                    <a:pt x="31463" y="8770"/>
                    <a:pt x="31463" y="8556"/>
                    <a:pt x="31463" y="8556"/>
                  </a:cubicBezTo>
                  <a:cubicBezTo>
                    <a:pt x="31463" y="8556"/>
                    <a:pt x="30975" y="8556"/>
                    <a:pt x="30731" y="8556"/>
                  </a:cubicBezTo>
                  <a:cubicBezTo>
                    <a:pt x="30243" y="8556"/>
                    <a:pt x="30487" y="8770"/>
                    <a:pt x="30487" y="8770"/>
                  </a:cubicBezTo>
                  <a:cubicBezTo>
                    <a:pt x="30000" y="8770"/>
                    <a:pt x="30000" y="8770"/>
                    <a:pt x="30000" y="8770"/>
                  </a:cubicBezTo>
                  <a:cubicBezTo>
                    <a:pt x="30000" y="8770"/>
                    <a:pt x="29756" y="8983"/>
                    <a:pt x="29756" y="8983"/>
                  </a:cubicBezTo>
                  <a:cubicBezTo>
                    <a:pt x="29512" y="9197"/>
                    <a:pt x="29512" y="8983"/>
                    <a:pt x="29268" y="8983"/>
                  </a:cubicBezTo>
                  <a:cubicBezTo>
                    <a:pt x="29268" y="8983"/>
                    <a:pt x="29024" y="8983"/>
                    <a:pt x="29024" y="8983"/>
                  </a:cubicBezTo>
                  <a:cubicBezTo>
                    <a:pt x="29024" y="8983"/>
                    <a:pt x="28780" y="9197"/>
                    <a:pt x="29024" y="9411"/>
                  </a:cubicBezTo>
                  <a:cubicBezTo>
                    <a:pt x="29024" y="9625"/>
                    <a:pt x="29024" y="9625"/>
                    <a:pt x="28780" y="9625"/>
                  </a:cubicBezTo>
                  <a:cubicBezTo>
                    <a:pt x="28780" y="9839"/>
                    <a:pt x="28292" y="9625"/>
                    <a:pt x="27804" y="9625"/>
                  </a:cubicBezTo>
                  <a:cubicBezTo>
                    <a:pt x="27073" y="9625"/>
                    <a:pt x="27560" y="9411"/>
                    <a:pt x="27317" y="9411"/>
                  </a:cubicBezTo>
                  <a:cubicBezTo>
                    <a:pt x="27317" y="9197"/>
                    <a:pt x="26829" y="9197"/>
                    <a:pt x="26829" y="8983"/>
                  </a:cubicBezTo>
                  <a:cubicBezTo>
                    <a:pt x="26829" y="8556"/>
                    <a:pt x="26829" y="8556"/>
                    <a:pt x="26829" y="8342"/>
                  </a:cubicBezTo>
                  <a:cubicBezTo>
                    <a:pt x="26829" y="8128"/>
                    <a:pt x="26585" y="7914"/>
                    <a:pt x="26585" y="7914"/>
                  </a:cubicBezTo>
                  <a:cubicBezTo>
                    <a:pt x="26341" y="7700"/>
                    <a:pt x="26585" y="7486"/>
                    <a:pt x="26829" y="7486"/>
                  </a:cubicBezTo>
                  <a:cubicBezTo>
                    <a:pt x="26829" y="7272"/>
                    <a:pt x="26585" y="7272"/>
                    <a:pt x="26585" y="7272"/>
                  </a:cubicBezTo>
                  <a:cubicBezTo>
                    <a:pt x="26097" y="7486"/>
                    <a:pt x="26097" y="7486"/>
                    <a:pt x="26097" y="7486"/>
                  </a:cubicBezTo>
                  <a:cubicBezTo>
                    <a:pt x="25853" y="7486"/>
                    <a:pt x="25853" y="7486"/>
                    <a:pt x="25853" y="7486"/>
                  </a:cubicBezTo>
                  <a:cubicBezTo>
                    <a:pt x="25853" y="7486"/>
                    <a:pt x="25609" y="7272"/>
                    <a:pt x="25365" y="7272"/>
                  </a:cubicBezTo>
                  <a:cubicBezTo>
                    <a:pt x="25365" y="7058"/>
                    <a:pt x="25121" y="7272"/>
                    <a:pt x="25121" y="7272"/>
                  </a:cubicBezTo>
                  <a:cubicBezTo>
                    <a:pt x="24634" y="7700"/>
                    <a:pt x="24634" y="7700"/>
                    <a:pt x="24634" y="7700"/>
                  </a:cubicBezTo>
                  <a:cubicBezTo>
                    <a:pt x="24634" y="7914"/>
                    <a:pt x="24634" y="7914"/>
                    <a:pt x="24634" y="7914"/>
                  </a:cubicBezTo>
                  <a:cubicBezTo>
                    <a:pt x="24878" y="8342"/>
                    <a:pt x="24878" y="8342"/>
                    <a:pt x="24878" y="8342"/>
                  </a:cubicBezTo>
                  <a:cubicBezTo>
                    <a:pt x="24878" y="8770"/>
                    <a:pt x="24878" y="8770"/>
                    <a:pt x="24878" y="8770"/>
                  </a:cubicBezTo>
                  <a:cubicBezTo>
                    <a:pt x="24878" y="8770"/>
                    <a:pt x="24878" y="8983"/>
                    <a:pt x="24878" y="9197"/>
                  </a:cubicBezTo>
                  <a:cubicBezTo>
                    <a:pt x="24878" y="9197"/>
                    <a:pt x="24878" y="9411"/>
                    <a:pt x="24878" y="9411"/>
                  </a:cubicBezTo>
                  <a:cubicBezTo>
                    <a:pt x="24878" y="9625"/>
                    <a:pt x="24878" y="9625"/>
                    <a:pt x="24878" y="9625"/>
                  </a:cubicBezTo>
                  <a:cubicBezTo>
                    <a:pt x="24878" y="9625"/>
                    <a:pt x="24634" y="9839"/>
                    <a:pt x="24634" y="10053"/>
                  </a:cubicBezTo>
                  <a:cubicBezTo>
                    <a:pt x="24634" y="10053"/>
                    <a:pt x="24634" y="10267"/>
                    <a:pt x="24634" y="10481"/>
                  </a:cubicBezTo>
                  <a:cubicBezTo>
                    <a:pt x="24390" y="10695"/>
                    <a:pt x="24390" y="10695"/>
                    <a:pt x="24390" y="10695"/>
                  </a:cubicBezTo>
                  <a:cubicBezTo>
                    <a:pt x="24390" y="10695"/>
                    <a:pt x="24146" y="10909"/>
                    <a:pt x="24146" y="11122"/>
                  </a:cubicBezTo>
                  <a:cubicBezTo>
                    <a:pt x="24146" y="11122"/>
                    <a:pt x="23658" y="11122"/>
                    <a:pt x="23658" y="11122"/>
                  </a:cubicBezTo>
                  <a:cubicBezTo>
                    <a:pt x="23658" y="11122"/>
                    <a:pt x="23414" y="11550"/>
                    <a:pt x="23170" y="11550"/>
                  </a:cubicBezTo>
                  <a:cubicBezTo>
                    <a:pt x="23170" y="11550"/>
                    <a:pt x="23170" y="11978"/>
                    <a:pt x="23170" y="12192"/>
                  </a:cubicBezTo>
                  <a:cubicBezTo>
                    <a:pt x="23170" y="12192"/>
                    <a:pt x="23170" y="12406"/>
                    <a:pt x="23170" y="12406"/>
                  </a:cubicBezTo>
                  <a:cubicBezTo>
                    <a:pt x="22682" y="12620"/>
                    <a:pt x="22682" y="12620"/>
                    <a:pt x="22682" y="12620"/>
                  </a:cubicBezTo>
                  <a:cubicBezTo>
                    <a:pt x="22682" y="12620"/>
                    <a:pt x="22926" y="13048"/>
                    <a:pt x="22926" y="13048"/>
                  </a:cubicBezTo>
                  <a:cubicBezTo>
                    <a:pt x="22926" y="13262"/>
                    <a:pt x="22682" y="13262"/>
                    <a:pt x="22682" y="13262"/>
                  </a:cubicBezTo>
                  <a:cubicBezTo>
                    <a:pt x="22439" y="13475"/>
                    <a:pt x="22682" y="13475"/>
                    <a:pt x="22682" y="13689"/>
                  </a:cubicBezTo>
                  <a:cubicBezTo>
                    <a:pt x="22439" y="13903"/>
                    <a:pt x="22682" y="13903"/>
                    <a:pt x="22682" y="13903"/>
                  </a:cubicBezTo>
                  <a:cubicBezTo>
                    <a:pt x="22682" y="14117"/>
                    <a:pt x="23414" y="14331"/>
                    <a:pt x="23414" y="14331"/>
                  </a:cubicBezTo>
                  <a:cubicBezTo>
                    <a:pt x="23414" y="14331"/>
                    <a:pt x="23414" y="14331"/>
                    <a:pt x="23170" y="14545"/>
                  </a:cubicBezTo>
                  <a:cubicBezTo>
                    <a:pt x="22682" y="14759"/>
                    <a:pt x="22926" y="15187"/>
                    <a:pt x="22926" y="15187"/>
                  </a:cubicBezTo>
                  <a:cubicBezTo>
                    <a:pt x="22682" y="15401"/>
                    <a:pt x="22682" y="15401"/>
                    <a:pt x="22682" y="15401"/>
                  </a:cubicBezTo>
                  <a:cubicBezTo>
                    <a:pt x="22682" y="15401"/>
                    <a:pt x="22439" y="15187"/>
                    <a:pt x="22195" y="15187"/>
                  </a:cubicBezTo>
                  <a:cubicBezTo>
                    <a:pt x="22195" y="15187"/>
                    <a:pt x="22195" y="15187"/>
                    <a:pt x="21707" y="15187"/>
                  </a:cubicBezTo>
                  <a:cubicBezTo>
                    <a:pt x="21219" y="15187"/>
                    <a:pt x="21707" y="14973"/>
                    <a:pt x="21707" y="14973"/>
                  </a:cubicBezTo>
                  <a:cubicBezTo>
                    <a:pt x="21707" y="14973"/>
                    <a:pt x="21707" y="14545"/>
                    <a:pt x="21707" y="14331"/>
                  </a:cubicBezTo>
                  <a:cubicBezTo>
                    <a:pt x="21707" y="14331"/>
                    <a:pt x="21707" y="14331"/>
                    <a:pt x="21707" y="14331"/>
                  </a:cubicBezTo>
                  <a:cubicBezTo>
                    <a:pt x="21707" y="14331"/>
                    <a:pt x="21707" y="14117"/>
                    <a:pt x="21463" y="13903"/>
                  </a:cubicBezTo>
                  <a:cubicBezTo>
                    <a:pt x="21463" y="13689"/>
                    <a:pt x="21219" y="13689"/>
                    <a:pt x="21219" y="13689"/>
                  </a:cubicBezTo>
                  <a:cubicBezTo>
                    <a:pt x="20487" y="13262"/>
                    <a:pt x="20487" y="13262"/>
                    <a:pt x="20487" y="13262"/>
                  </a:cubicBezTo>
                  <a:cubicBezTo>
                    <a:pt x="20487" y="13262"/>
                    <a:pt x="20731" y="12834"/>
                    <a:pt x="20975" y="12620"/>
                  </a:cubicBezTo>
                  <a:cubicBezTo>
                    <a:pt x="20975" y="12620"/>
                    <a:pt x="20975" y="12620"/>
                    <a:pt x="20975" y="12620"/>
                  </a:cubicBezTo>
                  <a:cubicBezTo>
                    <a:pt x="20975" y="12620"/>
                    <a:pt x="20975" y="12620"/>
                    <a:pt x="21219" y="12406"/>
                  </a:cubicBezTo>
                  <a:cubicBezTo>
                    <a:pt x="21219" y="12192"/>
                    <a:pt x="20975" y="12192"/>
                    <a:pt x="20975" y="12192"/>
                  </a:cubicBezTo>
                  <a:cubicBezTo>
                    <a:pt x="20731" y="12192"/>
                    <a:pt x="20731" y="12192"/>
                    <a:pt x="20731" y="12192"/>
                  </a:cubicBezTo>
                  <a:cubicBezTo>
                    <a:pt x="20487" y="11978"/>
                    <a:pt x="20487" y="11978"/>
                    <a:pt x="20487" y="11978"/>
                  </a:cubicBezTo>
                  <a:cubicBezTo>
                    <a:pt x="20487" y="11978"/>
                    <a:pt x="20000" y="12192"/>
                    <a:pt x="20000" y="11978"/>
                  </a:cubicBezTo>
                  <a:cubicBezTo>
                    <a:pt x="19756" y="11978"/>
                    <a:pt x="19268" y="11978"/>
                    <a:pt x="19268" y="11764"/>
                  </a:cubicBezTo>
                  <a:cubicBezTo>
                    <a:pt x="19268" y="11764"/>
                    <a:pt x="19024" y="11764"/>
                    <a:pt x="18780" y="11764"/>
                  </a:cubicBezTo>
                  <a:cubicBezTo>
                    <a:pt x="18780" y="11764"/>
                    <a:pt x="18536" y="11764"/>
                    <a:pt x="18536" y="11764"/>
                  </a:cubicBezTo>
                  <a:cubicBezTo>
                    <a:pt x="18292" y="11550"/>
                    <a:pt x="18048" y="11336"/>
                    <a:pt x="18048" y="11336"/>
                  </a:cubicBezTo>
                  <a:cubicBezTo>
                    <a:pt x="18048" y="11122"/>
                    <a:pt x="17804" y="10909"/>
                    <a:pt x="17804" y="10909"/>
                  </a:cubicBezTo>
                  <a:cubicBezTo>
                    <a:pt x="17560" y="10909"/>
                    <a:pt x="17560" y="10909"/>
                    <a:pt x="17560" y="10909"/>
                  </a:cubicBezTo>
                  <a:cubicBezTo>
                    <a:pt x="17560" y="10909"/>
                    <a:pt x="17317" y="10481"/>
                    <a:pt x="17073" y="10481"/>
                  </a:cubicBezTo>
                  <a:cubicBezTo>
                    <a:pt x="17073" y="10481"/>
                    <a:pt x="17073" y="10267"/>
                    <a:pt x="17073" y="10267"/>
                  </a:cubicBezTo>
                  <a:cubicBezTo>
                    <a:pt x="16829" y="10053"/>
                    <a:pt x="16829" y="10053"/>
                    <a:pt x="16829" y="10053"/>
                  </a:cubicBezTo>
                  <a:cubicBezTo>
                    <a:pt x="16829" y="10053"/>
                    <a:pt x="16829" y="9839"/>
                    <a:pt x="16829" y="9625"/>
                  </a:cubicBezTo>
                  <a:cubicBezTo>
                    <a:pt x="16829" y="9625"/>
                    <a:pt x="17073" y="9197"/>
                    <a:pt x="17073" y="9197"/>
                  </a:cubicBezTo>
                  <a:cubicBezTo>
                    <a:pt x="17073" y="9197"/>
                    <a:pt x="16829" y="8770"/>
                    <a:pt x="16829" y="8556"/>
                  </a:cubicBezTo>
                  <a:cubicBezTo>
                    <a:pt x="16829" y="8342"/>
                    <a:pt x="17073" y="7914"/>
                    <a:pt x="17073" y="7914"/>
                  </a:cubicBezTo>
                  <a:cubicBezTo>
                    <a:pt x="17073" y="7914"/>
                    <a:pt x="16097" y="8128"/>
                    <a:pt x="15853" y="8342"/>
                  </a:cubicBezTo>
                  <a:cubicBezTo>
                    <a:pt x="15609" y="8342"/>
                    <a:pt x="15609" y="8556"/>
                    <a:pt x="15609" y="8556"/>
                  </a:cubicBezTo>
                  <a:cubicBezTo>
                    <a:pt x="15609" y="8556"/>
                    <a:pt x="15609" y="8770"/>
                    <a:pt x="15609" y="8983"/>
                  </a:cubicBezTo>
                  <a:cubicBezTo>
                    <a:pt x="15365" y="8983"/>
                    <a:pt x="15365" y="8983"/>
                    <a:pt x="15365" y="8983"/>
                  </a:cubicBezTo>
                  <a:cubicBezTo>
                    <a:pt x="15365" y="8983"/>
                    <a:pt x="14878" y="9411"/>
                    <a:pt x="14634" y="9411"/>
                  </a:cubicBezTo>
                  <a:cubicBezTo>
                    <a:pt x="14634" y="9625"/>
                    <a:pt x="14634" y="9625"/>
                    <a:pt x="14390" y="9625"/>
                  </a:cubicBezTo>
                  <a:cubicBezTo>
                    <a:pt x="14146" y="9625"/>
                    <a:pt x="13902" y="9839"/>
                    <a:pt x="13902" y="9839"/>
                  </a:cubicBezTo>
                  <a:cubicBezTo>
                    <a:pt x="13658" y="10053"/>
                    <a:pt x="13658" y="10053"/>
                    <a:pt x="13658" y="10053"/>
                  </a:cubicBezTo>
                  <a:cubicBezTo>
                    <a:pt x="13902" y="10267"/>
                    <a:pt x="13902" y="10267"/>
                    <a:pt x="13902" y="10267"/>
                  </a:cubicBezTo>
                  <a:cubicBezTo>
                    <a:pt x="14146" y="10909"/>
                    <a:pt x="14146" y="10909"/>
                    <a:pt x="14146" y="10909"/>
                  </a:cubicBezTo>
                  <a:cubicBezTo>
                    <a:pt x="13902" y="11336"/>
                    <a:pt x="13902" y="11336"/>
                    <a:pt x="13902" y="11336"/>
                  </a:cubicBezTo>
                  <a:cubicBezTo>
                    <a:pt x="13902" y="11336"/>
                    <a:pt x="13902" y="11336"/>
                    <a:pt x="13902" y="11550"/>
                  </a:cubicBezTo>
                  <a:cubicBezTo>
                    <a:pt x="13658" y="11978"/>
                    <a:pt x="13658" y="11978"/>
                    <a:pt x="13658" y="11978"/>
                  </a:cubicBezTo>
                  <a:cubicBezTo>
                    <a:pt x="13414" y="12192"/>
                    <a:pt x="13414" y="12192"/>
                    <a:pt x="13414" y="12192"/>
                  </a:cubicBezTo>
                  <a:cubicBezTo>
                    <a:pt x="13170" y="12406"/>
                    <a:pt x="13170" y="12406"/>
                    <a:pt x="13170" y="12406"/>
                  </a:cubicBezTo>
                  <a:cubicBezTo>
                    <a:pt x="13170" y="12406"/>
                    <a:pt x="13170" y="12620"/>
                    <a:pt x="13170" y="12834"/>
                  </a:cubicBezTo>
                  <a:cubicBezTo>
                    <a:pt x="13170" y="12834"/>
                    <a:pt x="13170" y="13048"/>
                    <a:pt x="12926" y="13262"/>
                  </a:cubicBezTo>
                  <a:cubicBezTo>
                    <a:pt x="12682" y="13475"/>
                    <a:pt x="12682" y="13475"/>
                    <a:pt x="12682" y="13475"/>
                  </a:cubicBezTo>
                  <a:cubicBezTo>
                    <a:pt x="12682" y="13475"/>
                    <a:pt x="12439" y="13475"/>
                    <a:pt x="12195" y="13475"/>
                  </a:cubicBezTo>
                  <a:cubicBezTo>
                    <a:pt x="11951" y="13475"/>
                    <a:pt x="11951" y="13689"/>
                    <a:pt x="11707" y="13689"/>
                  </a:cubicBezTo>
                  <a:cubicBezTo>
                    <a:pt x="11219" y="13689"/>
                    <a:pt x="11463" y="13903"/>
                    <a:pt x="11463" y="14117"/>
                  </a:cubicBezTo>
                  <a:cubicBezTo>
                    <a:pt x="11463" y="14117"/>
                    <a:pt x="11463" y="14117"/>
                    <a:pt x="11463" y="14331"/>
                  </a:cubicBezTo>
                  <a:cubicBezTo>
                    <a:pt x="11219" y="14331"/>
                    <a:pt x="10731" y="14331"/>
                    <a:pt x="10731" y="14117"/>
                  </a:cubicBezTo>
                  <a:cubicBezTo>
                    <a:pt x="10487" y="14117"/>
                    <a:pt x="10487" y="14117"/>
                    <a:pt x="10243" y="14117"/>
                  </a:cubicBezTo>
                  <a:cubicBezTo>
                    <a:pt x="10243" y="14331"/>
                    <a:pt x="10000" y="13903"/>
                    <a:pt x="10000" y="13903"/>
                  </a:cubicBezTo>
                  <a:cubicBezTo>
                    <a:pt x="10000" y="13903"/>
                    <a:pt x="9756" y="13689"/>
                    <a:pt x="9756" y="13689"/>
                  </a:cubicBezTo>
                  <a:cubicBezTo>
                    <a:pt x="9756" y="13475"/>
                    <a:pt x="9268" y="13689"/>
                    <a:pt x="9268" y="13689"/>
                  </a:cubicBezTo>
                  <a:cubicBezTo>
                    <a:pt x="9024" y="13475"/>
                    <a:pt x="8536" y="13475"/>
                    <a:pt x="8536" y="13475"/>
                  </a:cubicBezTo>
                  <a:cubicBezTo>
                    <a:pt x="8292" y="13475"/>
                    <a:pt x="8536" y="13689"/>
                    <a:pt x="8536" y="13689"/>
                  </a:cubicBezTo>
                  <a:cubicBezTo>
                    <a:pt x="8536" y="13689"/>
                    <a:pt x="8292" y="13689"/>
                    <a:pt x="8048" y="13689"/>
                  </a:cubicBezTo>
                  <a:cubicBezTo>
                    <a:pt x="7804" y="13689"/>
                    <a:pt x="7804" y="13903"/>
                    <a:pt x="7804" y="13903"/>
                  </a:cubicBezTo>
                  <a:cubicBezTo>
                    <a:pt x="7804" y="14331"/>
                    <a:pt x="7804" y="14331"/>
                    <a:pt x="7804" y="14331"/>
                  </a:cubicBezTo>
                  <a:cubicBezTo>
                    <a:pt x="7804" y="14331"/>
                    <a:pt x="7073" y="14331"/>
                    <a:pt x="6829" y="14331"/>
                  </a:cubicBezTo>
                  <a:cubicBezTo>
                    <a:pt x="6585" y="14331"/>
                    <a:pt x="6341" y="14117"/>
                    <a:pt x="6097" y="14117"/>
                  </a:cubicBezTo>
                  <a:cubicBezTo>
                    <a:pt x="5853" y="14117"/>
                    <a:pt x="5609" y="14331"/>
                    <a:pt x="5609" y="14331"/>
                  </a:cubicBezTo>
                  <a:cubicBezTo>
                    <a:pt x="5609" y="14331"/>
                    <a:pt x="5121" y="14545"/>
                    <a:pt x="5121" y="14545"/>
                  </a:cubicBezTo>
                  <a:cubicBezTo>
                    <a:pt x="5121" y="14545"/>
                    <a:pt x="4878" y="14759"/>
                    <a:pt x="4634" y="14759"/>
                  </a:cubicBezTo>
                  <a:cubicBezTo>
                    <a:pt x="4390" y="14759"/>
                    <a:pt x="4390" y="14545"/>
                    <a:pt x="4390" y="14545"/>
                  </a:cubicBezTo>
                  <a:cubicBezTo>
                    <a:pt x="4390" y="14545"/>
                    <a:pt x="3902" y="14117"/>
                    <a:pt x="3902" y="14117"/>
                  </a:cubicBezTo>
                  <a:cubicBezTo>
                    <a:pt x="3902" y="14117"/>
                    <a:pt x="3902" y="14117"/>
                    <a:pt x="3902" y="14117"/>
                  </a:cubicBezTo>
                  <a:cubicBezTo>
                    <a:pt x="2926" y="14545"/>
                    <a:pt x="2926" y="14545"/>
                    <a:pt x="2926" y="14545"/>
                  </a:cubicBezTo>
                  <a:cubicBezTo>
                    <a:pt x="1707" y="15401"/>
                    <a:pt x="1707" y="15401"/>
                    <a:pt x="1707" y="15401"/>
                  </a:cubicBezTo>
                  <a:cubicBezTo>
                    <a:pt x="1707" y="16470"/>
                    <a:pt x="1707" y="16470"/>
                    <a:pt x="1707" y="16470"/>
                  </a:cubicBezTo>
                  <a:cubicBezTo>
                    <a:pt x="2682" y="16898"/>
                    <a:pt x="2195" y="17326"/>
                    <a:pt x="4390" y="18181"/>
                  </a:cubicBezTo>
                  <a:cubicBezTo>
                    <a:pt x="4634" y="18181"/>
                    <a:pt x="5121" y="19251"/>
                    <a:pt x="5121" y="19251"/>
                  </a:cubicBezTo>
                  <a:cubicBezTo>
                    <a:pt x="5121" y="19465"/>
                    <a:pt x="4634" y="21176"/>
                    <a:pt x="4390" y="21390"/>
                  </a:cubicBezTo>
                  <a:cubicBezTo>
                    <a:pt x="3902" y="21604"/>
                    <a:pt x="3414" y="22459"/>
                    <a:pt x="3414" y="22459"/>
                  </a:cubicBezTo>
                  <a:cubicBezTo>
                    <a:pt x="3414" y="22459"/>
                    <a:pt x="2439" y="23315"/>
                    <a:pt x="2195" y="23315"/>
                  </a:cubicBezTo>
                  <a:cubicBezTo>
                    <a:pt x="1951" y="23315"/>
                    <a:pt x="1219" y="23529"/>
                    <a:pt x="975" y="23529"/>
                  </a:cubicBezTo>
                  <a:cubicBezTo>
                    <a:pt x="975" y="23529"/>
                    <a:pt x="0" y="23529"/>
                    <a:pt x="243" y="23743"/>
                  </a:cubicBezTo>
                  <a:cubicBezTo>
                    <a:pt x="243" y="23743"/>
                    <a:pt x="243" y="24171"/>
                    <a:pt x="243" y="24171"/>
                  </a:cubicBezTo>
                  <a:cubicBezTo>
                    <a:pt x="487" y="24385"/>
                    <a:pt x="1219" y="25240"/>
                    <a:pt x="1219" y="25240"/>
                  </a:cubicBezTo>
                  <a:cubicBezTo>
                    <a:pt x="2439" y="25882"/>
                    <a:pt x="2439" y="25882"/>
                    <a:pt x="2439" y="25882"/>
                  </a:cubicBezTo>
                  <a:cubicBezTo>
                    <a:pt x="3170" y="26524"/>
                    <a:pt x="3170" y="26524"/>
                    <a:pt x="3170" y="26524"/>
                  </a:cubicBezTo>
                  <a:cubicBezTo>
                    <a:pt x="3414" y="28663"/>
                    <a:pt x="3414" y="28663"/>
                    <a:pt x="3414" y="28663"/>
                  </a:cubicBezTo>
                  <a:cubicBezTo>
                    <a:pt x="2439" y="29946"/>
                    <a:pt x="2439" y="29946"/>
                    <a:pt x="2439" y="29946"/>
                  </a:cubicBezTo>
                  <a:cubicBezTo>
                    <a:pt x="1463" y="31016"/>
                    <a:pt x="1951" y="30374"/>
                    <a:pt x="2195" y="31871"/>
                  </a:cubicBezTo>
                  <a:cubicBezTo>
                    <a:pt x="2926" y="31871"/>
                    <a:pt x="2926" y="31871"/>
                    <a:pt x="2926" y="31871"/>
                  </a:cubicBezTo>
                  <a:cubicBezTo>
                    <a:pt x="4146" y="33582"/>
                    <a:pt x="4146" y="33582"/>
                    <a:pt x="4146" y="33582"/>
                  </a:cubicBezTo>
                  <a:cubicBezTo>
                    <a:pt x="6585" y="34438"/>
                    <a:pt x="6585" y="34438"/>
                    <a:pt x="6585" y="34438"/>
                  </a:cubicBezTo>
                  <a:cubicBezTo>
                    <a:pt x="8780" y="34438"/>
                    <a:pt x="8780" y="34438"/>
                    <a:pt x="8780" y="34438"/>
                  </a:cubicBezTo>
                  <a:cubicBezTo>
                    <a:pt x="9756" y="35080"/>
                    <a:pt x="9756" y="35080"/>
                    <a:pt x="9756" y="35080"/>
                  </a:cubicBezTo>
                  <a:cubicBezTo>
                    <a:pt x="9024" y="37433"/>
                    <a:pt x="9024" y="37433"/>
                    <a:pt x="9024" y="37433"/>
                  </a:cubicBezTo>
                  <a:cubicBezTo>
                    <a:pt x="7560" y="38502"/>
                    <a:pt x="7560" y="38502"/>
                    <a:pt x="7560" y="38502"/>
                  </a:cubicBezTo>
                  <a:cubicBezTo>
                    <a:pt x="7560" y="38502"/>
                    <a:pt x="7560" y="38502"/>
                    <a:pt x="7317" y="38502"/>
                  </a:cubicBezTo>
                  <a:cubicBezTo>
                    <a:pt x="7317" y="38502"/>
                    <a:pt x="7560" y="38716"/>
                    <a:pt x="8292" y="38930"/>
                  </a:cubicBezTo>
                  <a:cubicBezTo>
                    <a:pt x="8780" y="38930"/>
                    <a:pt x="8780" y="39358"/>
                    <a:pt x="9512" y="39144"/>
                  </a:cubicBezTo>
                  <a:cubicBezTo>
                    <a:pt x="10243" y="38930"/>
                    <a:pt x="11219" y="38716"/>
                    <a:pt x="11463" y="38502"/>
                  </a:cubicBezTo>
                  <a:cubicBezTo>
                    <a:pt x="11707" y="38074"/>
                    <a:pt x="12195" y="37860"/>
                    <a:pt x="12439" y="37647"/>
                  </a:cubicBezTo>
                  <a:cubicBezTo>
                    <a:pt x="12682" y="37219"/>
                    <a:pt x="14146" y="35721"/>
                    <a:pt x="14390" y="35721"/>
                  </a:cubicBezTo>
                  <a:cubicBezTo>
                    <a:pt x="14390" y="35721"/>
                    <a:pt x="15853" y="34010"/>
                    <a:pt x="16097" y="33796"/>
                  </a:cubicBezTo>
                  <a:cubicBezTo>
                    <a:pt x="16341" y="33582"/>
                    <a:pt x="18292" y="32299"/>
                    <a:pt x="18292" y="32299"/>
                  </a:cubicBezTo>
                  <a:cubicBezTo>
                    <a:pt x="20975" y="31443"/>
                    <a:pt x="20975" y="31443"/>
                    <a:pt x="20975" y="31443"/>
                  </a:cubicBezTo>
                  <a:cubicBezTo>
                    <a:pt x="20975" y="31443"/>
                    <a:pt x="22195" y="32513"/>
                    <a:pt x="22439" y="32727"/>
                  </a:cubicBezTo>
                  <a:cubicBezTo>
                    <a:pt x="22682" y="32727"/>
                    <a:pt x="25365" y="33796"/>
                    <a:pt x="25365" y="33796"/>
                  </a:cubicBezTo>
                  <a:cubicBezTo>
                    <a:pt x="25365" y="33796"/>
                    <a:pt x="27073" y="34438"/>
                    <a:pt x="27317" y="34652"/>
                  </a:cubicBezTo>
                  <a:cubicBezTo>
                    <a:pt x="27317" y="34866"/>
                    <a:pt x="28780" y="35935"/>
                    <a:pt x="28780" y="35935"/>
                  </a:cubicBezTo>
                  <a:cubicBezTo>
                    <a:pt x="29756" y="36363"/>
                    <a:pt x="29756" y="36363"/>
                    <a:pt x="29756" y="36363"/>
                  </a:cubicBezTo>
                  <a:cubicBezTo>
                    <a:pt x="30487" y="35721"/>
                    <a:pt x="30487" y="35721"/>
                    <a:pt x="30487" y="35721"/>
                  </a:cubicBezTo>
                  <a:cubicBezTo>
                    <a:pt x="31463" y="36149"/>
                    <a:pt x="31463" y="36149"/>
                    <a:pt x="31463" y="36149"/>
                  </a:cubicBezTo>
                  <a:cubicBezTo>
                    <a:pt x="33170" y="37005"/>
                    <a:pt x="33170" y="37005"/>
                    <a:pt x="33170" y="37005"/>
                  </a:cubicBezTo>
                  <a:cubicBezTo>
                    <a:pt x="33902" y="38288"/>
                    <a:pt x="33902" y="38288"/>
                    <a:pt x="33902" y="38288"/>
                  </a:cubicBezTo>
                  <a:cubicBezTo>
                    <a:pt x="33902" y="38288"/>
                    <a:pt x="34390" y="40000"/>
                    <a:pt x="34390" y="40641"/>
                  </a:cubicBezTo>
                  <a:cubicBezTo>
                    <a:pt x="34390" y="41283"/>
                    <a:pt x="34634" y="42352"/>
                    <a:pt x="34634" y="42352"/>
                  </a:cubicBezTo>
                  <a:cubicBezTo>
                    <a:pt x="36829" y="43208"/>
                    <a:pt x="36829" y="43208"/>
                    <a:pt x="36829" y="43208"/>
                  </a:cubicBezTo>
                  <a:cubicBezTo>
                    <a:pt x="36829" y="43208"/>
                    <a:pt x="36829" y="45133"/>
                    <a:pt x="36829" y="45347"/>
                  </a:cubicBezTo>
                  <a:cubicBezTo>
                    <a:pt x="36829" y="45775"/>
                    <a:pt x="37073" y="46417"/>
                    <a:pt x="37073" y="47058"/>
                  </a:cubicBezTo>
                  <a:cubicBezTo>
                    <a:pt x="37073" y="47700"/>
                    <a:pt x="37073" y="48342"/>
                    <a:pt x="37073" y="48342"/>
                  </a:cubicBezTo>
                  <a:cubicBezTo>
                    <a:pt x="38048" y="48983"/>
                    <a:pt x="38048" y="48983"/>
                    <a:pt x="38048" y="48983"/>
                  </a:cubicBezTo>
                  <a:cubicBezTo>
                    <a:pt x="39268" y="49625"/>
                    <a:pt x="39268" y="49625"/>
                    <a:pt x="39268" y="49625"/>
                  </a:cubicBezTo>
                  <a:cubicBezTo>
                    <a:pt x="39512" y="50695"/>
                    <a:pt x="39512" y="50695"/>
                    <a:pt x="39512" y="50695"/>
                  </a:cubicBezTo>
                  <a:cubicBezTo>
                    <a:pt x="41463" y="51336"/>
                    <a:pt x="41463" y="51336"/>
                    <a:pt x="41463" y="51336"/>
                  </a:cubicBezTo>
                  <a:cubicBezTo>
                    <a:pt x="41951" y="52620"/>
                    <a:pt x="41951" y="52620"/>
                    <a:pt x="41951" y="52620"/>
                  </a:cubicBezTo>
                  <a:cubicBezTo>
                    <a:pt x="43170" y="53689"/>
                    <a:pt x="43170" y="53689"/>
                    <a:pt x="43170" y="53689"/>
                  </a:cubicBezTo>
                  <a:cubicBezTo>
                    <a:pt x="43170" y="54545"/>
                    <a:pt x="43170" y="54545"/>
                    <a:pt x="43170" y="54545"/>
                  </a:cubicBezTo>
                  <a:cubicBezTo>
                    <a:pt x="43170" y="54545"/>
                    <a:pt x="43170" y="54973"/>
                    <a:pt x="43658" y="54973"/>
                  </a:cubicBezTo>
                  <a:cubicBezTo>
                    <a:pt x="44146" y="54973"/>
                    <a:pt x="45853" y="54759"/>
                    <a:pt x="45853" y="54759"/>
                  </a:cubicBezTo>
                  <a:cubicBezTo>
                    <a:pt x="47560" y="56042"/>
                    <a:pt x="47560" y="56042"/>
                    <a:pt x="47560" y="56042"/>
                  </a:cubicBezTo>
                  <a:cubicBezTo>
                    <a:pt x="49512" y="57540"/>
                    <a:pt x="49512" y="57540"/>
                    <a:pt x="49512" y="57540"/>
                  </a:cubicBezTo>
                  <a:cubicBezTo>
                    <a:pt x="50487" y="59037"/>
                    <a:pt x="50487" y="59037"/>
                    <a:pt x="50487" y="59037"/>
                  </a:cubicBezTo>
                  <a:cubicBezTo>
                    <a:pt x="51951" y="59465"/>
                    <a:pt x="51951" y="59465"/>
                    <a:pt x="51951" y="59465"/>
                  </a:cubicBezTo>
                  <a:cubicBezTo>
                    <a:pt x="53902" y="60534"/>
                    <a:pt x="53902" y="60534"/>
                    <a:pt x="53902" y="60534"/>
                  </a:cubicBezTo>
                  <a:cubicBezTo>
                    <a:pt x="54634" y="62032"/>
                    <a:pt x="54634" y="62032"/>
                    <a:pt x="54634" y="62032"/>
                  </a:cubicBezTo>
                  <a:cubicBezTo>
                    <a:pt x="56341" y="63529"/>
                    <a:pt x="56341" y="63529"/>
                    <a:pt x="56341" y="63529"/>
                  </a:cubicBezTo>
                  <a:cubicBezTo>
                    <a:pt x="57317" y="63957"/>
                    <a:pt x="57317" y="63957"/>
                    <a:pt x="57317" y="63957"/>
                  </a:cubicBezTo>
                  <a:cubicBezTo>
                    <a:pt x="57804" y="64812"/>
                    <a:pt x="57804" y="64812"/>
                    <a:pt x="57804" y="64812"/>
                  </a:cubicBezTo>
                  <a:cubicBezTo>
                    <a:pt x="58780" y="65240"/>
                    <a:pt x="58780" y="65240"/>
                    <a:pt x="58780" y="65240"/>
                  </a:cubicBezTo>
                  <a:cubicBezTo>
                    <a:pt x="59756" y="65454"/>
                    <a:pt x="59756" y="65454"/>
                    <a:pt x="59756" y="65454"/>
                  </a:cubicBezTo>
                  <a:cubicBezTo>
                    <a:pt x="61219" y="65668"/>
                    <a:pt x="61219" y="65668"/>
                    <a:pt x="61219" y="65668"/>
                  </a:cubicBezTo>
                  <a:cubicBezTo>
                    <a:pt x="62195" y="66524"/>
                    <a:pt x="62195" y="66524"/>
                    <a:pt x="62195" y="66524"/>
                  </a:cubicBezTo>
                  <a:cubicBezTo>
                    <a:pt x="62195" y="66524"/>
                    <a:pt x="62682" y="66951"/>
                    <a:pt x="62682" y="67165"/>
                  </a:cubicBezTo>
                  <a:cubicBezTo>
                    <a:pt x="62682" y="67593"/>
                    <a:pt x="62195" y="67807"/>
                    <a:pt x="62926" y="67807"/>
                  </a:cubicBezTo>
                  <a:cubicBezTo>
                    <a:pt x="63658" y="67807"/>
                    <a:pt x="64390" y="67593"/>
                    <a:pt x="64390" y="67593"/>
                  </a:cubicBezTo>
                  <a:cubicBezTo>
                    <a:pt x="65853" y="67379"/>
                    <a:pt x="65853" y="67379"/>
                    <a:pt x="65853" y="67379"/>
                  </a:cubicBezTo>
                  <a:cubicBezTo>
                    <a:pt x="66829" y="67379"/>
                    <a:pt x="66829" y="67379"/>
                    <a:pt x="66829" y="67379"/>
                  </a:cubicBezTo>
                  <a:cubicBezTo>
                    <a:pt x="67804" y="67379"/>
                    <a:pt x="67804" y="67379"/>
                    <a:pt x="67804" y="67379"/>
                  </a:cubicBezTo>
                  <a:cubicBezTo>
                    <a:pt x="69512" y="67165"/>
                    <a:pt x="69512" y="67165"/>
                    <a:pt x="69512" y="67165"/>
                  </a:cubicBezTo>
                  <a:cubicBezTo>
                    <a:pt x="70487" y="67807"/>
                    <a:pt x="70487" y="67807"/>
                    <a:pt x="70487" y="67807"/>
                  </a:cubicBezTo>
                  <a:cubicBezTo>
                    <a:pt x="73170" y="70588"/>
                    <a:pt x="73170" y="70588"/>
                    <a:pt x="73170" y="70588"/>
                  </a:cubicBezTo>
                  <a:cubicBezTo>
                    <a:pt x="73170" y="70588"/>
                    <a:pt x="73902" y="71657"/>
                    <a:pt x="73902" y="72085"/>
                  </a:cubicBezTo>
                  <a:cubicBezTo>
                    <a:pt x="73902" y="72299"/>
                    <a:pt x="74878" y="72085"/>
                    <a:pt x="75121" y="72085"/>
                  </a:cubicBezTo>
                  <a:cubicBezTo>
                    <a:pt x="75365" y="72085"/>
                    <a:pt x="77317" y="72085"/>
                    <a:pt x="77317" y="72085"/>
                  </a:cubicBezTo>
                  <a:cubicBezTo>
                    <a:pt x="78780" y="72941"/>
                    <a:pt x="78780" y="72941"/>
                    <a:pt x="78780" y="72941"/>
                  </a:cubicBezTo>
                  <a:cubicBezTo>
                    <a:pt x="77804" y="74010"/>
                    <a:pt x="77804" y="74010"/>
                    <a:pt x="77804" y="74010"/>
                  </a:cubicBezTo>
                  <a:cubicBezTo>
                    <a:pt x="79268" y="74652"/>
                    <a:pt x="79268" y="74652"/>
                    <a:pt x="79268" y="74652"/>
                  </a:cubicBezTo>
                  <a:cubicBezTo>
                    <a:pt x="80000" y="73796"/>
                    <a:pt x="80000" y="73796"/>
                    <a:pt x="80000" y="73796"/>
                  </a:cubicBezTo>
                  <a:cubicBezTo>
                    <a:pt x="81463" y="74010"/>
                    <a:pt x="81463" y="74010"/>
                    <a:pt x="81463" y="74010"/>
                  </a:cubicBezTo>
                  <a:cubicBezTo>
                    <a:pt x="82682" y="74866"/>
                    <a:pt x="82682" y="74866"/>
                    <a:pt x="82682" y="74866"/>
                  </a:cubicBezTo>
                  <a:cubicBezTo>
                    <a:pt x="82926" y="75508"/>
                    <a:pt x="82926" y="75508"/>
                    <a:pt x="82926" y="75508"/>
                  </a:cubicBezTo>
                  <a:cubicBezTo>
                    <a:pt x="83658" y="75935"/>
                    <a:pt x="83658" y="75935"/>
                    <a:pt x="83658" y="75935"/>
                  </a:cubicBezTo>
                  <a:cubicBezTo>
                    <a:pt x="83414" y="77005"/>
                    <a:pt x="83414" y="77005"/>
                    <a:pt x="83414" y="77005"/>
                  </a:cubicBezTo>
                  <a:cubicBezTo>
                    <a:pt x="83414" y="77647"/>
                    <a:pt x="83414" y="77647"/>
                    <a:pt x="83414" y="77647"/>
                  </a:cubicBezTo>
                  <a:cubicBezTo>
                    <a:pt x="83902" y="78502"/>
                    <a:pt x="83902" y="78502"/>
                    <a:pt x="83902" y="78502"/>
                  </a:cubicBezTo>
                  <a:cubicBezTo>
                    <a:pt x="85121" y="78930"/>
                    <a:pt x="85121" y="78930"/>
                    <a:pt x="85121" y="78930"/>
                  </a:cubicBezTo>
                  <a:cubicBezTo>
                    <a:pt x="86341" y="79572"/>
                    <a:pt x="86341" y="79572"/>
                    <a:pt x="86341" y="79572"/>
                  </a:cubicBezTo>
                  <a:cubicBezTo>
                    <a:pt x="87073" y="80000"/>
                    <a:pt x="87073" y="80000"/>
                    <a:pt x="87073" y="80000"/>
                  </a:cubicBezTo>
                  <a:cubicBezTo>
                    <a:pt x="88048" y="80000"/>
                    <a:pt x="88048" y="80000"/>
                    <a:pt x="88048" y="80000"/>
                  </a:cubicBezTo>
                  <a:cubicBezTo>
                    <a:pt x="89512" y="79786"/>
                    <a:pt x="89512" y="79786"/>
                    <a:pt x="89512" y="79786"/>
                  </a:cubicBezTo>
                  <a:cubicBezTo>
                    <a:pt x="91219" y="80000"/>
                    <a:pt x="91219" y="80000"/>
                    <a:pt x="91219" y="80000"/>
                  </a:cubicBezTo>
                  <a:cubicBezTo>
                    <a:pt x="92682" y="82139"/>
                    <a:pt x="92682" y="82139"/>
                    <a:pt x="92682" y="82139"/>
                  </a:cubicBezTo>
                  <a:cubicBezTo>
                    <a:pt x="93414" y="84064"/>
                    <a:pt x="93414" y="84064"/>
                    <a:pt x="93414" y="84064"/>
                  </a:cubicBezTo>
                  <a:cubicBezTo>
                    <a:pt x="94390" y="85775"/>
                    <a:pt x="94390" y="85775"/>
                    <a:pt x="94390" y="85775"/>
                  </a:cubicBezTo>
                  <a:cubicBezTo>
                    <a:pt x="95121" y="86844"/>
                    <a:pt x="95121" y="86844"/>
                    <a:pt x="95121" y="86844"/>
                  </a:cubicBezTo>
                  <a:cubicBezTo>
                    <a:pt x="95609" y="88556"/>
                    <a:pt x="95609" y="88556"/>
                    <a:pt x="95609" y="88556"/>
                  </a:cubicBezTo>
                  <a:cubicBezTo>
                    <a:pt x="96341" y="89411"/>
                    <a:pt x="96341" y="89411"/>
                    <a:pt x="96341" y="89411"/>
                  </a:cubicBezTo>
                  <a:cubicBezTo>
                    <a:pt x="97560" y="91550"/>
                    <a:pt x="97560" y="91550"/>
                    <a:pt x="97560" y="91550"/>
                  </a:cubicBezTo>
                  <a:cubicBezTo>
                    <a:pt x="98048" y="92406"/>
                    <a:pt x="98048" y="92406"/>
                    <a:pt x="98048" y="92406"/>
                  </a:cubicBezTo>
                  <a:cubicBezTo>
                    <a:pt x="97560" y="93475"/>
                    <a:pt x="97560" y="93475"/>
                    <a:pt x="97560" y="93475"/>
                  </a:cubicBezTo>
                  <a:cubicBezTo>
                    <a:pt x="97560" y="93475"/>
                    <a:pt x="97073" y="94545"/>
                    <a:pt x="96829" y="94545"/>
                  </a:cubicBezTo>
                  <a:cubicBezTo>
                    <a:pt x="96829" y="94759"/>
                    <a:pt x="96097" y="94973"/>
                    <a:pt x="95853" y="94973"/>
                  </a:cubicBezTo>
                  <a:cubicBezTo>
                    <a:pt x="95609" y="95187"/>
                    <a:pt x="95365" y="95187"/>
                    <a:pt x="95121" y="95401"/>
                  </a:cubicBezTo>
                  <a:cubicBezTo>
                    <a:pt x="94878" y="95614"/>
                    <a:pt x="94634" y="96256"/>
                    <a:pt x="94634" y="96256"/>
                  </a:cubicBezTo>
                  <a:cubicBezTo>
                    <a:pt x="95365" y="97540"/>
                    <a:pt x="95365" y="97540"/>
                    <a:pt x="95365" y="97540"/>
                  </a:cubicBezTo>
                  <a:cubicBezTo>
                    <a:pt x="95121" y="99037"/>
                    <a:pt x="95121" y="99037"/>
                    <a:pt x="95121" y="99037"/>
                  </a:cubicBezTo>
                  <a:cubicBezTo>
                    <a:pt x="94634" y="100320"/>
                    <a:pt x="94634" y="100320"/>
                    <a:pt x="94634" y="100320"/>
                  </a:cubicBezTo>
                  <a:close/>
                  <a:moveTo>
                    <a:pt x="13902" y="73796"/>
                  </a:moveTo>
                  <a:cubicBezTo>
                    <a:pt x="13902" y="73796"/>
                    <a:pt x="13902" y="73796"/>
                    <a:pt x="13902" y="73796"/>
                  </a:cubicBezTo>
                  <a:cubicBezTo>
                    <a:pt x="14634" y="71657"/>
                    <a:pt x="14634" y="71657"/>
                    <a:pt x="14634" y="71657"/>
                  </a:cubicBezTo>
                  <a:cubicBezTo>
                    <a:pt x="15609" y="70802"/>
                    <a:pt x="15609" y="70802"/>
                    <a:pt x="15609" y="70802"/>
                  </a:cubicBezTo>
                  <a:cubicBezTo>
                    <a:pt x="15365" y="71871"/>
                    <a:pt x="15365" y="71871"/>
                    <a:pt x="15365" y="71871"/>
                  </a:cubicBezTo>
                  <a:cubicBezTo>
                    <a:pt x="15121" y="73155"/>
                    <a:pt x="15121" y="73155"/>
                    <a:pt x="15121" y="73155"/>
                  </a:cubicBezTo>
                  <a:cubicBezTo>
                    <a:pt x="15121" y="73155"/>
                    <a:pt x="17073" y="73796"/>
                    <a:pt x="17317" y="73796"/>
                  </a:cubicBezTo>
                  <a:cubicBezTo>
                    <a:pt x="17560" y="73796"/>
                    <a:pt x="17804" y="73368"/>
                    <a:pt x="18292" y="73155"/>
                  </a:cubicBezTo>
                  <a:cubicBezTo>
                    <a:pt x="18536" y="72941"/>
                    <a:pt x="20243" y="72941"/>
                    <a:pt x="20243" y="72941"/>
                  </a:cubicBezTo>
                  <a:cubicBezTo>
                    <a:pt x="20243" y="72941"/>
                    <a:pt x="20487" y="72299"/>
                    <a:pt x="20731" y="71871"/>
                  </a:cubicBezTo>
                  <a:cubicBezTo>
                    <a:pt x="20975" y="71443"/>
                    <a:pt x="22195" y="70374"/>
                    <a:pt x="22439" y="70160"/>
                  </a:cubicBezTo>
                  <a:cubicBezTo>
                    <a:pt x="22682" y="70160"/>
                    <a:pt x="23170" y="69732"/>
                    <a:pt x="23414" y="69732"/>
                  </a:cubicBezTo>
                  <a:cubicBezTo>
                    <a:pt x="23658" y="69518"/>
                    <a:pt x="24878" y="69090"/>
                    <a:pt x="24878" y="69090"/>
                  </a:cubicBezTo>
                  <a:cubicBezTo>
                    <a:pt x="28048" y="70160"/>
                    <a:pt x="28048" y="70160"/>
                    <a:pt x="28048" y="70160"/>
                  </a:cubicBezTo>
                  <a:cubicBezTo>
                    <a:pt x="28536" y="71871"/>
                    <a:pt x="28536" y="71871"/>
                    <a:pt x="28536" y="71871"/>
                  </a:cubicBezTo>
                  <a:cubicBezTo>
                    <a:pt x="30243" y="74652"/>
                    <a:pt x="30243" y="74652"/>
                    <a:pt x="30243" y="74652"/>
                  </a:cubicBezTo>
                  <a:cubicBezTo>
                    <a:pt x="30731" y="75935"/>
                    <a:pt x="30731" y="75935"/>
                    <a:pt x="30731" y="75935"/>
                  </a:cubicBezTo>
                  <a:cubicBezTo>
                    <a:pt x="30731" y="75935"/>
                    <a:pt x="31463" y="76577"/>
                    <a:pt x="31219" y="77219"/>
                  </a:cubicBezTo>
                  <a:cubicBezTo>
                    <a:pt x="30975" y="78074"/>
                    <a:pt x="29512" y="80213"/>
                    <a:pt x="29512" y="80213"/>
                  </a:cubicBezTo>
                  <a:cubicBezTo>
                    <a:pt x="29512" y="81497"/>
                    <a:pt x="29512" y="81497"/>
                    <a:pt x="29512" y="81497"/>
                  </a:cubicBezTo>
                  <a:cubicBezTo>
                    <a:pt x="30487" y="83208"/>
                    <a:pt x="30487" y="83208"/>
                    <a:pt x="30487" y="83208"/>
                  </a:cubicBezTo>
                  <a:cubicBezTo>
                    <a:pt x="29024" y="86417"/>
                    <a:pt x="29024" y="86417"/>
                    <a:pt x="29024" y="86417"/>
                  </a:cubicBezTo>
                  <a:cubicBezTo>
                    <a:pt x="29756" y="88770"/>
                    <a:pt x="29756" y="88770"/>
                    <a:pt x="29756" y="88770"/>
                  </a:cubicBezTo>
                  <a:cubicBezTo>
                    <a:pt x="29268" y="91978"/>
                    <a:pt x="29268" y="91978"/>
                    <a:pt x="29268" y="91978"/>
                  </a:cubicBezTo>
                  <a:cubicBezTo>
                    <a:pt x="29024" y="93689"/>
                    <a:pt x="29024" y="93689"/>
                    <a:pt x="29024" y="93689"/>
                  </a:cubicBezTo>
                  <a:cubicBezTo>
                    <a:pt x="29024" y="93689"/>
                    <a:pt x="28048" y="94545"/>
                    <a:pt x="27560" y="94331"/>
                  </a:cubicBezTo>
                  <a:cubicBezTo>
                    <a:pt x="27073" y="94117"/>
                    <a:pt x="24634" y="92620"/>
                    <a:pt x="24634" y="92620"/>
                  </a:cubicBezTo>
                  <a:cubicBezTo>
                    <a:pt x="23658" y="92406"/>
                    <a:pt x="23658" y="92406"/>
                    <a:pt x="23658" y="92406"/>
                  </a:cubicBezTo>
                  <a:cubicBezTo>
                    <a:pt x="22926" y="93903"/>
                    <a:pt x="22926" y="93903"/>
                    <a:pt x="22926" y="93903"/>
                  </a:cubicBezTo>
                  <a:cubicBezTo>
                    <a:pt x="23170" y="94973"/>
                    <a:pt x="23170" y="94973"/>
                    <a:pt x="23170" y="94973"/>
                  </a:cubicBezTo>
                  <a:cubicBezTo>
                    <a:pt x="21951" y="96898"/>
                    <a:pt x="21951" y="96898"/>
                    <a:pt x="21951" y="96898"/>
                  </a:cubicBezTo>
                  <a:cubicBezTo>
                    <a:pt x="20731" y="96898"/>
                    <a:pt x="20731" y="96898"/>
                    <a:pt x="20731" y="96898"/>
                  </a:cubicBezTo>
                  <a:cubicBezTo>
                    <a:pt x="19268" y="96470"/>
                    <a:pt x="19268" y="96470"/>
                    <a:pt x="19268" y="96470"/>
                  </a:cubicBezTo>
                  <a:cubicBezTo>
                    <a:pt x="17804" y="94759"/>
                    <a:pt x="17804" y="94759"/>
                    <a:pt x="17804" y="94759"/>
                  </a:cubicBezTo>
                  <a:cubicBezTo>
                    <a:pt x="17804" y="94759"/>
                    <a:pt x="17804" y="95187"/>
                    <a:pt x="17317" y="95401"/>
                  </a:cubicBezTo>
                  <a:cubicBezTo>
                    <a:pt x="16829" y="95401"/>
                    <a:pt x="16097" y="95187"/>
                    <a:pt x="16097" y="95187"/>
                  </a:cubicBezTo>
                  <a:cubicBezTo>
                    <a:pt x="16585" y="93903"/>
                    <a:pt x="16585" y="93903"/>
                    <a:pt x="16585" y="93903"/>
                  </a:cubicBezTo>
                  <a:cubicBezTo>
                    <a:pt x="16097" y="92406"/>
                    <a:pt x="16097" y="92406"/>
                    <a:pt x="16097" y="92406"/>
                  </a:cubicBezTo>
                  <a:cubicBezTo>
                    <a:pt x="16585" y="90909"/>
                    <a:pt x="16585" y="90909"/>
                    <a:pt x="16585" y="90909"/>
                  </a:cubicBezTo>
                  <a:cubicBezTo>
                    <a:pt x="16585" y="88770"/>
                    <a:pt x="16585" y="88770"/>
                    <a:pt x="16585" y="88770"/>
                  </a:cubicBezTo>
                  <a:cubicBezTo>
                    <a:pt x="17073" y="87914"/>
                    <a:pt x="17073" y="87914"/>
                    <a:pt x="17073" y="87914"/>
                  </a:cubicBezTo>
                  <a:cubicBezTo>
                    <a:pt x="17317" y="86844"/>
                    <a:pt x="17317" y="86844"/>
                    <a:pt x="17317" y="86844"/>
                  </a:cubicBezTo>
                  <a:cubicBezTo>
                    <a:pt x="18048" y="85561"/>
                    <a:pt x="18048" y="85561"/>
                    <a:pt x="18048" y="85561"/>
                  </a:cubicBezTo>
                  <a:cubicBezTo>
                    <a:pt x="17804" y="84491"/>
                    <a:pt x="17804" y="84491"/>
                    <a:pt x="17804" y="84491"/>
                  </a:cubicBezTo>
                  <a:cubicBezTo>
                    <a:pt x="17317" y="84705"/>
                    <a:pt x="17317" y="84705"/>
                    <a:pt x="17317" y="84705"/>
                  </a:cubicBezTo>
                  <a:cubicBezTo>
                    <a:pt x="15853" y="83422"/>
                    <a:pt x="15853" y="83422"/>
                    <a:pt x="15853" y="83422"/>
                  </a:cubicBezTo>
                  <a:cubicBezTo>
                    <a:pt x="15853" y="83422"/>
                    <a:pt x="16341" y="82994"/>
                    <a:pt x="16829" y="82566"/>
                  </a:cubicBezTo>
                  <a:cubicBezTo>
                    <a:pt x="17317" y="82139"/>
                    <a:pt x="17317" y="81925"/>
                    <a:pt x="17317" y="81497"/>
                  </a:cubicBezTo>
                  <a:cubicBezTo>
                    <a:pt x="17317" y="81069"/>
                    <a:pt x="17073" y="80000"/>
                    <a:pt x="16829" y="80000"/>
                  </a:cubicBezTo>
                  <a:cubicBezTo>
                    <a:pt x="16585" y="79786"/>
                    <a:pt x="16097" y="79358"/>
                    <a:pt x="16097" y="79358"/>
                  </a:cubicBezTo>
                  <a:cubicBezTo>
                    <a:pt x="16097" y="78074"/>
                    <a:pt x="16097" y="78074"/>
                    <a:pt x="16097" y="78074"/>
                  </a:cubicBezTo>
                  <a:cubicBezTo>
                    <a:pt x="16097" y="78074"/>
                    <a:pt x="15853" y="77433"/>
                    <a:pt x="15609" y="77433"/>
                  </a:cubicBezTo>
                  <a:cubicBezTo>
                    <a:pt x="15121" y="77219"/>
                    <a:pt x="13902" y="76577"/>
                    <a:pt x="13902" y="76577"/>
                  </a:cubicBezTo>
                  <a:cubicBezTo>
                    <a:pt x="14146" y="75080"/>
                    <a:pt x="14146" y="75080"/>
                    <a:pt x="14146" y="75080"/>
                  </a:cubicBezTo>
                  <a:cubicBezTo>
                    <a:pt x="13658" y="74652"/>
                    <a:pt x="13658" y="74652"/>
                    <a:pt x="13658" y="74652"/>
                  </a:cubicBezTo>
                  <a:lnTo>
                    <a:pt x="13902" y="73796"/>
                  </a:lnTo>
                  <a:close/>
                </a:path>
              </a:pathLst>
            </a:custGeom>
            <a:solidFill>
              <a:schemeClr val="bg1">
                <a:lumMod val="65000"/>
              </a:schemeClr>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1" name="Shape 2048">
              <a:extLst>
                <a:ext uri="{FF2B5EF4-FFF2-40B4-BE49-F238E27FC236}">
                  <a16:creationId xmlns:a16="http://schemas.microsoft.com/office/drawing/2014/main" id="{CE03BB24-3BE4-569E-5273-D9EF709C5DF1}"/>
                </a:ext>
              </a:extLst>
            </p:cNvPr>
            <p:cNvSpPr/>
            <p:nvPr/>
          </p:nvSpPr>
          <p:spPr>
            <a:xfrm>
              <a:off x="5904410" y="2909082"/>
              <a:ext cx="841064" cy="588110"/>
            </a:xfrm>
            <a:custGeom>
              <a:avLst/>
              <a:gdLst/>
              <a:ahLst/>
              <a:cxnLst/>
              <a:rect l="0" t="0" r="0" b="0"/>
              <a:pathLst>
                <a:path w="120000" h="120000" extrusionOk="0">
                  <a:moveTo>
                    <a:pt x="22439" y="27518"/>
                  </a:moveTo>
                  <a:cubicBezTo>
                    <a:pt x="22439" y="27518"/>
                    <a:pt x="22439" y="27518"/>
                    <a:pt x="22439" y="27518"/>
                  </a:cubicBezTo>
                  <a:cubicBezTo>
                    <a:pt x="21463" y="27969"/>
                    <a:pt x="21463" y="27969"/>
                    <a:pt x="21463" y="27969"/>
                  </a:cubicBezTo>
                  <a:cubicBezTo>
                    <a:pt x="20813" y="28872"/>
                    <a:pt x="20813" y="28872"/>
                    <a:pt x="20813" y="28872"/>
                  </a:cubicBezTo>
                  <a:cubicBezTo>
                    <a:pt x="20162" y="31578"/>
                    <a:pt x="20162" y="31578"/>
                    <a:pt x="20162" y="31578"/>
                  </a:cubicBezTo>
                  <a:cubicBezTo>
                    <a:pt x="20162" y="31578"/>
                    <a:pt x="20162" y="31578"/>
                    <a:pt x="20162" y="31578"/>
                  </a:cubicBezTo>
                  <a:cubicBezTo>
                    <a:pt x="19186" y="32932"/>
                    <a:pt x="19186" y="32932"/>
                    <a:pt x="19186" y="32932"/>
                  </a:cubicBezTo>
                  <a:cubicBezTo>
                    <a:pt x="19186" y="32932"/>
                    <a:pt x="19186" y="32932"/>
                    <a:pt x="19186" y="32932"/>
                  </a:cubicBezTo>
                  <a:cubicBezTo>
                    <a:pt x="18861" y="35187"/>
                    <a:pt x="18861" y="35187"/>
                    <a:pt x="18861" y="35187"/>
                  </a:cubicBezTo>
                  <a:cubicBezTo>
                    <a:pt x="18861" y="35187"/>
                    <a:pt x="19186" y="36992"/>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536"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7886" y="41954"/>
                    <a:pt x="17886" y="41954"/>
                    <a:pt x="17886" y="41954"/>
                  </a:cubicBezTo>
                  <a:cubicBezTo>
                    <a:pt x="16585" y="43759"/>
                    <a:pt x="16585" y="43759"/>
                    <a:pt x="16585" y="43759"/>
                  </a:cubicBezTo>
                  <a:cubicBezTo>
                    <a:pt x="16260" y="46015"/>
                    <a:pt x="16260" y="46015"/>
                    <a:pt x="16260" y="46015"/>
                  </a:cubicBezTo>
                  <a:cubicBezTo>
                    <a:pt x="16260" y="47368"/>
                    <a:pt x="16260" y="47368"/>
                    <a:pt x="16260" y="47368"/>
                  </a:cubicBezTo>
                  <a:cubicBezTo>
                    <a:pt x="16260" y="47368"/>
                    <a:pt x="16260" y="47368"/>
                    <a:pt x="16260" y="47368"/>
                  </a:cubicBezTo>
                  <a:cubicBezTo>
                    <a:pt x="16260" y="47368"/>
                    <a:pt x="16260" y="47368"/>
                    <a:pt x="16260" y="47368"/>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9172"/>
                    <a:pt x="16260" y="49172"/>
                    <a:pt x="15934" y="49172"/>
                  </a:cubicBezTo>
                  <a:cubicBezTo>
                    <a:pt x="15284" y="49624"/>
                    <a:pt x="14959" y="50526"/>
                    <a:pt x="14959" y="50526"/>
                  </a:cubicBezTo>
                  <a:cubicBezTo>
                    <a:pt x="14959" y="53684"/>
                    <a:pt x="14959" y="53684"/>
                    <a:pt x="14959" y="53684"/>
                  </a:cubicBezTo>
                  <a:cubicBezTo>
                    <a:pt x="14634" y="54586"/>
                    <a:pt x="14634" y="54586"/>
                    <a:pt x="14634" y="54586"/>
                  </a:cubicBezTo>
                  <a:cubicBezTo>
                    <a:pt x="13983" y="55939"/>
                    <a:pt x="13983" y="55939"/>
                    <a:pt x="13983" y="55939"/>
                  </a:cubicBezTo>
                  <a:cubicBezTo>
                    <a:pt x="14308" y="57744"/>
                    <a:pt x="14308" y="57744"/>
                    <a:pt x="14308" y="57744"/>
                  </a:cubicBezTo>
                  <a:cubicBezTo>
                    <a:pt x="14308" y="57744"/>
                    <a:pt x="14308" y="57744"/>
                    <a:pt x="14308" y="57744"/>
                  </a:cubicBezTo>
                  <a:cubicBezTo>
                    <a:pt x="13658" y="59097"/>
                    <a:pt x="13658" y="59097"/>
                    <a:pt x="13658" y="59097"/>
                  </a:cubicBezTo>
                  <a:cubicBezTo>
                    <a:pt x="13983" y="61353"/>
                    <a:pt x="13983" y="61353"/>
                    <a:pt x="13983" y="61353"/>
                  </a:cubicBezTo>
                  <a:cubicBezTo>
                    <a:pt x="13333" y="62706"/>
                    <a:pt x="13333" y="62706"/>
                    <a:pt x="13333" y="62706"/>
                  </a:cubicBezTo>
                  <a:cubicBezTo>
                    <a:pt x="13008" y="63157"/>
                    <a:pt x="13008" y="63157"/>
                    <a:pt x="13008" y="63157"/>
                  </a:cubicBezTo>
                  <a:cubicBezTo>
                    <a:pt x="12682" y="64511"/>
                    <a:pt x="12682" y="64511"/>
                    <a:pt x="12682" y="64511"/>
                  </a:cubicBezTo>
                  <a:cubicBezTo>
                    <a:pt x="12032" y="66766"/>
                    <a:pt x="12032" y="66766"/>
                    <a:pt x="12032" y="66766"/>
                  </a:cubicBezTo>
                  <a:cubicBezTo>
                    <a:pt x="9430" y="69924"/>
                    <a:pt x="9430" y="69924"/>
                    <a:pt x="9430" y="69924"/>
                  </a:cubicBezTo>
                  <a:cubicBezTo>
                    <a:pt x="8455" y="69473"/>
                    <a:pt x="8455" y="69473"/>
                    <a:pt x="8455" y="69473"/>
                  </a:cubicBezTo>
                  <a:cubicBezTo>
                    <a:pt x="7804" y="69924"/>
                    <a:pt x="7804" y="69924"/>
                    <a:pt x="7804" y="69924"/>
                  </a:cubicBezTo>
                  <a:cubicBezTo>
                    <a:pt x="7154" y="70827"/>
                    <a:pt x="7154" y="70827"/>
                    <a:pt x="7154" y="70827"/>
                  </a:cubicBezTo>
                  <a:cubicBezTo>
                    <a:pt x="7154" y="70827"/>
                    <a:pt x="7479" y="70827"/>
                    <a:pt x="6829" y="71729"/>
                  </a:cubicBezTo>
                  <a:cubicBezTo>
                    <a:pt x="6178" y="72180"/>
                    <a:pt x="4878" y="72631"/>
                    <a:pt x="4878" y="72631"/>
                  </a:cubicBezTo>
                  <a:cubicBezTo>
                    <a:pt x="4227" y="72631"/>
                    <a:pt x="4227" y="72631"/>
                    <a:pt x="4227" y="72631"/>
                  </a:cubicBezTo>
                  <a:cubicBezTo>
                    <a:pt x="1951" y="72631"/>
                    <a:pt x="1951" y="72631"/>
                    <a:pt x="1951" y="72631"/>
                  </a:cubicBezTo>
                  <a:cubicBezTo>
                    <a:pt x="1951" y="72631"/>
                    <a:pt x="1951" y="72631"/>
                    <a:pt x="1951" y="72631"/>
                  </a:cubicBezTo>
                  <a:cubicBezTo>
                    <a:pt x="1951" y="72631"/>
                    <a:pt x="1951" y="72631"/>
                    <a:pt x="1951" y="72631"/>
                  </a:cubicBezTo>
                  <a:cubicBezTo>
                    <a:pt x="1951" y="72631"/>
                    <a:pt x="1626" y="72180"/>
                    <a:pt x="1300" y="72631"/>
                  </a:cubicBezTo>
                  <a:cubicBezTo>
                    <a:pt x="1300" y="72631"/>
                    <a:pt x="975" y="72631"/>
                    <a:pt x="975" y="72631"/>
                  </a:cubicBezTo>
                  <a:cubicBezTo>
                    <a:pt x="975" y="72631"/>
                    <a:pt x="975" y="72631"/>
                    <a:pt x="975"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325" y="73082"/>
                    <a:pt x="650" y="73082"/>
                  </a:cubicBezTo>
                  <a:cubicBezTo>
                    <a:pt x="1300" y="73533"/>
                    <a:pt x="1626" y="74887"/>
                    <a:pt x="1951" y="74887"/>
                  </a:cubicBezTo>
                  <a:cubicBezTo>
                    <a:pt x="2601" y="75338"/>
                    <a:pt x="3252" y="75338"/>
                    <a:pt x="3577" y="75338"/>
                  </a:cubicBezTo>
                  <a:cubicBezTo>
                    <a:pt x="3902" y="75789"/>
                    <a:pt x="4552" y="76240"/>
                    <a:pt x="4552" y="76240"/>
                  </a:cubicBezTo>
                  <a:cubicBezTo>
                    <a:pt x="4552" y="76240"/>
                    <a:pt x="6178" y="78496"/>
                    <a:pt x="6504" y="78496"/>
                  </a:cubicBezTo>
                  <a:cubicBezTo>
                    <a:pt x="6829" y="78496"/>
                    <a:pt x="6829" y="78496"/>
                    <a:pt x="7154" y="79398"/>
                  </a:cubicBezTo>
                  <a:cubicBezTo>
                    <a:pt x="7479" y="79849"/>
                    <a:pt x="8455" y="79398"/>
                    <a:pt x="8455" y="79398"/>
                  </a:cubicBezTo>
                  <a:cubicBezTo>
                    <a:pt x="8455" y="79398"/>
                    <a:pt x="8780" y="80751"/>
                    <a:pt x="8455" y="81203"/>
                  </a:cubicBezTo>
                  <a:cubicBezTo>
                    <a:pt x="8455" y="81654"/>
                    <a:pt x="8455" y="83007"/>
                    <a:pt x="8455" y="83007"/>
                  </a:cubicBezTo>
                  <a:cubicBezTo>
                    <a:pt x="8455" y="83007"/>
                    <a:pt x="8455" y="83458"/>
                    <a:pt x="8455" y="83909"/>
                  </a:cubicBezTo>
                  <a:cubicBezTo>
                    <a:pt x="8780" y="84812"/>
                    <a:pt x="9105" y="84812"/>
                    <a:pt x="9105" y="85714"/>
                  </a:cubicBezTo>
                  <a:cubicBezTo>
                    <a:pt x="9430" y="86165"/>
                    <a:pt x="9105" y="86165"/>
                    <a:pt x="9430" y="86616"/>
                  </a:cubicBezTo>
                  <a:cubicBezTo>
                    <a:pt x="9756" y="87067"/>
                    <a:pt x="10081" y="87969"/>
                    <a:pt x="10406" y="87969"/>
                  </a:cubicBezTo>
                  <a:cubicBezTo>
                    <a:pt x="10731" y="87969"/>
                    <a:pt x="11056" y="87969"/>
                    <a:pt x="12032" y="88421"/>
                  </a:cubicBezTo>
                  <a:cubicBezTo>
                    <a:pt x="13008" y="89323"/>
                    <a:pt x="13333" y="89323"/>
                    <a:pt x="13658" y="89774"/>
                  </a:cubicBezTo>
                  <a:cubicBezTo>
                    <a:pt x="14308" y="90225"/>
                    <a:pt x="13983" y="89774"/>
                    <a:pt x="14959" y="90225"/>
                  </a:cubicBezTo>
                  <a:cubicBezTo>
                    <a:pt x="16260" y="90676"/>
                    <a:pt x="15934" y="90225"/>
                    <a:pt x="16260" y="90676"/>
                  </a:cubicBezTo>
                  <a:cubicBezTo>
                    <a:pt x="16585" y="90676"/>
                    <a:pt x="16260" y="90225"/>
                    <a:pt x="16910" y="90676"/>
                  </a:cubicBezTo>
                  <a:cubicBezTo>
                    <a:pt x="17886" y="90676"/>
                    <a:pt x="18536" y="91127"/>
                    <a:pt x="18536" y="91127"/>
                  </a:cubicBezTo>
                  <a:cubicBezTo>
                    <a:pt x="18536" y="92030"/>
                    <a:pt x="18536" y="92030"/>
                    <a:pt x="18536" y="92030"/>
                  </a:cubicBezTo>
                  <a:cubicBezTo>
                    <a:pt x="17886" y="93834"/>
                    <a:pt x="17886" y="93834"/>
                    <a:pt x="17886" y="93834"/>
                  </a:cubicBezTo>
                  <a:cubicBezTo>
                    <a:pt x="17886" y="95187"/>
                    <a:pt x="17886" y="95187"/>
                    <a:pt x="17886" y="95187"/>
                  </a:cubicBezTo>
                  <a:cubicBezTo>
                    <a:pt x="17886" y="95187"/>
                    <a:pt x="17235" y="95187"/>
                    <a:pt x="17886" y="95639"/>
                  </a:cubicBezTo>
                  <a:cubicBezTo>
                    <a:pt x="18536" y="96090"/>
                    <a:pt x="19837" y="96541"/>
                    <a:pt x="19837" y="96541"/>
                  </a:cubicBezTo>
                  <a:cubicBezTo>
                    <a:pt x="20813" y="97443"/>
                    <a:pt x="20813" y="97443"/>
                    <a:pt x="20813" y="97443"/>
                  </a:cubicBezTo>
                  <a:cubicBezTo>
                    <a:pt x="20813" y="97443"/>
                    <a:pt x="20162" y="98796"/>
                    <a:pt x="19837" y="99248"/>
                  </a:cubicBezTo>
                  <a:cubicBezTo>
                    <a:pt x="19512" y="99248"/>
                    <a:pt x="18536" y="99248"/>
                    <a:pt x="18536" y="99248"/>
                  </a:cubicBezTo>
                  <a:cubicBezTo>
                    <a:pt x="18536" y="99248"/>
                    <a:pt x="18211" y="100601"/>
                    <a:pt x="18861" y="100601"/>
                  </a:cubicBezTo>
                  <a:cubicBezTo>
                    <a:pt x="19186" y="101052"/>
                    <a:pt x="19837" y="101052"/>
                    <a:pt x="20162" y="101052"/>
                  </a:cubicBezTo>
                  <a:cubicBezTo>
                    <a:pt x="20487" y="101052"/>
                    <a:pt x="21138" y="101503"/>
                    <a:pt x="21138" y="101503"/>
                  </a:cubicBezTo>
                  <a:cubicBezTo>
                    <a:pt x="21138" y="101503"/>
                    <a:pt x="21463" y="101503"/>
                    <a:pt x="21788" y="101954"/>
                  </a:cubicBezTo>
                  <a:cubicBezTo>
                    <a:pt x="21788" y="102857"/>
                    <a:pt x="22113" y="103308"/>
                    <a:pt x="22439" y="103308"/>
                  </a:cubicBezTo>
                  <a:cubicBezTo>
                    <a:pt x="22764" y="103308"/>
                    <a:pt x="23414" y="103308"/>
                    <a:pt x="23739" y="103308"/>
                  </a:cubicBezTo>
                  <a:cubicBezTo>
                    <a:pt x="24065" y="103308"/>
                    <a:pt x="24065" y="102857"/>
                    <a:pt x="24390" y="102857"/>
                  </a:cubicBezTo>
                  <a:cubicBezTo>
                    <a:pt x="24715" y="103308"/>
                    <a:pt x="26666" y="102857"/>
                    <a:pt x="26666" y="102857"/>
                  </a:cubicBezTo>
                  <a:cubicBezTo>
                    <a:pt x="26666" y="102857"/>
                    <a:pt x="26666" y="102857"/>
                    <a:pt x="26991" y="103759"/>
                  </a:cubicBezTo>
                  <a:cubicBezTo>
                    <a:pt x="27642" y="105112"/>
                    <a:pt x="28617" y="105563"/>
                    <a:pt x="28617" y="105563"/>
                  </a:cubicBezTo>
                  <a:cubicBezTo>
                    <a:pt x="28617" y="105563"/>
                    <a:pt x="28943" y="106015"/>
                    <a:pt x="28943" y="105563"/>
                  </a:cubicBezTo>
                  <a:cubicBezTo>
                    <a:pt x="28943" y="105112"/>
                    <a:pt x="29268" y="104661"/>
                    <a:pt x="29268" y="104661"/>
                  </a:cubicBezTo>
                  <a:cubicBezTo>
                    <a:pt x="29268" y="104661"/>
                    <a:pt x="29918" y="103308"/>
                    <a:pt x="29918" y="102857"/>
                  </a:cubicBezTo>
                  <a:cubicBezTo>
                    <a:pt x="30243" y="102406"/>
                    <a:pt x="30569" y="101052"/>
                    <a:pt x="30894" y="101052"/>
                  </a:cubicBezTo>
                  <a:cubicBezTo>
                    <a:pt x="31219" y="100601"/>
                    <a:pt x="32195" y="99699"/>
                    <a:pt x="32195" y="99699"/>
                  </a:cubicBezTo>
                  <a:cubicBezTo>
                    <a:pt x="32195" y="99699"/>
                    <a:pt x="32195" y="99248"/>
                    <a:pt x="32845" y="99699"/>
                  </a:cubicBezTo>
                  <a:cubicBezTo>
                    <a:pt x="33170" y="100601"/>
                    <a:pt x="34146" y="101503"/>
                    <a:pt x="34146" y="101503"/>
                  </a:cubicBezTo>
                  <a:cubicBezTo>
                    <a:pt x="35772" y="101503"/>
                    <a:pt x="35772" y="101503"/>
                    <a:pt x="35772" y="101503"/>
                  </a:cubicBezTo>
                  <a:cubicBezTo>
                    <a:pt x="35772" y="101503"/>
                    <a:pt x="36747" y="101954"/>
                    <a:pt x="36747" y="102406"/>
                  </a:cubicBezTo>
                  <a:cubicBezTo>
                    <a:pt x="36747" y="102857"/>
                    <a:pt x="36422" y="102857"/>
                    <a:pt x="35772" y="103308"/>
                  </a:cubicBezTo>
                  <a:cubicBezTo>
                    <a:pt x="35447" y="103308"/>
                    <a:pt x="34471" y="101954"/>
                    <a:pt x="34471" y="102406"/>
                  </a:cubicBezTo>
                  <a:cubicBezTo>
                    <a:pt x="34146" y="102857"/>
                    <a:pt x="34146" y="103759"/>
                    <a:pt x="34146" y="103759"/>
                  </a:cubicBezTo>
                  <a:cubicBezTo>
                    <a:pt x="32845" y="104661"/>
                    <a:pt x="32845" y="104661"/>
                    <a:pt x="32845" y="104661"/>
                  </a:cubicBezTo>
                  <a:cubicBezTo>
                    <a:pt x="33170" y="105563"/>
                    <a:pt x="33170" y="105563"/>
                    <a:pt x="33170" y="105563"/>
                  </a:cubicBezTo>
                  <a:cubicBezTo>
                    <a:pt x="33170" y="105563"/>
                    <a:pt x="34796" y="106466"/>
                    <a:pt x="34796" y="106917"/>
                  </a:cubicBezTo>
                  <a:cubicBezTo>
                    <a:pt x="34796" y="107368"/>
                    <a:pt x="34796" y="108270"/>
                    <a:pt x="34796" y="108270"/>
                  </a:cubicBezTo>
                  <a:cubicBezTo>
                    <a:pt x="35772" y="108721"/>
                    <a:pt x="35772" y="108721"/>
                    <a:pt x="35772" y="108721"/>
                  </a:cubicBezTo>
                  <a:cubicBezTo>
                    <a:pt x="36422" y="108270"/>
                    <a:pt x="36422" y="108270"/>
                    <a:pt x="36422" y="108270"/>
                  </a:cubicBezTo>
                  <a:cubicBezTo>
                    <a:pt x="36422" y="110075"/>
                    <a:pt x="36422" y="110075"/>
                    <a:pt x="36422" y="110075"/>
                  </a:cubicBezTo>
                  <a:cubicBezTo>
                    <a:pt x="36422" y="111879"/>
                    <a:pt x="36422" y="111879"/>
                    <a:pt x="36422" y="111879"/>
                  </a:cubicBezTo>
                  <a:cubicBezTo>
                    <a:pt x="36422" y="111879"/>
                    <a:pt x="36422" y="111879"/>
                    <a:pt x="36422" y="111879"/>
                  </a:cubicBezTo>
                  <a:cubicBezTo>
                    <a:pt x="36422" y="111879"/>
                    <a:pt x="36422" y="111879"/>
                    <a:pt x="36422" y="111879"/>
                  </a:cubicBezTo>
                  <a:cubicBezTo>
                    <a:pt x="38699" y="110977"/>
                    <a:pt x="40650" y="112781"/>
                    <a:pt x="41626" y="112781"/>
                  </a:cubicBezTo>
                  <a:cubicBezTo>
                    <a:pt x="43577" y="113233"/>
                    <a:pt x="39349" y="116390"/>
                    <a:pt x="40000" y="116390"/>
                  </a:cubicBezTo>
                  <a:cubicBezTo>
                    <a:pt x="40650" y="115939"/>
                    <a:pt x="40000" y="118646"/>
                    <a:pt x="40975" y="119097"/>
                  </a:cubicBezTo>
                  <a:cubicBezTo>
                    <a:pt x="42601" y="119548"/>
                    <a:pt x="43902" y="117744"/>
                    <a:pt x="45853" y="117744"/>
                  </a:cubicBezTo>
                  <a:cubicBezTo>
                    <a:pt x="47479" y="117293"/>
                    <a:pt x="49430" y="118646"/>
                    <a:pt x="50081" y="117744"/>
                  </a:cubicBezTo>
                  <a:cubicBezTo>
                    <a:pt x="51382" y="115488"/>
                    <a:pt x="56585" y="120000"/>
                    <a:pt x="59186" y="117744"/>
                  </a:cubicBezTo>
                  <a:cubicBezTo>
                    <a:pt x="60813" y="115939"/>
                    <a:pt x="67317" y="115037"/>
                    <a:pt x="69593" y="115037"/>
                  </a:cubicBezTo>
                  <a:cubicBezTo>
                    <a:pt x="75447" y="114586"/>
                    <a:pt x="75772" y="114586"/>
                    <a:pt x="78373" y="112330"/>
                  </a:cubicBezTo>
                  <a:cubicBezTo>
                    <a:pt x="78373" y="112330"/>
                    <a:pt x="80000" y="107368"/>
                    <a:pt x="80975" y="105112"/>
                  </a:cubicBezTo>
                  <a:cubicBezTo>
                    <a:pt x="81626" y="103308"/>
                    <a:pt x="83577" y="102406"/>
                    <a:pt x="85528" y="100601"/>
                  </a:cubicBezTo>
                  <a:cubicBezTo>
                    <a:pt x="87154" y="98796"/>
                    <a:pt x="91382" y="96992"/>
                    <a:pt x="92357" y="96541"/>
                  </a:cubicBezTo>
                  <a:cubicBezTo>
                    <a:pt x="93333" y="96541"/>
                    <a:pt x="100162" y="96992"/>
                    <a:pt x="100162" y="96992"/>
                  </a:cubicBezTo>
                  <a:cubicBezTo>
                    <a:pt x="103739" y="95639"/>
                    <a:pt x="103739" y="95639"/>
                    <a:pt x="103739" y="95639"/>
                  </a:cubicBezTo>
                  <a:cubicBezTo>
                    <a:pt x="103739" y="95639"/>
                    <a:pt x="104390" y="99248"/>
                    <a:pt x="105365" y="99699"/>
                  </a:cubicBezTo>
                  <a:cubicBezTo>
                    <a:pt x="109593" y="100601"/>
                    <a:pt x="112195" y="100150"/>
                    <a:pt x="112520" y="96992"/>
                  </a:cubicBezTo>
                  <a:cubicBezTo>
                    <a:pt x="112845" y="94736"/>
                    <a:pt x="111219" y="90676"/>
                    <a:pt x="110894" y="87518"/>
                  </a:cubicBezTo>
                  <a:cubicBezTo>
                    <a:pt x="110569" y="83909"/>
                    <a:pt x="111869" y="80300"/>
                    <a:pt x="111869" y="77142"/>
                  </a:cubicBezTo>
                  <a:cubicBezTo>
                    <a:pt x="111869" y="76691"/>
                    <a:pt x="111219" y="75789"/>
                    <a:pt x="113170" y="72180"/>
                  </a:cubicBezTo>
                  <a:cubicBezTo>
                    <a:pt x="114796" y="68571"/>
                    <a:pt x="119349" y="70375"/>
                    <a:pt x="120000" y="68120"/>
                  </a:cubicBezTo>
                  <a:cubicBezTo>
                    <a:pt x="118048" y="55488"/>
                    <a:pt x="118048" y="55488"/>
                    <a:pt x="118048" y="55488"/>
                  </a:cubicBezTo>
                  <a:cubicBezTo>
                    <a:pt x="117723" y="55488"/>
                    <a:pt x="117723" y="55488"/>
                    <a:pt x="117723" y="55488"/>
                  </a:cubicBezTo>
                  <a:cubicBezTo>
                    <a:pt x="117398" y="55488"/>
                    <a:pt x="117398" y="55488"/>
                    <a:pt x="117398" y="55488"/>
                  </a:cubicBezTo>
                  <a:cubicBezTo>
                    <a:pt x="116747" y="55037"/>
                    <a:pt x="116747" y="55037"/>
                    <a:pt x="116747" y="55037"/>
                  </a:cubicBezTo>
                  <a:cubicBezTo>
                    <a:pt x="116097" y="55037"/>
                    <a:pt x="116097" y="55037"/>
                    <a:pt x="116097" y="55037"/>
                  </a:cubicBezTo>
                  <a:cubicBezTo>
                    <a:pt x="115447" y="54586"/>
                    <a:pt x="115447" y="54586"/>
                    <a:pt x="115447" y="54586"/>
                  </a:cubicBezTo>
                  <a:cubicBezTo>
                    <a:pt x="114796" y="54135"/>
                    <a:pt x="114796" y="54135"/>
                    <a:pt x="114796" y="54135"/>
                  </a:cubicBezTo>
                  <a:cubicBezTo>
                    <a:pt x="114146" y="54135"/>
                    <a:pt x="114146" y="54135"/>
                    <a:pt x="114146" y="54135"/>
                  </a:cubicBezTo>
                  <a:cubicBezTo>
                    <a:pt x="114146" y="54135"/>
                    <a:pt x="114146" y="54135"/>
                    <a:pt x="114146" y="54135"/>
                  </a:cubicBezTo>
                  <a:cubicBezTo>
                    <a:pt x="113821" y="54135"/>
                    <a:pt x="113821" y="54135"/>
                    <a:pt x="113821" y="54135"/>
                  </a:cubicBezTo>
                  <a:cubicBezTo>
                    <a:pt x="111544" y="53684"/>
                    <a:pt x="108617" y="60902"/>
                    <a:pt x="108617" y="60902"/>
                  </a:cubicBezTo>
                  <a:cubicBezTo>
                    <a:pt x="107317" y="64060"/>
                    <a:pt x="107317" y="64060"/>
                    <a:pt x="107317" y="64060"/>
                  </a:cubicBezTo>
                  <a:cubicBezTo>
                    <a:pt x="104065" y="63157"/>
                    <a:pt x="100813" y="62706"/>
                    <a:pt x="98536" y="59097"/>
                  </a:cubicBezTo>
                  <a:cubicBezTo>
                    <a:pt x="98536" y="57744"/>
                    <a:pt x="98536" y="57744"/>
                    <a:pt x="98536" y="57744"/>
                  </a:cubicBezTo>
                  <a:cubicBezTo>
                    <a:pt x="98536" y="57744"/>
                    <a:pt x="98536" y="57744"/>
                    <a:pt x="98536" y="57744"/>
                  </a:cubicBezTo>
                  <a:cubicBezTo>
                    <a:pt x="98536" y="57744"/>
                    <a:pt x="98536" y="57744"/>
                    <a:pt x="98536" y="57744"/>
                  </a:cubicBezTo>
                  <a:cubicBezTo>
                    <a:pt x="98211" y="57293"/>
                    <a:pt x="98211" y="57293"/>
                    <a:pt x="98211" y="57293"/>
                  </a:cubicBezTo>
                  <a:cubicBezTo>
                    <a:pt x="98211" y="57293"/>
                    <a:pt x="97886" y="57293"/>
                    <a:pt x="97886" y="57293"/>
                  </a:cubicBezTo>
                  <a:cubicBezTo>
                    <a:pt x="97560" y="57293"/>
                    <a:pt x="97235" y="56842"/>
                    <a:pt x="97235" y="56842"/>
                  </a:cubicBezTo>
                  <a:cubicBezTo>
                    <a:pt x="97560" y="55939"/>
                    <a:pt x="97560" y="55939"/>
                    <a:pt x="97560" y="55939"/>
                  </a:cubicBezTo>
                  <a:cubicBezTo>
                    <a:pt x="97560" y="55939"/>
                    <a:pt x="97886" y="55488"/>
                    <a:pt x="97886" y="55488"/>
                  </a:cubicBezTo>
                  <a:cubicBezTo>
                    <a:pt x="98211" y="55488"/>
                    <a:pt x="97886" y="55488"/>
                    <a:pt x="97886" y="55037"/>
                  </a:cubicBezTo>
                  <a:cubicBezTo>
                    <a:pt x="97886" y="55037"/>
                    <a:pt x="97886" y="54135"/>
                    <a:pt x="97886" y="53684"/>
                  </a:cubicBezTo>
                  <a:cubicBezTo>
                    <a:pt x="97560" y="53233"/>
                    <a:pt x="97560" y="53233"/>
                    <a:pt x="97560" y="53233"/>
                  </a:cubicBezTo>
                  <a:cubicBezTo>
                    <a:pt x="97560" y="53233"/>
                    <a:pt x="97235" y="52330"/>
                    <a:pt x="96910" y="51879"/>
                  </a:cubicBezTo>
                  <a:cubicBezTo>
                    <a:pt x="96585" y="51879"/>
                    <a:pt x="96910" y="51428"/>
                    <a:pt x="96910" y="51428"/>
                  </a:cubicBezTo>
                  <a:cubicBezTo>
                    <a:pt x="96585" y="50977"/>
                    <a:pt x="96910" y="50977"/>
                    <a:pt x="96910" y="50526"/>
                  </a:cubicBezTo>
                  <a:cubicBezTo>
                    <a:pt x="96910" y="50526"/>
                    <a:pt x="96585" y="49624"/>
                    <a:pt x="96585" y="49624"/>
                  </a:cubicBezTo>
                  <a:cubicBezTo>
                    <a:pt x="96585" y="49624"/>
                    <a:pt x="95934" y="48270"/>
                    <a:pt x="95609" y="47368"/>
                  </a:cubicBezTo>
                  <a:cubicBezTo>
                    <a:pt x="95609" y="46917"/>
                    <a:pt x="95609" y="46466"/>
                    <a:pt x="95609" y="46466"/>
                  </a:cubicBezTo>
                  <a:cubicBezTo>
                    <a:pt x="95934" y="46015"/>
                    <a:pt x="95284" y="45563"/>
                    <a:pt x="95284" y="45563"/>
                  </a:cubicBezTo>
                  <a:cubicBezTo>
                    <a:pt x="95284" y="45563"/>
                    <a:pt x="95284" y="44661"/>
                    <a:pt x="95284" y="44661"/>
                  </a:cubicBezTo>
                  <a:cubicBezTo>
                    <a:pt x="95284" y="44661"/>
                    <a:pt x="95284" y="43759"/>
                    <a:pt x="95284" y="43759"/>
                  </a:cubicBezTo>
                  <a:cubicBezTo>
                    <a:pt x="95609" y="43308"/>
                    <a:pt x="95284" y="42857"/>
                    <a:pt x="95284" y="42406"/>
                  </a:cubicBezTo>
                  <a:cubicBezTo>
                    <a:pt x="95284" y="42406"/>
                    <a:pt x="94634" y="41954"/>
                    <a:pt x="94634" y="41954"/>
                  </a:cubicBezTo>
                  <a:cubicBezTo>
                    <a:pt x="94959" y="41052"/>
                    <a:pt x="94959" y="41052"/>
                    <a:pt x="94959" y="41052"/>
                  </a:cubicBezTo>
                  <a:cubicBezTo>
                    <a:pt x="94959" y="40601"/>
                    <a:pt x="94959" y="40601"/>
                    <a:pt x="94959" y="40601"/>
                  </a:cubicBezTo>
                  <a:cubicBezTo>
                    <a:pt x="94959" y="40601"/>
                    <a:pt x="95284" y="39699"/>
                    <a:pt x="95284" y="39699"/>
                  </a:cubicBezTo>
                  <a:cubicBezTo>
                    <a:pt x="95609" y="39248"/>
                    <a:pt x="95284" y="38796"/>
                    <a:pt x="94959" y="38796"/>
                  </a:cubicBezTo>
                  <a:cubicBezTo>
                    <a:pt x="94634" y="38796"/>
                    <a:pt x="94959" y="38345"/>
                    <a:pt x="94959" y="38345"/>
                  </a:cubicBezTo>
                  <a:cubicBezTo>
                    <a:pt x="95284" y="37443"/>
                    <a:pt x="95284" y="37443"/>
                    <a:pt x="95284" y="37443"/>
                  </a:cubicBezTo>
                  <a:cubicBezTo>
                    <a:pt x="94959" y="36090"/>
                    <a:pt x="94959" y="36090"/>
                    <a:pt x="94959" y="36090"/>
                  </a:cubicBezTo>
                  <a:cubicBezTo>
                    <a:pt x="94959" y="35639"/>
                    <a:pt x="94959" y="35639"/>
                    <a:pt x="94959" y="35639"/>
                  </a:cubicBezTo>
                  <a:cubicBezTo>
                    <a:pt x="94959" y="35639"/>
                    <a:pt x="94634" y="34736"/>
                    <a:pt x="94634" y="34736"/>
                  </a:cubicBezTo>
                  <a:cubicBezTo>
                    <a:pt x="94634" y="34285"/>
                    <a:pt x="94308" y="33383"/>
                    <a:pt x="94308" y="33383"/>
                  </a:cubicBezTo>
                  <a:cubicBezTo>
                    <a:pt x="94308" y="33383"/>
                    <a:pt x="94308" y="32932"/>
                    <a:pt x="94308" y="32932"/>
                  </a:cubicBezTo>
                  <a:cubicBezTo>
                    <a:pt x="94308" y="32481"/>
                    <a:pt x="94308" y="32481"/>
                    <a:pt x="94308" y="32481"/>
                  </a:cubicBezTo>
                  <a:cubicBezTo>
                    <a:pt x="94308" y="32030"/>
                    <a:pt x="93983" y="31578"/>
                    <a:pt x="93658" y="31127"/>
                  </a:cubicBezTo>
                  <a:cubicBezTo>
                    <a:pt x="93333" y="30225"/>
                    <a:pt x="93333" y="30225"/>
                    <a:pt x="93333" y="30225"/>
                  </a:cubicBezTo>
                  <a:cubicBezTo>
                    <a:pt x="93333" y="30225"/>
                    <a:pt x="92682" y="29323"/>
                    <a:pt x="92357" y="28872"/>
                  </a:cubicBezTo>
                  <a:cubicBezTo>
                    <a:pt x="92357" y="27969"/>
                    <a:pt x="92357" y="27969"/>
                    <a:pt x="92032" y="27518"/>
                  </a:cubicBezTo>
                  <a:cubicBezTo>
                    <a:pt x="92032" y="26616"/>
                    <a:pt x="91382" y="25714"/>
                    <a:pt x="91056" y="25714"/>
                  </a:cubicBezTo>
                  <a:cubicBezTo>
                    <a:pt x="91056" y="25714"/>
                    <a:pt x="90731" y="24360"/>
                    <a:pt x="90731" y="23909"/>
                  </a:cubicBezTo>
                  <a:cubicBezTo>
                    <a:pt x="90406" y="23909"/>
                    <a:pt x="89756" y="23458"/>
                    <a:pt x="89756" y="23458"/>
                  </a:cubicBezTo>
                  <a:cubicBezTo>
                    <a:pt x="89430" y="23458"/>
                    <a:pt x="88780" y="23007"/>
                    <a:pt x="88780" y="23007"/>
                  </a:cubicBezTo>
                  <a:cubicBezTo>
                    <a:pt x="87804" y="22556"/>
                    <a:pt x="87804" y="22556"/>
                    <a:pt x="87804" y="22556"/>
                  </a:cubicBezTo>
                  <a:cubicBezTo>
                    <a:pt x="86829" y="21203"/>
                    <a:pt x="86829" y="21203"/>
                    <a:pt x="86829" y="21203"/>
                  </a:cubicBezTo>
                  <a:cubicBezTo>
                    <a:pt x="86829" y="21203"/>
                    <a:pt x="86504" y="21203"/>
                    <a:pt x="86178" y="20751"/>
                  </a:cubicBezTo>
                  <a:cubicBezTo>
                    <a:pt x="86178" y="20751"/>
                    <a:pt x="85853" y="19849"/>
                    <a:pt x="85853" y="19849"/>
                  </a:cubicBezTo>
                  <a:cubicBezTo>
                    <a:pt x="85528" y="18947"/>
                    <a:pt x="85528" y="18947"/>
                    <a:pt x="85528" y="18947"/>
                  </a:cubicBezTo>
                  <a:cubicBezTo>
                    <a:pt x="83577" y="18045"/>
                    <a:pt x="83577" y="18045"/>
                    <a:pt x="83577" y="18045"/>
                  </a:cubicBezTo>
                  <a:cubicBezTo>
                    <a:pt x="83577" y="18045"/>
                    <a:pt x="83252" y="17142"/>
                    <a:pt x="83252" y="17142"/>
                  </a:cubicBezTo>
                  <a:cubicBezTo>
                    <a:pt x="83252" y="16691"/>
                    <a:pt x="82926" y="16691"/>
                    <a:pt x="82926" y="16240"/>
                  </a:cubicBezTo>
                  <a:cubicBezTo>
                    <a:pt x="82926" y="15789"/>
                    <a:pt x="82601" y="15789"/>
                    <a:pt x="82601" y="15338"/>
                  </a:cubicBezTo>
                  <a:cubicBezTo>
                    <a:pt x="82601" y="14887"/>
                    <a:pt x="82276" y="14887"/>
                    <a:pt x="82276" y="14887"/>
                  </a:cubicBezTo>
                  <a:cubicBezTo>
                    <a:pt x="81951" y="14887"/>
                    <a:pt x="81626" y="14887"/>
                    <a:pt x="81626" y="14887"/>
                  </a:cubicBezTo>
                  <a:cubicBezTo>
                    <a:pt x="81626" y="14887"/>
                    <a:pt x="81300" y="14436"/>
                    <a:pt x="81300" y="14436"/>
                  </a:cubicBezTo>
                  <a:cubicBezTo>
                    <a:pt x="81300" y="14436"/>
                    <a:pt x="80650" y="13533"/>
                    <a:pt x="80325" y="13533"/>
                  </a:cubicBezTo>
                  <a:cubicBezTo>
                    <a:pt x="80325" y="13082"/>
                    <a:pt x="80325" y="13082"/>
                    <a:pt x="80325" y="13082"/>
                  </a:cubicBezTo>
                  <a:cubicBezTo>
                    <a:pt x="80325" y="13082"/>
                    <a:pt x="80325" y="13082"/>
                    <a:pt x="80000" y="13082"/>
                  </a:cubicBezTo>
                  <a:cubicBezTo>
                    <a:pt x="79674" y="13082"/>
                    <a:pt x="79674" y="13082"/>
                    <a:pt x="79674" y="12631"/>
                  </a:cubicBezTo>
                  <a:cubicBezTo>
                    <a:pt x="79349" y="12631"/>
                    <a:pt x="79349" y="11729"/>
                    <a:pt x="79024" y="11729"/>
                  </a:cubicBezTo>
                  <a:cubicBezTo>
                    <a:pt x="79024" y="11729"/>
                    <a:pt x="79024" y="11729"/>
                    <a:pt x="78699" y="11729"/>
                  </a:cubicBezTo>
                  <a:cubicBezTo>
                    <a:pt x="78373" y="11729"/>
                    <a:pt x="78048" y="10827"/>
                    <a:pt x="78048" y="10827"/>
                  </a:cubicBezTo>
                  <a:cubicBezTo>
                    <a:pt x="77723" y="10827"/>
                    <a:pt x="78048" y="10375"/>
                    <a:pt x="78048" y="9924"/>
                  </a:cubicBezTo>
                  <a:cubicBezTo>
                    <a:pt x="78048" y="9473"/>
                    <a:pt x="77723" y="9473"/>
                    <a:pt x="77723" y="9473"/>
                  </a:cubicBezTo>
                  <a:cubicBezTo>
                    <a:pt x="77723" y="9473"/>
                    <a:pt x="77723" y="9473"/>
                    <a:pt x="77723" y="9473"/>
                  </a:cubicBezTo>
                  <a:cubicBezTo>
                    <a:pt x="77723" y="9473"/>
                    <a:pt x="77398" y="9473"/>
                    <a:pt x="77398" y="9022"/>
                  </a:cubicBezTo>
                  <a:cubicBezTo>
                    <a:pt x="77398" y="9022"/>
                    <a:pt x="77073" y="8571"/>
                    <a:pt x="77073" y="8120"/>
                  </a:cubicBezTo>
                  <a:cubicBezTo>
                    <a:pt x="77073" y="7669"/>
                    <a:pt x="77073" y="7669"/>
                    <a:pt x="77073" y="7669"/>
                  </a:cubicBezTo>
                  <a:cubicBezTo>
                    <a:pt x="77073" y="7669"/>
                    <a:pt x="76747" y="7218"/>
                    <a:pt x="76747" y="7218"/>
                  </a:cubicBezTo>
                  <a:cubicBezTo>
                    <a:pt x="76422" y="6766"/>
                    <a:pt x="76422" y="6766"/>
                    <a:pt x="76422" y="6766"/>
                  </a:cubicBezTo>
                  <a:cubicBezTo>
                    <a:pt x="76422" y="6315"/>
                    <a:pt x="76422" y="6315"/>
                    <a:pt x="76422" y="6315"/>
                  </a:cubicBezTo>
                  <a:cubicBezTo>
                    <a:pt x="76097" y="6315"/>
                    <a:pt x="76097" y="6315"/>
                    <a:pt x="76097" y="6315"/>
                  </a:cubicBezTo>
                  <a:cubicBezTo>
                    <a:pt x="75772" y="6315"/>
                    <a:pt x="75772" y="5864"/>
                    <a:pt x="75772" y="5413"/>
                  </a:cubicBezTo>
                  <a:cubicBezTo>
                    <a:pt x="75772" y="5413"/>
                    <a:pt x="75772" y="5413"/>
                    <a:pt x="75772" y="5413"/>
                  </a:cubicBezTo>
                  <a:cubicBezTo>
                    <a:pt x="75447" y="4962"/>
                    <a:pt x="75447" y="4962"/>
                    <a:pt x="75447" y="4962"/>
                  </a:cubicBezTo>
                  <a:cubicBezTo>
                    <a:pt x="75121" y="4511"/>
                    <a:pt x="75121" y="4511"/>
                    <a:pt x="75121" y="4511"/>
                  </a:cubicBezTo>
                  <a:cubicBezTo>
                    <a:pt x="74796" y="4060"/>
                    <a:pt x="74796" y="4060"/>
                    <a:pt x="74796" y="4060"/>
                  </a:cubicBezTo>
                  <a:cubicBezTo>
                    <a:pt x="74796" y="4060"/>
                    <a:pt x="74471" y="3609"/>
                    <a:pt x="74471" y="3609"/>
                  </a:cubicBezTo>
                  <a:cubicBezTo>
                    <a:pt x="74146" y="3157"/>
                    <a:pt x="73821" y="2706"/>
                    <a:pt x="73821" y="2706"/>
                  </a:cubicBezTo>
                  <a:cubicBezTo>
                    <a:pt x="73821" y="2706"/>
                    <a:pt x="73821" y="2255"/>
                    <a:pt x="73821" y="2255"/>
                  </a:cubicBezTo>
                  <a:cubicBezTo>
                    <a:pt x="73821" y="2255"/>
                    <a:pt x="73495" y="2255"/>
                    <a:pt x="73495" y="2255"/>
                  </a:cubicBezTo>
                  <a:cubicBezTo>
                    <a:pt x="72845" y="2255"/>
                    <a:pt x="72845" y="2255"/>
                    <a:pt x="72845" y="2255"/>
                  </a:cubicBezTo>
                  <a:cubicBezTo>
                    <a:pt x="72845" y="1353"/>
                    <a:pt x="72845" y="1353"/>
                    <a:pt x="72845" y="1353"/>
                  </a:cubicBezTo>
                  <a:cubicBezTo>
                    <a:pt x="72845" y="1353"/>
                    <a:pt x="72845" y="1353"/>
                    <a:pt x="72520" y="1353"/>
                  </a:cubicBezTo>
                  <a:cubicBezTo>
                    <a:pt x="72195" y="1353"/>
                    <a:pt x="72195" y="902"/>
                    <a:pt x="72195" y="902"/>
                  </a:cubicBezTo>
                  <a:cubicBezTo>
                    <a:pt x="72195" y="451"/>
                    <a:pt x="72195" y="451"/>
                    <a:pt x="72195" y="451"/>
                  </a:cubicBezTo>
                  <a:cubicBezTo>
                    <a:pt x="71219" y="902"/>
                    <a:pt x="71219" y="902"/>
                    <a:pt x="71219" y="902"/>
                  </a:cubicBezTo>
                  <a:cubicBezTo>
                    <a:pt x="71219" y="902"/>
                    <a:pt x="71219" y="902"/>
                    <a:pt x="71219" y="902"/>
                  </a:cubicBezTo>
                  <a:cubicBezTo>
                    <a:pt x="71219" y="902"/>
                    <a:pt x="70569" y="451"/>
                    <a:pt x="70569" y="451"/>
                  </a:cubicBezTo>
                  <a:cubicBezTo>
                    <a:pt x="70569" y="0"/>
                    <a:pt x="70243" y="0"/>
                    <a:pt x="70243" y="0"/>
                  </a:cubicBezTo>
                  <a:cubicBezTo>
                    <a:pt x="69918" y="451"/>
                    <a:pt x="69918" y="451"/>
                    <a:pt x="69918" y="451"/>
                  </a:cubicBezTo>
                  <a:cubicBezTo>
                    <a:pt x="69268" y="451"/>
                    <a:pt x="69268" y="451"/>
                    <a:pt x="69268" y="451"/>
                  </a:cubicBezTo>
                  <a:cubicBezTo>
                    <a:pt x="68943" y="451"/>
                    <a:pt x="68943" y="451"/>
                    <a:pt x="68943" y="451"/>
                  </a:cubicBezTo>
                  <a:cubicBezTo>
                    <a:pt x="68617" y="0"/>
                    <a:pt x="68617" y="0"/>
                    <a:pt x="68617" y="0"/>
                  </a:cubicBezTo>
                  <a:cubicBezTo>
                    <a:pt x="67642" y="451"/>
                    <a:pt x="67317" y="451"/>
                    <a:pt x="67317" y="451"/>
                  </a:cubicBezTo>
                  <a:cubicBezTo>
                    <a:pt x="66341" y="902"/>
                    <a:pt x="64715" y="2255"/>
                    <a:pt x="64715" y="3157"/>
                  </a:cubicBezTo>
                  <a:cubicBezTo>
                    <a:pt x="64390" y="4060"/>
                    <a:pt x="64715" y="6315"/>
                    <a:pt x="64065" y="6766"/>
                  </a:cubicBezTo>
                  <a:cubicBezTo>
                    <a:pt x="63089" y="6766"/>
                    <a:pt x="62113" y="9022"/>
                    <a:pt x="61788" y="9022"/>
                  </a:cubicBezTo>
                  <a:cubicBezTo>
                    <a:pt x="58861" y="11278"/>
                    <a:pt x="58861" y="11278"/>
                    <a:pt x="58861" y="11278"/>
                  </a:cubicBezTo>
                  <a:cubicBezTo>
                    <a:pt x="58861" y="11278"/>
                    <a:pt x="56585" y="12631"/>
                    <a:pt x="55284" y="12631"/>
                  </a:cubicBezTo>
                  <a:cubicBezTo>
                    <a:pt x="53983" y="13082"/>
                    <a:pt x="53008" y="14436"/>
                    <a:pt x="53008" y="14436"/>
                  </a:cubicBezTo>
                  <a:cubicBezTo>
                    <a:pt x="51382" y="17593"/>
                    <a:pt x="51382" y="17593"/>
                    <a:pt x="51382" y="17593"/>
                  </a:cubicBezTo>
                  <a:cubicBezTo>
                    <a:pt x="48780" y="18045"/>
                    <a:pt x="48780" y="18045"/>
                    <a:pt x="48780" y="18045"/>
                  </a:cubicBezTo>
                  <a:cubicBezTo>
                    <a:pt x="47479" y="16240"/>
                    <a:pt x="47479" y="16240"/>
                    <a:pt x="47479" y="16240"/>
                  </a:cubicBezTo>
                  <a:cubicBezTo>
                    <a:pt x="46178" y="16691"/>
                    <a:pt x="46178" y="16691"/>
                    <a:pt x="46178" y="16691"/>
                  </a:cubicBezTo>
                  <a:cubicBezTo>
                    <a:pt x="45853" y="16240"/>
                    <a:pt x="45853" y="16240"/>
                    <a:pt x="45853" y="16240"/>
                  </a:cubicBezTo>
                  <a:cubicBezTo>
                    <a:pt x="45203" y="16691"/>
                    <a:pt x="45203" y="16691"/>
                    <a:pt x="45203" y="16691"/>
                  </a:cubicBezTo>
                  <a:cubicBezTo>
                    <a:pt x="41300" y="16240"/>
                    <a:pt x="41300" y="16240"/>
                    <a:pt x="41300" y="16240"/>
                  </a:cubicBezTo>
                  <a:cubicBezTo>
                    <a:pt x="39349" y="17593"/>
                    <a:pt x="39349" y="17593"/>
                    <a:pt x="39349" y="17593"/>
                  </a:cubicBezTo>
                  <a:cubicBezTo>
                    <a:pt x="35772" y="17142"/>
                    <a:pt x="35772" y="17142"/>
                    <a:pt x="35772" y="17142"/>
                  </a:cubicBezTo>
                  <a:cubicBezTo>
                    <a:pt x="35772" y="17142"/>
                    <a:pt x="33170" y="17593"/>
                    <a:pt x="32520" y="17593"/>
                  </a:cubicBezTo>
                  <a:cubicBezTo>
                    <a:pt x="31544" y="17593"/>
                    <a:pt x="31544" y="17593"/>
                    <a:pt x="31544" y="17593"/>
                  </a:cubicBezTo>
                  <a:cubicBezTo>
                    <a:pt x="30894" y="17142"/>
                    <a:pt x="30243" y="16240"/>
                    <a:pt x="30243" y="16240"/>
                  </a:cubicBezTo>
                  <a:cubicBezTo>
                    <a:pt x="30243" y="16240"/>
                    <a:pt x="28943" y="16691"/>
                    <a:pt x="28617" y="17142"/>
                  </a:cubicBezTo>
                  <a:cubicBezTo>
                    <a:pt x="28292" y="17593"/>
                    <a:pt x="26991" y="19849"/>
                    <a:pt x="26991" y="19849"/>
                  </a:cubicBezTo>
                  <a:cubicBezTo>
                    <a:pt x="26991" y="20300"/>
                    <a:pt x="26991" y="20300"/>
                    <a:pt x="26991" y="20300"/>
                  </a:cubicBezTo>
                  <a:cubicBezTo>
                    <a:pt x="27642" y="22556"/>
                    <a:pt x="27642" y="22556"/>
                    <a:pt x="27642" y="22556"/>
                  </a:cubicBezTo>
                  <a:cubicBezTo>
                    <a:pt x="26341" y="23909"/>
                    <a:pt x="26341" y="23909"/>
                    <a:pt x="26341" y="23909"/>
                  </a:cubicBezTo>
                  <a:cubicBezTo>
                    <a:pt x="26341" y="23909"/>
                    <a:pt x="26341" y="23909"/>
                    <a:pt x="26341" y="23909"/>
                  </a:cubicBezTo>
                  <a:cubicBezTo>
                    <a:pt x="26341" y="23909"/>
                    <a:pt x="26341" y="23909"/>
                    <a:pt x="26341" y="23909"/>
                  </a:cubicBezTo>
                  <a:cubicBezTo>
                    <a:pt x="26341" y="23909"/>
                    <a:pt x="26341" y="23909"/>
                    <a:pt x="26341" y="23909"/>
                  </a:cubicBezTo>
                  <a:cubicBezTo>
                    <a:pt x="26341" y="23909"/>
                    <a:pt x="26341" y="23909"/>
                    <a:pt x="26341" y="23909"/>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812"/>
                    <a:pt x="26016" y="24812"/>
                    <a:pt x="25691" y="24812"/>
                  </a:cubicBezTo>
                  <a:cubicBezTo>
                    <a:pt x="25691" y="25263"/>
                    <a:pt x="25365"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4715" y="25714"/>
                    <a:pt x="24715" y="25714"/>
                    <a:pt x="24715" y="25714"/>
                  </a:cubicBezTo>
                  <a:cubicBezTo>
                    <a:pt x="23739" y="27067"/>
                    <a:pt x="23739" y="27067"/>
                    <a:pt x="23739" y="27067"/>
                  </a:cubicBezTo>
                  <a:cubicBezTo>
                    <a:pt x="22439" y="27518"/>
                    <a:pt x="22439" y="27518"/>
                    <a:pt x="22439" y="27518"/>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2" name="Shape 2049">
              <a:extLst>
                <a:ext uri="{FF2B5EF4-FFF2-40B4-BE49-F238E27FC236}">
                  <a16:creationId xmlns:a16="http://schemas.microsoft.com/office/drawing/2014/main" id="{A80C22C6-0310-6515-54DB-9CB949FB6BE3}"/>
                </a:ext>
              </a:extLst>
            </p:cNvPr>
            <p:cNvSpPr/>
            <p:nvPr/>
          </p:nvSpPr>
          <p:spPr>
            <a:xfrm>
              <a:off x="6015453" y="2278355"/>
              <a:ext cx="1400673" cy="943960"/>
            </a:xfrm>
            <a:custGeom>
              <a:avLst/>
              <a:gdLst/>
              <a:ahLst/>
              <a:cxnLst/>
              <a:rect l="0" t="0" r="0" b="0"/>
              <a:pathLst>
                <a:path w="120000" h="120000" extrusionOk="0">
                  <a:moveTo>
                    <a:pt x="27557" y="85714"/>
                  </a:moveTo>
                  <a:cubicBezTo>
                    <a:pt x="27752" y="85714"/>
                    <a:pt x="28338" y="84309"/>
                    <a:pt x="28925" y="84309"/>
                  </a:cubicBezTo>
                  <a:cubicBezTo>
                    <a:pt x="29315" y="84028"/>
                    <a:pt x="29120" y="82622"/>
                    <a:pt x="29315" y="82060"/>
                  </a:cubicBezTo>
                  <a:cubicBezTo>
                    <a:pt x="29511" y="81498"/>
                    <a:pt x="30488" y="80374"/>
                    <a:pt x="31074" y="80093"/>
                  </a:cubicBezTo>
                  <a:cubicBezTo>
                    <a:pt x="31270" y="80093"/>
                    <a:pt x="31270" y="80093"/>
                    <a:pt x="31270" y="80093"/>
                  </a:cubicBezTo>
                  <a:cubicBezTo>
                    <a:pt x="31270" y="79531"/>
                    <a:pt x="31270" y="79531"/>
                    <a:pt x="31270" y="79531"/>
                  </a:cubicBezTo>
                  <a:cubicBezTo>
                    <a:pt x="31270" y="79531"/>
                    <a:pt x="31856" y="79250"/>
                    <a:pt x="31856" y="78969"/>
                  </a:cubicBezTo>
                  <a:cubicBezTo>
                    <a:pt x="32052" y="78969"/>
                    <a:pt x="32052" y="79250"/>
                    <a:pt x="32052" y="79250"/>
                  </a:cubicBezTo>
                  <a:cubicBezTo>
                    <a:pt x="32052" y="79250"/>
                    <a:pt x="32247" y="79531"/>
                    <a:pt x="32442" y="79531"/>
                  </a:cubicBezTo>
                  <a:cubicBezTo>
                    <a:pt x="32442" y="79531"/>
                    <a:pt x="32638" y="79250"/>
                    <a:pt x="32638" y="79250"/>
                  </a:cubicBezTo>
                  <a:cubicBezTo>
                    <a:pt x="32638" y="78969"/>
                    <a:pt x="32638" y="78688"/>
                    <a:pt x="32638" y="78688"/>
                  </a:cubicBezTo>
                  <a:cubicBezTo>
                    <a:pt x="32442" y="78407"/>
                    <a:pt x="32442" y="78126"/>
                    <a:pt x="32442" y="78126"/>
                  </a:cubicBezTo>
                  <a:cubicBezTo>
                    <a:pt x="32442" y="78126"/>
                    <a:pt x="32442" y="78126"/>
                    <a:pt x="32442" y="78126"/>
                  </a:cubicBezTo>
                  <a:cubicBezTo>
                    <a:pt x="32442" y="78126"/>
                    <a:pt x="32638" y="78126"/>
                    <a:pt x="32638" y="78126"/>
                  </a:cubicBezTo>
                  <a:cubicBezTo>
                    <a:pt x="32638" y="78126"/>
                    <a:pt x="32833" y="77845"/>
                    <a:pt x="32833" y="77845"/>
                  </a:cubicBezTo>
                  <a:cubicBezTo>
                    <a:pt x="33224" y="78126"/>
                    <a:pt x="33224" y="78126"/>
                    <a:pt x="33224" y="78126"/>
                  </a:cubicBezTo>
                  <a:cubicBezTo>
                    <a:pt x="33224" y="78126"/>
                    <a:pt x="33420" y="78126"/>
                    <a:pt x="33420" y="78126"/>
                  </a:cubicBezTo>
                  <a:cubicBezTo>
                    <a:pt x="33615" y="78407"/>
                    <a:pt x="33811" y="77845"/>
                    <a:pt x="33811" y="77845"/>
                  </a:cubicBezTo>
                  <a:cubicBezTo>
                    <a:pt x="34006" y="77564"/>
                    <a:pt x="34006" y="77564"/>
                    <a:pt x="34006" y="77564"/>
                  </a:cubicBezTo>
                  <a:cubicBezTo>
                    <a:pt x="34006" y="77564"/>
                    <a:pt x="34006" y="77564"/>
                    <a:pt x="34006" y="77283"/>
                  </a:cubicBezTo>
                  <a:cubicBezTo>
                    <a:pt x="34006" y="77283"/>
                    <a:pt x="34201" y="77283"/>
                    <a:pt x="34397" y="77283"/>
                  </a:cubicBezTo>
                  <a:cubicBezTo>
                    <a:pt x="34397" y="77283"/>
                    <a:pt x="34788" y="77283"/>
                    <a:pt x="34983" y="77283"/>
                  </a:cubicBezTo>
                  <a:cubicBezTo>
                    <a:pt x="35179" y="77283"/>
                    <a:pt x="35179" y="77283"/>
                    <a:pt x="35179" y="77283"/>
                  </a:cubicBezTo>
                  <a:cubicBezTo>
                    <a:pt x="35570" y="77002"/>
                    <a:pt x="35570" y="77002"/>
                    <a:pt x="35570" y="77002"/>
                  </a:cubicBezTo>
                  <a:cubicBezTo>
                    <a:pt x="35570" y="77002"/>
                    <a:pt x="35765" y="76721"/>
                    <a:pt x="35765" y="76721"/>
                  </a:cubicBezTo>
                  <a:cubicBezTo>
                    <a:pt x="35765" y="76440"/>
                    <a:pt x="35765" y="76159"/>
                    <a:pt x="35765" y="76159"/>
                  </a:cubicBezTo>
                  <a:cubicBezTo>
                    <a:pt x="35765" y="75878"/>
                    <a:pt x="36156" y="75878"/>
                    <a:pt x="36156" y="75878"/>
                  </a:cubicBezTo>
                  <a:cubicBezTo>
                    <a:pt x="36156" y="75878"/>
                    <a:pt x="36156" y="75878"/>
                    <a:pt x="36156" y="75878"/>
                  </a:cubicBezTo>
                  <a:cubicBezTo>
                    <a:pt x="36351" y="75878"/>
                    <a:pt x="36351" y="76159"/>
                    <a:pt x="36351" y="76159"/>
                  </a:cubicBezTo>
                  <a:cubicBezTo>
                    <a:pt x="36351" y="76159"/>
                    <a:pt x="36547" y="75878"/>
                    <a:pt x="36547" y="75878"/>
                  </a:cubicBezTo>
                  <a:cubicBezTo>
                    <a:pt x="36547" y="75597"/>
                    <a:pt x="36742" y="75597"/>
                    <a:pt x="36742" y="75597"/>
                  </a:cubicBezTo>
                  <a:cubicBezTo>
                    <a:pt x="36742" y="75597"/>
                    <a:pt x="37133" y="75316"/>
                    <a:pt x="37133" y="75035"/>
                  </a:cubicBezTo>
                  <a:cubicBezTo>
                    <a:pt x="37328" y="74754"/>
                    <a:pt x="37328" y="75035"/>
                    <a:pt x="37328" y="74473"/>
                  </a:cubicBezTo>
                  <a:cubicBezTo>
                    <a:pt x="37328" y="74192"/>
                    <a:pt x="37524" y="74473"/>
                    <a:pt x="37524" y="74754"/>
                  </a:cubicBezTo>
                  <a:cubicBezTo>
                    <a:pt x="37524" y="74754"/>
                    <a:pt x="37524" y="74754"/>
                    <a:pt x="37719" y="75035"/>
                  </a:cubicBezTo>
                  <a:cubicBezTo>
                    <a:pt x="37719" y="75035"/>
                    <a:pt x="37719" y="75035"/>
                    <a:pt x="38110" y="75035"/>
                  </a:cubicBezTo>
                  <a:cubicBezTo>
                    <a:pt x="38306" y="75316"/>
                    <a:pt x="38306" y="74754"/>
                    <a:pt x="38697" y="74754"/>
                  </a:cubicBezTo>
                  <a:cubicBezTo>
                    <a:pt x="39087" y="74754"/>
                    <a:pt x="38892" y="74754"/>
                    <a:pt x="39087" y="75035"/>
                  </a:cubicBezTo>
                  <a:cubicBezTo>
                    <a:pt x="39283" y="75035"/>
                    <a:pt x="39283" y="75035"/>
                    <a:pt x="39478" y="75035"/>
                  </a:cubicBezTo>
                  <a:cubicBezTo>
                    <a:pt x="39674" y="75316"/>
                    <a:pt x="39674" y="75316"/>
                    <a:pt x="39674" y="75316"/>
                  </a:cubicBezTo>
                  <a:cubicBezTo>
                    <a:pt x="39674" y="75316"/>
                    <a:pt x="39869" y="75316"/>
                    <a:pt x="40065" y="75597"/>
                  </a:cubicBezTo>
                  <a:cubicBezTo>
                    <a:pt x="40065"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433" y="76159"/>
                    <a:pt x="41433" y="76159"/>
                    <a:pt x="41433" y="76159"/>
                  </a:cubicBezTo>
                  <a:cubicBezTo>
                    <a:pt x="41433" y="76159"/>
                    <a:pt x="41433" y="76721"/>
                    <a:pt x="41628" y="76721"/>
                  </a:cubicBezTo>
                  <a:cubicBezTo>
                    <a:pt x="41628" y="77002"/>
                    <a:pt x="41628" y="77002"/>
                    <a:pt x="41824" y="77002"/>
                  </a:cubicBezTo>
                  <a:cubicBezTo>
                    <a:pt x="41824" y="77002"/>
                    <a:pt x="42019" y="76440"/>
                    <a:pt x="42019" y="76159"/>
                  </a:cubicBezTo>
                  <a:cubicBezTo>
                    <a:pt x="42019" y="76159"/>
                    <a:pt x="42214" y="76440"/>
                    <a:pt x="42214" y="76440"/>
                  </a:cubicBezTo>
                  <a:cubicBezTo>
                    <a:pt x="42214" y="76440"/>
                    <a:pt x="42214" y="77002"/>
                    <a:pt x="42410" y="77002"/>
                  </a:cubicBezTo>
                  <a:cubicBezTo>
                    <a:pt x="42410" y="76721"/>
                    <a:pt x="42605" y="76721"/>
                    <a:pt x="42605" y="76721"/>
                  </a:cubicBezTo>
                  <a:cubicBezTo>
                    <a:pt x="42801" y="76721"/>
                    <a:pt x="42605" y="76440"/>
                    <a:pt x="42605" y="76440"/>
                  </a:cubicBezTo>
                  <a:cubicBezTo>
                    <a:pt x="42605" y="76440"/>
                    <a:pt x="42801" y="76159"/>
                    <a:pt x="42801" y="76159"/>
                  </a:cubicBezTo>
                  <a:cubicBezTo>
                    <a:pt x="42996" y="76159"/>
                    <a:pt x="43387" y="76159"/>
                    <a:pt x="43387" y="76159"/>
                  </a:cubicBezTo>
                  <a:cubicBezTo>
                    <a:pt x="43583" y="76159"/>
                    <a:pt x="43583" y="76721"/>
                    <a:pt x="43583" y="76721"/>
                  </a:cubicBezTo>
                  <a:cubicBezTo>
                    <a:pt x="43583" y="76721"/>
                    <a:pt x="43387" y="77283"/>
                    <a:pt x="43387" y="77283"/>
                  </a:cubicBezTo>
                  <a:cubicBezTo>
                    <a:pt x="43387" y="77283"/>
                    <a:pt x="43192" y="77564"/>
                    <a:pt x="43192" y="77845"/>
                  </a:cubicBezTo>
                  <a:cubicBezTo>
                    <a:pt x="43192" y="77845"/>
                    <a:pt x="43192" y="77845"/>
                    <a:pt x="43387" y="77564"/>
                  </a:cubicBezTo>
                  <a:cubicBezTo>
                    <a:pt x="43778" y="77564"/>
                    <a:pt x="43583" y="77283"/>
                    <a:pt x="43583" y="77283"/>
                  </a:cubicBezTo>
                  <a:cubicBezTo>
                    <a:pt x="43778" y="76721"/>
                    <a:pt x="43778" y="76721"/>
                    <a:pt x="43778" y="76721"/>
                  </a:cubicBezTo>
                  <a:cubicBezTo>
                    <a:pt x="43778" y="76721"/>
                    <a:pt x="44169" y="77002"/>
                    <a:pt x="44169" y="77283"/>
                  </a:cubicBezTo>
                  <a:cubicBezTo>
                    <a:pt x="44169" y="77283"/>
                    <a:pt x="44169" y="77564"/>
                    <a:pt x="44169" y="77564"/>
                  </a:cubicBezTo>
                  <a:cubicBezTo>
                    <a:pt x="44169" y="77845"/>
                    <a:pt x="44364" y="77845"/>
                    <a:pt x="44364" y="78126"/>
                  </a:cubicBezTo>
                  <a:cubicBezTo>
                    <a:pt x="44560" y="78407"/>
                    <a:pt x="44364" y="78126"/>
                    <a:pt x="44364" y="78126"/>
                  </a:cubicBezTo>
                  <a:cubicBezTo>
                    <a:pt x="44364" y="77845"/>
                    <a:pt x="44560" y="77283"/>
                    <a:pt x="44560" y="77283"/>
                  </a:cubicBezTo>
                  <a:cubicBezTo>
                    <a:pt x="44755" y="76721"/>
                    <a:pt x="44755" y="76721"/>
                    <a:pt x="44755" y="76721"/>
                  </a:cubicBezTo>
                  <a:cubicBezTo>
                    <a:pt x="44755" y="76721"/>
                    <a:pt x="45537" y="76721"/>
                    <a:pt x="46319" y="76721"/>
                  </a:cubicBezTo>
                  <a:cubicBezTo>
                    <a:pt x="47100" y="76721"/>
                    <a:pt x="46514" y="76440"/>
                    <a:pt x="46514" y="76440"/>
                  </a:cubicBezTo>
                  <a:cubicBezTo>
                    <a:pt x="46905" y="76440"/>
                    <a:pt x="46905" y="76440"/>
                    <a:pt x="46905" y="76440"/>
                  </a:cubicBezTo>
                  <a:cubicBezTo>
                    <a:pt x="47100" y="77564"/>
                    <a:pt x="47100" y="77564"/>
                    <a:pt x="47100" y="77564"/>
                  </a:cubicBezTo>
                  <a:cubicBezTo>
                    <a:pt x="47100" y="77564"/>
                    <a:pt x="47491" y="78126"/>
                    <a:pt x="47687" y="78126"/>
                  </a:cubicBezTo>
                  <a:cubicBezTo>
                    <a:pt x="47882" y="78407"/>
                    <a:pt x="47882" y="78407"/>
                    <a:pt x="48273" y="78688"/>
                  </a:cubicBezTo>
                  <a:cubicBezTo>
                    <a:pt x="48859" y="78688"/>
                    <a:pt x="48664" y="78688"/>
                    <a:pt x="48664" y="78688"/>
                  </a:cubicBezTo>
                  <a:cubicBezTo>
                    <a:pt x="48859" y="78688"/>
                    <a:pt x="48859" y="78126"/>
                    <a:pt x="49055" y="77845"/>
                  </a:cubicBezTo>
                  <a:cubicBezTo>
                    <a:pt x="49055" y="77564"/>
                    <a:pt x="49250" y="77564"/>
                    <a:pt x="49250" y="77564"/>
                  </a:cubicBezTo>
                  <a:cubicBezTo>
                    <a:pt x="49250" y="77564"/>
                    <a:pt x="49641" y="78126"/>
                    <a:pt x="49641" y="78126"/>
                  </a:cubicBezTo>
                  <a:cubicBezTo>
                    <a:pt x="49837" y="78407"/>
                    <a:pt x="49837" y="78688"/>
                    <a:pt x="49837" y="78688"/>
                  </a:cubicBezTo>
                  <a:cubicBezTo>
                    <a:pt x="50423" y="78969"/>
                    <a:pt x="50423" y="78969"/>
                    <a:pt x="50423" y="78969"/>
                  </a:cubicBezTo>
                  <a:cubicBezTo>
                    <a:pt x="50423" y="79250"/>
                    <a:pt x="50423" y="79250"/>
                    <a:pt x="50423" y="79250"/>
                  </a:cubicBezTo>
                  <a:cubicBezTo>
                    <a:pt x="50423" y="80093"/>
                    <a:pt x="50423" y="80093"/>
                    <a:pt x="50423" y="80093"/>
                  </a:cubicBezTo>
                  <a:cubicBezTo>
                    <a:pt x="50814" y="80374"/>
                    <a:pt x="50814" y="80374"/>
                    <a:pt x="50814" y="80374"/>
                  </a:cubicBezTo>
                  <a:cubicBezTo>
                    <a:pt x="50618" y="80936"/>
                    <a:pt x="50618" y="80936"/>
                    <a:pt x="50618" y="80936"/>
                  </a:cubicBezTo>
                  <a:cubicBezTo>
                    <a:pt x="50618" y="80936"/>
                    <a:pt x="50814" y="81498"/>
                    <a:pt x="50814" y="81779"/>
                  </a:cubicBezTo>
                  <a:cubicBezTo>
                    <a:pt x="50814" y="81779"/>
                    <a:pt x="51009" y="82341"/>
                    <a:pt x="51009" y="82341"/>
                  </a:cubicBezTo>
                  <a:cubicBezTo>
                    <a:pt x="51009" y="83185"/>
                    <a:pt x="51009" y="83185"/>
                    <a:pt x="51009" y="83185"/>
                  </a:cubicBezTo>
                  <a:cubicBezTo>
                    <a:pt x="50814" y="83747"/>
                    <a:pt x="50814" y="83747"/>
                    <a:pt x="50814" y="83747"/>
                  </a:cubicBezTo>
                  <a:cubicBezTo>
                    <a:pt x="51009" y="84028"/>
                    <a:pt x="51009" y="84028"/>
                    <a:pt x="51009" y="84028"/>
                  </a:cubicBezTo>
                  <a:cubicBezTo>
                    <a:pt x="51009" y="84028"/>
                    <a:pt x="51009" y="84871"/>
                    <a:pt x="51205" y="85152"/>
                  </a:cubicBezTo>
                  <a:cubicBezTo>
                    <a:pt x="51400" y="85714"/>
                    <a:pt x="51596" y="84871"/>
                    <a:pt x="51596" y="84871"/>
                  </a:cubicBezTo>
                  <a:cubicBezTo>
                    <a:pt x="51986" y="84871"/>
                    <a:pt x="51986" y="84871"/>
                    <a:pt x="51986" y="84871"/>
                  </a:cubicBezTo>
                  <a:cubicBezTo>
                    <a:pt x="52377" y="85714"/>
                    <a:pt x="52377" y="85714"/>
                    <a:pt x="52377" y="85714"/>
                  </a:cubicBezTo>
                  <a:cubicBezTo>
                    <a:pt x="52573" y="85714"/>
                    <a:pt x="52573" y="85714"/>
                    <a:pt x="52573" y="85714"/>
                  </a:cubicBezTo>
                  <a:cubicBezTo>
                    <a:pt x="52964" y="85995"/>
                    <a:pt x="52964" y="85995"/>
                    <a:pt x="52964" y="85995"/>
                  </a:cubicBezTo>
                  <a:cubicBezTo>
                    <a:pt x="53159" y="86838"/>
                    <a:pt x="53159" y="86838"/>
                    <a:pt x="53159" y="86838"/>
                  </a:cubicBezTo>
                  <a:cubicBezTo>
                    <a:pt x="53550" y="86557"/>
                    <a:pt x="53550" y="86557"/>
                    <a:pt x="53550" y="86557"/>
                  </a:cubicBezTo>
                  <a:cubicBezTo>
                    <a:pt x="53745" y="85714"/>
                    <a:pt x="53745" y="85714"/>
                    <a:pt x="53745" y="85714"/>
                  </a:cubicBezTo>
                  <a:cubicBezTo>
                    <a:pt x="54136" y="85995"/>
                    <a:pt x="54136" y="85995"/>
                    <a:pt x="54136" y="85995"/>
                  </a:cubicBezTo>
                  <a:cubicBezTo>
                    <a:pt x="54527" y="85995"/>
                    <a:pt x="54527" y="85995"/>
                    <a:pt x="54527" y="85995"/>
                  </a:cubicBezTo>
                  <a:cubicBezTo>
                    <a:pt x="54527" y="87119"/>
                    <a:pt x="54527" y="87119"/>
                    <a:pt x="54527" y="87119"/>
                  </a:cubicBezTo>
                  <a:cubicBezTo>
                    <a:pt x="54527" y="87119"/>
                    <a:pt x="54723" y="87400"/>
                    <a:pt x="54723" y="87681"/>
                  </a:cubicBezTo>
                  <a:cubicBezTo>
                    <a:pt x="54723" y="87681"/>
                    <a:pt x="54723" y="88243"/>
                    <a:pt x="54723" y="88243"/>
                  </a:cubicBezTo>
                  <a:cubicBezTo>
                    <a:pt x="54918" y="88805"/>
                    <a:pt x="54918" y="88805"/>
                    <a:pt x="54918" y="88805"/>
                  </a:cubicBezTo>
                  <a:cubicBezTo>
                    <a:pt x="54332" y="89086"/>
                    <a:pt x="54332" y="89086"/>
                    <a:pt x="54332" y="89086"/>
                  </a:cubicBezTo>
                  <a:cubicBezTo>
                    <a:pt x="54723" y="89367"/>
                    <a:pt x="54723" y="89367"/>
                    <a:pt x="54723" y="89367"/>
                  </a:cubicBezTo>
                  <a:cubicBezTo>
                    <a:pt x="54723" y="89367"/>
                    <a:pt x="55114" y="89367"/>
                    <a:pt x="55309" y="89367"/>
                  </a:cubicBezTo>
                  <a:cubicBezTo>
                    <a:pt x="55504" y="89367"/>
                    <a:pt x="55504" y="90210"/>
                    <a:pt x="55504" y="90210"/>
                  </a:cubicBezTo>
                  <a:cubicBezTo>
                    <a:pt x="55504" y="90210"/>
                    <a:pt x="55504" y="90491"/>
                    <a:pt x="55309" y="90772"/>
                  </a:cubicBezTo>
                  <a:cubicBezTo>
                    <a:pt x="55309" y="90772"/>
                    <a:pt x="55309" y="91053"/>
                    <a:pt x="55309" y="91334"/>
                  </a:cubicBezTo>
                  <a:cubicBezTo>
                    <a:pt x="55504" y="91334"/>
                    <a:pt x="55895" y="91615"/>
                    <a:pt x="56091" y="91615"/>
                  </a:cubicBezTo>
                  <a:cubicBezTo>
                    <a:pt x="56482" y="91615"/>
                    <a:pt x="56482" y="91615"/>
                    <a:pt x="56482" y="91615"/>
                  </a:cubicBezTo>
                  <a:cubicBezTo>
                    <a:pt x="56872" y="91615"/>
                    <a:pt x="56872" y="91615"/>
                    <a:pt x="56872" y="91615"/>
                  </a:cubicBezTo>
                  <a:cubicBezTo>
                    <a:pt x="56872" y="91615"/>
                    <a:pt x="57068" y="91896"/>
                    <a:pt x="57263" y="91896"/>
                  </a:cubicBezTo>
                  <a:cubicBezTo>
                    <a:pt x="57263" y="91615"/>
                    <a:pt x="57654" y="91615"/>
                    <a:pt x="57654" y="91615"/>
                  </a:cubicBezTo>
                  <a:cubicBezTo>
                    <a:pt x="58045" y="92177"/>
                    <a:pt x="58045" y="92177"/>
                    <a:pt x="58045" y="92177"/>
                  </a:cubicBezTo>
                  <a:cubicBezTo>
                    <a:pt x="58436" y="91896"/>
                    <a:pt x="58436" y="91896"/>
                    <a:pt x="58436" y="91896"/>
                  </a:cubicBezTo>
                  <a:cubicBezTo>
                    <a:pt x="58436" y="92459"/>
                    <a:pt x="58436" y="92459"/>
                    <a:pt x="58436" y="92459"/>
                  </a:cubicBezTo>
                  <a:cubicBezTo>
                    <a:pt x="58436" y="92459"/>
                    <a:pt x="58827" y="93583"/>
                    <a:pt x="58827" y="93583"/>
                  </a:cubicBezTo>
                  <a:cubicBezTo>
                    <a:pt x="59022" y="93864"/>
                    <a:pt x="59022" y="94426"/>
                    <a:pt x="59022" y="94707"/>
                  </a:cubicBezTo>
                  <a:cubicBezTo>
                    <a:pt x="59022" y="94988"/>
                    <a:pt x="59218" y="95550"/>
                    <a:pt x="59218" y="95550"/>
                  </a:cubicBezTo>
                  <a:cubicBezTo>
                    <a:pt x="59218" y="95550"/>
                    <a:pt x="59022" y="95550"/>
                    <a:pt x="58827" y="95831"/>
                  </a:cubicBezTo>
                  <a:cubicBezTo>
                    <a:pt x="58631" y="96112"/>
                    <a:pt x="59022" y="96393"/>
                    <a:pt x="59022" y="96393"/>
                  </a:cubicBezTo>
                  <a:cubicBezTo>
                    <a:pt x="59413" y="96393"/>
                    <a:pt x="59413" y="96393"/>
                    <a:pt x="59413" y="96393"/>
                  </a:cubicBezTo>
                  <a:cubicBezTo>
                    <a:pt x="59413" y="96393"/>
                    <a:pt x="59804" y="96955"/>
                    <a:pt x="59804" y="97236"/>
                  </a:cubicBezTo>
                  <a:cubicBezTo>
                    <a:pt x="59999" y="97517"/>
                    <a:pt x="60390" y="97236"/>
                    <a:pt x="60586" y="97236"/>
                  </a:cubicBezTo>
                  <a:cubicBezTo>
                    <a:pt x="60781" y="96955"/>
                    <a:pt x="61172" y="97236"/>
                    <a:pt x="61172" y="97517"/>
                  </a:cubicBezTo>
                  <a:cubicBezTo>
                    <a:pt x="61172" y="97517"/>
                    <a:pt x="60586" y="97798"/>
                    <a:pt x="60390" y="97798"/>
                  </a:cubicBezTo>
                  <a:cubicBezTo>
                    <a:pt x="60195" y="98079"/>
                    <a:pt x="59609" y="98079"/>
                    <a:pt x="59609" y="98079"/>
                  </a:cubicBezTo>
                  <a:cubicBezTo>
                    <a:pt x="59413" y="98922"/>
                    <a:pt x="59413" y="98922"/>
                    <a:pt x="59413" y="98922"/>
                  </a:cubicBezTo>
                  <a:cubicBezTo>
                    <a:pt x="59022" y="99203"/>
                    <a:pt x="59022" y="99203"/>
                    <a:pt x="59022" y="99203"/>
                  </a:cubicBezTo>
                  <a:cubicBezTo>
                    <a:pt x="58827" y="98360"/>
                    <a:pt x="58827" y="98360"/>
                    <a:pt x="58827" y="98360"/>
                  </a:cubicBezTo>
                  <a:cubicBezTo>
                    <a:pt x="58045" y="97517"/>
                    <a:pt x="58045" y="97517"/>
                    <a:pt x="58045" y="97517"/>
                  </a:cubicBezTo>
                  <a:cubicBezTo>
                    <a:pt x="58045" y="98360"/>
                    <a:pt x="58045" y="98360"/>
                    <a:pt x="58045" y="98360"/>
                  </a:cubicBezTo>
                  <a:cubicBezTo>
                    <a:pt x="57654" y="98641"/>
                    <a:pt x="57654" y="98641"/>
                    <a:pt x="57654" y="98641"/>
                  </a:cubicBezTo>
                  <a:cubicBezTo>
                    <a:pt x="57654" y="98641"/>
                    <a:pt x="57654" y="98922"/>
                    <a:pt x="57654" y="99203"/>
                  </a:cubicBezTo>
                  <a:cubicBezTo>
                    <a:pt x="57654" y="99484"/>
                    <a:pt x="57459" y="99484"/>
                    <a:pt x="57459" y="99484"/>
                  </a:cubicBezTo>
                  <a:cubicBezTo>
                    <a:pt x="57068" y="99203"/>
                    <a:pt x="57068" y="99203"/>
                    <a:pt x="57068" y="99203"/>
                  </a:cubicBezTo>
                  <a:cubicBezTo>
                    <a:pt x="57068" y="99203"/>
                    <a:pt x="56677" y="99203"/>
                    <a:pt x="56482" y="99203"/>
                  </a:cubicBezTo>
                  <a:cubicBezTo>
                    <a:pt x="56286" y="99203"/>
                    <a:pt x="56286" y="98641"/>
                    <a:pt x="56286" y="98641"/>
                  </a:cubicBezTo>
                  <a:cubicBezTo>
                    <a:pt x="56091" y="98922"/>
                    <a:pt x="56091" y="98922"/>
                    <a:pt x="56091" y="98922"/>
                  </a:cubicBezTo>
                  <a:cubicBezTo>
                    <a:pt x="56091" y="98922"/>
                    <a:pt x="56091" y="99203"/>
                    <a:pt x="55895" y="99484"/>
                  </a:cubicBezTo>
                  <a:cubicBezTo>
                    <a:pt x="55895" y="99765"/>
                    <a:pt x="55895" y="99484"/>
                    <a:pt x="55504" y="99484"/>
                  </a:cubicBezTo>
                  <a:cubicBezTo>
                    <a:pt x="55309" y="99765"/>
                    <a:pt x="55309" y="99203"/>
                    <a:pt x="55114" y="98922"/>
                  </a:cubicBezTo>
                  <a:cubicBezTo>
                    <a:pt x="55114" y="98360"/>
                    <a:pt x="55114" y="98922"/>
                    <a:pt x="54918" y="98922"/>
                  </a:cubicBezTo>
                  <a:cubicBezTo>
                    <a:pt x="54723" y="98922"/>
                    <a:pt x="55114" y="99765"/>
                    <a:pt x="55114" y="99765"/>
                  </a:cubicBezTo>
                  <a:cubicBezTo>
                    <a:pt x="54918" y="100046"/>
                    <a:pt x="54918" y="100046"/>
                    <a:pt x="54918" y="100046"/>
                  </a:cubicBezTo>
                  <a:cubicBezTo>
                    <a:pt x="54918" y="100046"/>
                    <a:pt x="54918" y="100608"/>
                    <a:pt x="54527" y="100889"/>
                  </a:cubicBezTo>
                  <a:cubicBezTo>
                    <a:pt x="54332" y="100889"/>
                    <a:pt x="54527" y="100327"/>
                    <a:pt x="54527" y="100327"/>
                  </a:cubicBezTo>
                  <a:cubicBezTo>
                    <a:pt x="54527" y="99203"/>
                    <a:pt x="54527" y="99203"/>
                    <a:pt x="54527" y="99203"/>
                  </a:cubicBezTo>
                  <a:cubicBezTo>
                    <a:pt x="54136" y="97798"/>
                    <a:pt x="54136" y="97798"/>
                    <a:pt x="54136" y="97798"/>
                  </a:cubicBezTo>
                  <a:cubicBezTo>
                    <a:pt x="54136" y="97798"/>
                    <a:pt x="53355" y="98922"/>
                    <a:pt x="53159" y="98922"/>
                  </a:cubicBezTo>
                  <a:cubicBezTo>
                    <a:pt x="53159" y="99203"/>
                    <a:pt x="52768" y="100327"/>
                    <a:pt x="52573" y="100327"/>
                  </a:cubicBezTo>
                  <a:cubicBezTo>
                    <a:pt x="52573" y="100608"/>
                    <a:pt x="52573" y="101170"/>
                    <a:pt x="52573" y="101170"/>
                  </a:cubicBezTo>
                  <a:cubicBezTo>
                    <a:pt x="52964" y="102014"/>
                    <a:pt x="52964" y="102014"/>
                    <a:pt x="52964" y="102014"/>
                  </a:cubicBezTo>
                  <a:cubicBezTo>
                    <a:pt x="52964" y="102857"/>
                    <a:pt x="52964" y="102857"/>
                    <a:pt x="52964" y="102857"/>
                  </a:cubicBezTo>
                  <a:cubicBezTo>
                    <a:pt x="53355" y="103419"/>
                    <a:pt x="53355" y="103419"/>
                    <a:pt x="53355" y="103419"/>
                  </a:cubicBezTo>
                  <a:cubicBezTo>
                    <a:pt x="53355" y="103419"/>
                    <a:pt x="53745" y="103419"/>
                    <a:pt x="53941" y="103700"/>
                  </a:cubicBezTo>
                  <a:cubicBezTo>
                    <a:pt x="54136" y="103700"/>
                    <a:pt x="53941" y="104262"/>
                    <a:pt x="53941" y="104262"/>
                  </a:cubicBezTo>
                  <a:cubicBezTo>
                    <a:pt x="53745" y="105386"/>
                    <a:pt x="53745" y="105386"/>
                    <a:pt x="53745" y="105386"/>
                  </a:cubicBezTo>
                  <a:cubicBezTo>
                    <a:pt x="53745" y="105386"/>
                    <a:pt x="53941" y="105667"/>
                    <a:pt x="54136" y="105948"/>
                  </a:cubicBezTo>
                  <a:cubicBezTo>
                    <a:pt x="54136" y="106229"/>
                    <a:pt x="53745" y="106791"/>
                    <a:pt x="53745" y="106791"/>
                  </a:cubicBezTo>
                  <a:cubicBezTo>
                    <a:pt x="53550" y="106791"/>
                    <a:pt x="52964" y="107634"/>
                    <a:pt x="52964" y="107634"/>
                  </a:cubicBezTo>
                  <a:cubicBezTo>
                    <a:pt x="52964" y="107634"/>
                    <a:pt x="52768" y="107915"/>
                    <a:pt x="52573" y="107915"/>
                  </a:cubicBezTo>
                  <a:cubicBezTo>
                    <a:pt x="52377" y="107915"/>
                    <a:pt x="52768" y="108758"/>
                    <a:pt x="52768" y="108758"/>
                  </a:cubicBezTo>
                  <a:cubicBezTo>
                    <a:pt x="52964" y="109601"/>
                    <a:pt x="52964" y="109601"/>
                    <a:pt x="52964" y="109601"/>
                  </a:cubicBezTo>
                  <a:cubicBezTo>
                    <a:pt x="52964" y="109601"/>
                    <a:pt x="52768" y="109882"/>
                    <a:pt x="52768" y="109882"/>
                  </a:cubicBezTo>
                  <a:cubicBezTo>
                    <a:pt x="52573" y="110163"/>
                    <a:pt x="52573" y="110725"/>
                    <a:pt x="52573" y="110725"/>
                  </a:cubicBezTo>
                  <a:cubicBezTo>
                    <a:pt x="52182" y="110725"/>
                    <a:pt x="52182" y="110725"/>
                    <a:pt x="52182" y="110725"/>
                  </a:cubicBezTo>
                  <a:cubicBezTo>
                    <a:pt x="51986" y="111288"/>
                    <a:pt x="51986" y="111288"/>
                    <a:pt x="51986" y="111288"/>
                  </a:cubicBezTo>
                  <a:cubicBezTo>
                    <a:pt x="51986" y="111288"/>
                    <a:pt x="51986" y="112131"/>
                    <a:pt x="51791" y="112131"/>
                  </a:cubicBezTo>
                  <a:cubicBezTo>
                    <a:pt x="51596" y="112131"/>
                    <a:pt x="51791" y="112693"/>
                    <a:pt x="51791" y="112693"/>
                  </a:cubicBezTo>
                  <a:cubicBezTo>
                    <a:pt x="51596" y="113255"/>
                    <a:pt x="51596" y="113255"/>
                    <a:pt x="51596" y="113255"/>
                  </a:cubicBezTo>
                  <a:cubicBezTo>
                    <a:pt x="52377" y="113817"/>
                    <a:pt x="52377" y="113817"/>
                    <a:pt x="52377" y="113817"/>
                  </a:cubicBezTo>
                  <a:cubicBezTo>
                    <a:pt x="52182" y="114379"/>
                    <a:pt x="52182" y="114379"/>
                    <a:pt x="52182" y="114379"/>
                  </a:cubicBezTo>
                  <a:cubicBezTo>
                    <a:pt x="52182" y="114941"/>
                    <a:pt x="52182" y="114941"/>
                    <a:pt x="52182" y="114941"/>
                  </a:cubicBezTo>
                  <a:cubicBezTo>
                    <a:pt x="52377" y="114941"/>
                    <a:pt x="52377" y="114941"/>
                    <a:pt x="52377" y="114941"/>
                  </a:cubicBezTo>
                  <a:cubicBezTo>
                    <a:pt x="52377" y="114941"/>
                    <a:pt x="51986" y="115222"/>
                    <a:pt x="51791" y="115222"/>
                  </a:cubicBezTo>
                  <a:cubicBezTo>
                    <a:pt x="51596" y="115503"/>
                    <a:pt x="51400" y="115222"/>
                    <a:pt x="51205" y="115503"/>
                  </a:cubicBezTo>
                  <a:cubicBezTo>
                    <a:pt x="51009" y="115503"/>
                    <a:pt x="50423" y="115784"/>
                    <a:pt x="50423" y="115784"/>
                  </a:cubicBezTo>
                  <a:cubicBezTo>
                    <a:pt x="50228" y="116908"/>
                    <a:pt x="50228" y="116908"/>
                    <a:pt x="50228" y="116908"/>
                  </a:cubicBezTo>
                  <a:cubicBezTo>
                    <a:pt x="49837" y="116908"/>
                    <a:pt x="49837" y="116908"/>
                    <a:pt x="49837" y="116908"/>
                  </a:cubicBezTo>
                  <a:cubicBezTo>
                    <a:pt x="49837" y="116346"/>
                    <a:pt x="49837" y="116346"/>
                    <a:pt x="49837" y="116346"/>
                  </a:cubicBezTo>
                  <a:cubicBezTo>
                    <a:pt x="49641" y="116065"/>
                    <a:pt x="49641" y="116065"/>
                    <a:pt x="49641" y="116065"/>
                  </a:cubicBezTo>
                  <a:cubicBezTo>
                    <a:pt x="49641" y="116627"/>
                    <a:pt x="49641" y="116908"/>
                    <a:pt x="49641" y="116908"/>
                  </a:cubicBezTo>
                  <a:cubicBezTo>
                    <a:pt x="51596" y="118875"/>
                    <a:pt x="51596" y="118875"/>
                    <a:pt x="51596" y="118875"/>
                  </a:cubicBezTo>
                  <a:cubicBezTo>
                    <a:pt x="54918" y="120000"/>
                    <a:pt x="54918" y="120000"/>
                    <a:pt x="54918" y="120000"/>
                  </a:cubicBezTo>
                  <a:cubicBezTo>
                    <a:pt x="55700" y="118032"/>
                    <a:pt x="55700" y="118032"/>
                    <a:pt x="55700" y="118032"/>
                  </a:cubicBezTo>
                  <a:cubicBezTo>
                    <a:pt x="55700" y="118032"/>
                    <a:pt x="57459" y="113536"/>
                    <a:pt x="58827" y="113817"/>
                  </a:cubicBezTo>
                  <a:cubicBezTo>
                    <a:pt x="59804" y="114098"/>
                    <a:pt x="61172" y="114660"/>
                    <a:pt x="61368" y="114660"/>
                  </a:cubicBezTo>
                  <a:cubicBezTo>
                    <a:pt x="61172" y="112974"/>
                    <a:pt x="59022" y="110163"/>
                    <a:pt x="59413" y="109601"/>
                  </a:cubicBezTo>
                  <a:cubicBezTo>
                    <a:pt x="59804" y="108758"/>
                    <a:pt x="60781" y="106791"/>
                    <a:pt x="61368" y="105667"/>
                  </a:cubicBezTo>
                  <a:cubicBezTo>
                    <a:pt x="61758" y="104543"/>
                    <a:pt x="63713" y="103700"/>
                    <a:pt x="63713" y="103700"/>
                  </a:cubicBezTo>
                  <a:cubicBezTo>
                    <a:pt x="65276" y="99484"/>
                    <a:pt x="65276" y="99484"/>
                    <a:pt x="65276" y="99484"/>
                  </a:cubicBezTo>
                  <a:cubicBezTo>
                    <a:pt x="64885" y="93021"/>
                    <a:pt x="64495" y="91334"/>
                    <a:pt x="69185" y="90491"/>
                  </a:cubicBezTo>
                  <a:cubicBezTo>
                    <a:pt x="69967" y="90210"/>
                    <a:pt x="70944" y="89367"/>
                    <a:pt x="70944" y="89367"/>
                  </a:cubicBezTo>
                  <a:cubicBezTo>
                    <a:pt x="72508" y="88524"/>
                    <a:pt x="72508" y="88524"/>
                    <a:pt x="72508" y="88524"/>
                  </a:cubicBezTo>
                  <a:cubicBezTo>
                    <a:pt x="75439" y="87962"/>
                    <a:pt x="75439" y="87962"/>
                    <a:pt x="75439" y="87962"/>
                  </a:cubicBezTo>
                  <a:cubicBezTo>
                    <a:pt x="73094" y="89929"/>
                    <a:pt x="73094" y="89929"/>
                    <a:pt x="73094" y="89929"/>
                  </a:cubicBezTo>
                  <a:cubicBezTo>
                    <a:pt x="71335" y="92740"/>
                    <a:pt x="71335" y="92740"/>
                    <a:pt x="71335" y="92740"/>
                  </a:cubicBezTo>
                  <a:cubicBezTo>
                    <a:pt x="73680" y="93583"/>
                    <a:pt x="73680" y="93583"/>
                    <a:pt x="73680" y="93583"/>
                  </a:cubicBezTo>
                  <a:cubicBezTo>
                    <a:pt x="73680" y="93583"/>
                    <a:pt x="73680" y="96112"/>
                    <a:pt x="74853" y="95550"/>
                  </a:cubicBezTo>
                  <a:cubicBezTo>
                    <a:pt x="75830" y="94988"/>
                    <a:pt x="78175" y="93583"/>
                    <a:pt x="78566" y="93583"/>
                  </a:cubicBezTo>
                  <a:cubicBezTo>
                    <a:pt x="78957" y="93302"/>
                    <a:pt x="81107" y="92459"/>
                    <a:pt x="81693" y="92459"/>
                  </a:cubicBezTo>
                  <a:cubicBezTo>
                    <a:pt x="82280" y="92459"/>
                    <a:pt x="85407" y="91896"/>
                    <a:pt x="85407" y="91896"/>
                  </a:cubicBezTo>
                  <a:cubicBezTo>
                    <a:pt x="85798" y="94426"/>
                    <a:pt x="85798" y="94426"/>
                    <a:pt x="85798" y="94426"/>
                  </a:cubicBezTo>
                  <a:cubicBezTo>
                    <a:pt x="84429" y="96955"/>
                    <a:pt x="84429" y="96955"/>
                    <a:pt x="84429" y="96955"/>
                  </a:cubicBezTo>
                  <a:cubicBezTo>
                    <a:pt x="82671" y="99484"/>
                    <a:pt x="82671" y="99484"/>
                    <a:pt x="82671" y="99484"/>
                  </a:cubicBezTo>
                  <a:cubicBezTo>
                    <a:pt x="79934" y="103138"/>
                    <a:pt x="79934" y="103138"/>
                    <a:pt x="79934" y="103138"/>
                  </a:cubicBezTo>
                  <a:cubicBezTo>
                    <a:pt x="79934" y="103138"/>
                    <a:pt x="79153" y="105105"/>
                    <a:pt x="79543" y="105386"/>
                  </a:cubicBezTo>
                  <a:cubicBezTo>
                    <a:pt x="79934" y="105667"/>
                    <a:pt x="82866" y="105105"/>
                    <a:pt x="82866" y="105105"/>
                  </a:cubicBezTo>
                  <a:cubicBezTo>
                    <a:pt x="86188" y="105386"/>
                    <a:pt x="86188" y="105386"/>
                    <a:pt x="86188" y="105386"/>
                  </a:cubicBezTo>
                  <a:cubicBezTo>
                    <a:pt x="86188" y="105386"/>
                    <a:pt x="86775" y="105667"/>
                    <a:pt x="87166" y="107353"/>
                  </a:cubicBezTo>
                  <a:cubicBezTo>
                    <a:pt x="87752" y="109320"/>
                    <a:pt x="88143" y="110163"/>
                    <a:pt x="88338" y="110725"/>
                  </a:cubicBezTo>
                  <a:cubicBezTo>
                    <a:pt x="88729" y="111569"/>
                    <a:pt x="89511" y="113255"/>
                    <a:pt x="89511" y="113255"/>
                  </a:cubicBezTo>
                  <a:cubicBezTo>
                    <a:pt x="89511" y="113255"/>
                    <a:pt x="88729" y="114379"/>
                    <a:pt x="89706" y="114098"/>
                  </a:cubicBezTo>
                  <a:cubicBezTo>
                    <a:pt x="90879" y="114098"/>
                    <a:pt x="91661" y="113817"/>
                    <a:pt x="91661" y="113817"/>
                  </a:cubicBezTo>
                  <a:cubicBezTo>
                    <a:pt x="91661" y="113817"/>
                    <a:pt x="91856" y="112131"/>
                    <a:pt x="92247" y="111569"/>
                  </a:cubicBezTo>
                  <a:cubicBezTo>
                    <a:pt x="92833" y="111288"/>
                    <a:pt x="93420" y="110444"/>
                    <a:pt x="93420" y="110444"/>
                  </a:cubicBezTo>
                  <a:cubicBezTo>
                    <a:pt x="93420" y="110444"/>
                    <a:pt x="93224" y="108758"/>
                    <a:pt x="93811" y="108196"/>
                  </a:cubicBezTo>
                  <a:cubicBezTo>
                    <a:pt x="94397" y="107915"/>
                    <a:pt x="95179" y="107634"/>
                    <a:pt x="95960" y="107353"/>
                  </a:cubicBezTo>
                  <a:cubicBezTo>
                    <a:pt x="96742" y="106791"/>
                    <a:pt x="97524" y="104824"/>
                    <a:pt x="97524" y="104824"/>
                  </a:cubicBezTo>
                  <a:cubicBezTo>
                    <a:pt x="98501" y="103700"/>
                    <a:pt x="98501" y="103700"/>
                    <a:pt x="98501" y="103700"/>
                  </a:cubicBezTo>
                  <a:cubicBezTo>
                    <a:pt x="100846" y="102576"/>
                    <a:pt x="100846" y="102576"/>
                    <a:pt x="100846" y="102576"/>
                  </a:cubicBezTo>
                  <a:cubicBezTo>
                    <a:pt x="100651" y="99765"/>
                    <a:pt x="100651" y="99765"/>
                    <a:pt x="100651" y="99765"/>
                  </a:cubicBezTo>
                  <a:cubicBezTo>
                    <a:pt x="100651" y="99765"/>
                    <a:pt x="100846" y="99203"/>
                    <a:pt x="101433" y="99203"/>
                  </a:cubicBezTo>
                  <a:cubicBezTo>
                    <a:pt x="101824" y="98922"/>
                    <a:pt x="105928" y="96955"/>
                    <a:pt x="105928" y="96955"/>
                  </a:cubicBezTo>
                  <a:cubicBezTo>
                    <a:pt x="107100" y="94145"/>
                    <a:pt x="107100" y="94145"/>
                    <a:pt x="107100" y="94145"/>
                  </a:cubicBezTo>
                  <a:cubicBezTo>
                    <a:pt x="107100" y="91334"/>
                    <a:pt x="107100" y="91334"/>
                    <a:pt x="107100" y="91334"/>
                  </a:cubicBezTo>
                  <a:cubicBezTo>
                    <a:pt x="107100" y="91334"/>
                    <a:pt x="107491" y="89648"/>
                    <a:pt x="106710" y="89648"/>
                  </a:cubicBezTo>
                  <a:cubicBezTo>
                    <a:pt x="105928" y="89648"/>
                    <a:pt x="103973" y="92459"/>
                    <a:pt x="103973" y="92459"/>
                  </a:cubicBezTo>
                  <a:cubicBezTo>
                    <a:pt x="101824" y="92740"/>
                    <a:pt x="101824" y="92740"/>
                    <a:pt x="101824" y="92740"/>
                  </a:cubicBezTo>
                  <a:cubicBezTo>
                    <a:pt x="101824" y="92740"/>
                    <a:pt x="100846" y="95269"/>
                    <a:pt x="100456" y="95269"/>
                  </a:cubicBezTo>
                  <a:cubicBezTo>
                    <a:pt x="100065" y="95550"/>
                    <a:pt x="98892" y="96112"/>
                    <a:pt x="98501" y="95831"/>
                  </a:cubicBezTo>
                  <a:cubicBezTo>
                    <a:pt x="98110" y="95831"/>
                    <a:pt x="98697" y="98922"/>
                    <a:pt x="97328" y="95269"/>
                  </a:cubicBezTo>
                  <a:cubicBezTo>
                    <a:pt x="95960" y="91615"/>
                    <a:pt x="95374" y="91615"/>
                    <a:pt x="95374" y="91615"/>
                  </a:cubicBezTo>
                  <a:cubicBezTo>
                    <a:pt x="94006" y="91615"/>
                    <a:pt x="94006" y="91615"/>
                    <a:pt x="94006" y="91615"/>
                  </a:cubicBezTo>
                  <a:cubicBezTo>
                    <a:pt x="94006" y="91615"/>
                    <a:pt x="92833" y="92459"/>
                    <a:pt x="92638" y="91896"/>
                  </a:cubicBezTo>
                  <a:cubicBezTo>
                    <a:pt x="92638" y="91334"/>
                    <a:pt x="92052" y="89648"/>
                    <a:pt x="92052" y="89648"/>
                  </a:cubicBezTo>
                  <a:cubicBezTo>
                    <a:pt x="90097" y="89648"/>
                    <a:pt x="90097" y="89648"/>
                    <a:pt x="90097" y="89648"/>
                  </a:cubicBezTo>
                  <a:cubicBezTo>
                    <a:pt x="89315" y="90210"/>
                    <a:pt x="89315" y="90210"/>
                    <a:pt x="89315" y="90210"/>
                  </a:cubicBezTo>
                  <a:cubicBezTo>
                    <a:pt x="86384" y="89929"/>
                    <a:pt x="86384" y="89929"/>
                    <a:pt x="86384" y="89929"/>
                  </a:cubicBezTo>
                  <a:cubicBezTo>
                    <a:pt x="85211" y="88805"/>
                    <a:pt x="85211" y="88805"/>
                    <a:pt x="85211" y="88805"/>
                  </a:cubicBezTo>
                  <a:cubicBezTo>
                    <a:pt x="86775" y="87681"/>
                    <a:pt x="86775" y="87681"/>
                    <a:pt x="86775" y="87681"/>
                  </a:cubicBezTo>
                  <a:cubicBezTo>
                    <a:pt x="86775" y="87681"/>
                    <a:pt x="87361" y="88524"/>
                    <a:pt x="87557" y="88524"/>
                  </a:cubicBezTo>
                  <a:cubicBezTo>
                    <a:pt x="87947" y="88243"/>
                    <a:pt x="87557" y="87400"/>
                    <a:pt x="87947" y="87119"/>
                  </a:cubicBezTo>
                  <a:cubicBezTo>
                    <a:pt x="88534" y="86838"/>
                    <a:pt x="89120" y="85995"/>
                    <a:pt x="89706" y="86557"/>
                  </a:cubicBezTo>
                  <a:cubicBezTo>
                    <a:pt x="90293" y="86838"/>
                    <a:pt x="89706" y="88524"/>
                    <a:pt x="90684" y="87400"/>
                  </a:cubicBezTo>
                  <a:cubicBezTo>
                    <a:pt x="91661" y="86276"/>
                    <a:pt x="92638" y="86557"/>
                    <a:pt x="92638" y="86557"/>
                  </a:cubicBezTo>
                  <a:cubicBezTo>
                    <a:pt x="93811" y="83747"/>
                    <a:pt x="93811" y="83747"/>
                    <a:pt x="93811" y="83747"/>
                  </a:cubicBezTo>
                  <a:cubicBezTo>
                    <a:pt x="94592" y="81217"/>
                    <a:pt x="94592" y="81217"/>
                    <a:pt x="94592" y="81217"/>
                  </a:cubicBezTo>
                  <a:cubicBezTo>
                    <a:pt x="94592" y="81217"/>
                    <a:pt x="94983" y="81498"/>
                    <a:pt x="95374" y="81779"/>
                  </a:cubicBezTo>
                  <a:cubicBezTo>
                    <a:pt x="95960" y="81779"/>
                    <a:pt x="97328" y="78407"/>
                    <a:pt x="97328" y="78407"/>
                  </a:cubicBezTo>
                  <a:cubicBezTo>
                    <a:pt x="97328" y="78407"/>
                    <a:pt x="97524" y="75035"/>
                    <a:pt x="97915" y="75035"/>
                  </a:cubicBezTo>
                  <a:cubicBezTo>
                    <a:pt x="98306" y="74754"/>
                    <a:pt x="101237" y="73348"/>
                    <a:pt x="101237" y="73348"/>
                  </a:cubicBezTo>
                  <a:cubicBezTo>
                    <a:pt x="103192" y="71662"/>
                    <a:pt x="103192" y="71662"/>
                    <a:pt x="103192" y="71662"/>
                  </a:cubicBezTo>
                  <a:cubicBezTo>
                    <a:pt x="103192" y="71662"/>
                    <a:pt x="104169" y="69695"/>
                    <a:pt x="104560" y="69414"/>
                  </a:cubicBezTo>
                  <a:cubicBezTo>
                    <a:pt x="104951" y="69414"/>
                    <a:pt x="105342" y="68290"/>
                    <a:pt x="105732" y="66885"/>
                  </a:cubicBezTo>
                  <a:cubicBezTo>
                    <a:pt x="106319" y="65761"/>
                    <a:pt x="106710" y="64918"/>
                    <a:pt x="106710" y="64918"/>
                  </a:cubicBezTo>
                  <a:cubicBezTo>
                    <a:pt x="106710" y="64918"/>
                    <a:pt x="109055" y="64074"/>
                    <a:pt x="108859" y="63793"/>
                  </a:cubicBezTo>
                  <a:cubicBezTo>
                    <a:pt x="108859" y="63231"/>
                    <a:pt x="107882" y="62107"/>
                    <a:pt x="109055" y="62107"/>
                  </a:cubicBezTo>
                  <a:cubicBezTo>
                    <a:pt x="110228" y="62107"/>
                    <a:pt x="110228" y="62107"/>
                    <a:pt x="110814" y="61545"/>
                  </a:cubicBezTo>
                  <a:cubicBezTo>
                    <a:pt x="111205" y="61264"/>
                    <a:pt x="111009" y="60983"/>
                    <a:pt x="111205" y="60140"/>
                  </a:cubicBezTo>
                  <a:cubicBezTo>
                    <a:pt x="111596" y="59578"/>
                    <a:pt x="111791" y="58735"/>
                    <a:pt x="111791" y="58173"/>
                  </a:cubicBezTo>
                  <a:cubicBezTo>
                    <a:pt x="111596" y="57611"/>
                    <a:pt x="110618" y="55362"/>
                    <a:pt x="110618" y="54800"/>
                  </a:cubicBezTo>
                  <a:cubicBezTo>
                    <a:pt x="110423" y="53957"/>
                    <a:pt x="110618" y="52271"/>
                    <a:pt x="110618" y="52271"/>
                  </a:cubicBezTo>
                  <a:cubicBezTo>
                    <a:pt x="110618" y="52271"/>
                    <a:pt x="111205" y="51990"/>
                    <a:pt x="111791" y="51709"/>
                  </a:cubicBezTo>
                  <a:cubicBezTo>
                    <a:pt x="112182" y="51147"/>
                    <a:pt x="112964" y="49180"/>
                    <a:pt x="112964" y="49180"/>
                  </a:cubicBezTo>
                  <a:cubicBezTo>
                    <a:pt x="113159" y="47775"/>
                    <a:pt x="113159" y="47775"/>
                    <a:pt x="113159" y="47775"/>
                  </a:cubicBezTo>
                  <a:cubicBezTo>
                    <a:pt x="113159" y="47775"/>
                    <a:pt x="113941" y="46932"/>
                    <a:pt x="114136" y="46932"/>
                  </a:cubicBezTo>
                  <a:cubicBezTo>
                    <a:pt x="114527" y="46651"/>
                    <a:pt x="117654" y="44964"/>
                    <a:pt x="117850" y="44964"/>
                  </a:cubicBezTo>
                  <a:cubicBezTo>
                    <a:pt x="118045" y="44964"/>
                    <a:pt x="119999" y="45245"/>
                    <a:pt x="119413" y="43840"/>
                  </a:cubicBezTo>
                  <a:cubicBezTo>
                    <a:pt x="118827" y="42716"/>
                    <a:pt x="118631" y="42154"/>
                    <a:pt x="118436" y="41311"/>
                  </a:cubicBezTo>
                  <a:cubicBezTo>
                    <a:pt x="118241" y="40468"/>
                    <a:pt x="118241" y="38501"/>
                    <a:pt x="118241" y="38220"/>
                  </a:cubicBezTo>
                  <a:cubicBezTo>
                    <a:pt x="118436" y="37939"/>
                    <a:pt x="119999" y="37096"/>
                    <a:pt x="118241" y="36814"/>
                  </a:cubicBezTo>
                  <a:cubicBezTo>
                    <a:pt x="116482" y="36533"/>
                    <a:pt x="117850" y="35690"/>
                    <a:pt x="117459" y="35128"/>
                  </a:cubicBezTo>
                  <a:cubicBezTo>
                    <a:pt x="116872" y="34566"/>
                    <a:pt x="115700" y="33442"/>
                    <a:pt x="115700" y="33442"/>
                  </a:cubicBezTo>
                  <a:cubicBezTo>
                    <a:pt x="115114" y="33442"/>
                    <a:pt x="115114" y="33442"/>
                    <a:pt x="115114" y="33442"/>
                  </a:cubicBezTo>
                  <a:cubicBezTo>
                    <a:pt x="115309" y="30632"/>
                    <a:pt x="115309" y="30632"/>
                    <a:pt x="115309" y="30632"/>
                  </a:cubicBezTo>
                  <a:cubicBezTo>
                    <a:pt x="115309" y="30632"/>
                    <a:pt x="115895" y="29508"/>
                    <a:pt x="116091" y="29508"/>
                  </a:cubicBezTo>
                  <a:cubicBezTo>
                    <a:pt x="116286" y="29227"/>
                    <a:pt x="116482" y="28103"/>
                    <a:pt x="116091" y="28103"/>
                  </a:cubicBezTo>
                  <a:cubicBezTo>
                    <a:pt x="115700" y="28384"/>
                    <a:pt x="114527" y="28665"/>
                    <a:pt x="114527" y="28665"/>
                  </a:cubicBezTo>
                  <a:cubicBezTo>
                    <a:pt x="114527" y="28665"/>
                    <a:pt x="113550" y="28665"/>
                    <a:pt x="113745" y="28103"/>
                  </a:cubicBezTo>
                  <a:cubicBezTo>
                    <a:pt x="113745" y="27259"/>
                    <a:pt x="114136" y="27259"/>
                    <a:pt x="114723" y="26416"/>
                  </a:cubicBezTo>
                  <a:cubicBezTo>
                    <a:pt x="115309" y="25573"/>
                    <a:pt x="115504" y="25011"/>
                    <a:pt x="115504" y="25011"/>
                  </a:cubicBezTo>
                  <a:cubicBezTo>
                    <a:pt x="115309" y="23325"/>
                    <a:pt x="115309" y="23325"/>
                    <a:pt x="115309" y="23325"/>
                  </a:cubicBezTo>
                  <a:cubicBezTo>
                    <a:pt x="115309" y="23325"/>
                    <a:pt x="115309" y="22201"/>
                    <a:pt x="115114" y="22201"/>
                  </a:cubicBezTo>
                  <a:cubicBezTo>
                    <a:pt x="115114" y="21920"/>
                    <a:pt x="113941" y="18548"/>
                    <a:pt x="113941" y="18548"/>
                  </a:cubicBezTo>
                  <a:cubicBezTo>
                    <a:pt x="113941" y="18548"/>
                    <a:pt x="112768" y="17985"/>
                    <a:pt x="112573" y="18548"/>
                  </a:cubicBezTo>
                  <a:cubicBezTo>
                    <a:pt x="112573" y="19110"/>
                    <a:pt x="112182" y="20234"/>
                    <a:pt x="112182" y="20234"/>
                  </a:cubicBezTo>
                  <a:cubicBezTo>
                    <a:pt x="110814" y="20234"/>
                    <a:pt x="110814" y="20234"/>
                    <a:pt x="110814" y="20234"/>
                  </a:cubicBezTo>
                  <a:cubicBezTo>
                    <a:pt x="110032" y="19391"/>
                    <a:pt x="110032" y="19391"/>
                    <a:pt x="110032" y="19391"/>
                  </a:cubicBezTo>
                  <a:cubicBezTo>
                    <a:pt x="108469" y="18829"/>
                    <a:pt x="108469" y="18829"/>
                    <a:pt x="108469" y="18829"/>
                  </a:cubicBezTo>
                  <a:cubicBezTo>
                    <a:pt x="108469" y="18829"/>
                    <a:pt x="108273" y="19110"/>
                    <a:pt x="108078" y="19391"/>
                  </a:cubicBezTo>
                  <a:cubicBezTo>
                    <a:pt x="108078" y="19672"/>
                    <a:pt x="106514" y="18266"/>
                    <a:pt x="106514" y="18266"/>
                  </a:cubicBezTo>
                  <a:cubicBezTo>
                    <a:pt x="106514" y="18266"/>
                    <a:pt x="105928" y="19391"/>
                    <a:pt x="105732" y="19672"/>
                  </a:cubicBezTo>
                  <a:cubicBezTo>
                    <a:pt x="105732" y="19672"/>
                    <a:pt x="104169" y="19110"/>
                    <a:pt x="104169" y="19110"/>
                  </a:cubicBezTo>
                  <a:cubicBezTo>
                    <a:pt x="102605" y="19391"/>
                    <a:pt x="102605" y="19391"/>
                    <a:pt x="102605" y="19391"/>
                  </a:cubicBezTo>
                  <a:cubicBezTo>
                    <a:pt x="101237" y="19672"/>
                    <a:pt x="101237" y="19672"/>
                    <a:pt x="101237" y="19672"/>
                  </a:cubicBezTo>
                  <a:cubicBezTo>
                    <a:pt x="100065" y="18829"/>
                    <a:pt x="100065" y="18829"/>
                    <a:pt x="100065" y="18829"/>
                  </a:cubicBezTo>
                  <a:cubicBezTo>
                    <a:pt x="99674" y="19672"/>
                    <a:pt x="99674" y="19672"/>
                    <a:pt x="99674" y="19672"/>
                  </a:cubicBezTo>
                  <a:cubicBezTo>
                    <a:pt x="99869" y="21077"/>
                    <a:pt x="99869" y="21077"/>
                    <a:pt x="99869" y="21077"/>
                  </a:cubicBezTo>
                  <a:cubicBezTo>
                    <a:pt x="98892" y="21920"/>
                    <a:pt x="98892" y="21920"/>
                    <a:pt x="98892" y="21920"/>
                  </a:cubicBezTo>
                  <a:cubicBezTo>
                    <a:pt x="97719" y="20796"/>
                    <a:pt x="97719" y="20796"/>
                    <a:pt x="97719" y="20796"/>
                  </a:cubicBezTo>
                  <a:cubicBezTo>
                    <a:pt x="96742" y="20515"/>
                    <a:pt x="96742" y="20515"/>
                    <a:pt x="96742" y="20515"/>
                  </a:cubicBezTo>
                  <a:cubicBezTo>
                    <a:pt x="95374" y="18548"/>
                    <a:pt x="95374" y="18548"/>
                    <a:pt x="95374" y="18548"/>
                  </a:cubicBezTo>
                  <a:cubicBezTo>
                    <a:pt x="94201" y="17985"/>
                    <a:pt x="94201" y="17985"/>
                    <a:pt x="94201" y="17985"/>
                  </a:cubicBezTo>
                  <a:cubicBezTo>
                    <a:pt x="93029" y="17142"/>
                    <a:pt x="93029" y="17142"/>
                    <a:pt x="93029" y="17142"/>
                  </a:cubicBezTo>
                  <a:cubicBezTo>
                    <a:pt x="93029" y="17142"/>
                    <a:pt x="92442" y="19391"/>
                    <a:pt x="92247" y="19672"/>
                  </a:cubicBezTo>
                  <a:cubicBezTo>
                    <a:pt x="92052" y="19672"/>
                    <a:pt x="91074" y="20234"/>
                    <a:pt x="90879" y="20234"/>
                  </a:cubicBezTo>
                  <a:cubicBezTo>
                    <a:pt x="90488" y="20515"/>
                    <a:pt x="90293" y="21920"/>
                    <a:pt x="90293" y="21920"/>
                  </a:cubicBezTo>
                  <a:cubicBezTo>
                    <a:pt x="89315" y="22763"/>
                    <a:pt x="89315" y="22763"/>
                    <a:pt x="89315" y="22763"/>
                  </a:cubicBezTo>
                  <a:cubicBezTo>
                    <a:pt x="89315" y="22763"/>
                    <a:pt x="88729" y="22201"/>
                    <a:pt x="88338" y="22201"/>
                  </a:cubicBezTo>
                  <a:cubicBezTo>
                    <a:pt x="88143" y="22201"/>
                    <a:pt x="87947" y="22482"/>
                    <a:pt x="87947" y="22482"/>
                  </a:cubicBezTo>
                  <a:cubicBezTo>
                    <a:pt x="87557" y="23325"/>
                    <a:pt x="87557" y="23325"/>
                    <a:pt x="87557" y="23325"/>
                  </a:cubicBezTo>
                  <a:cubicBezTo>
                    <a:pt x="87557" y="23325"/>
                    <a:pt x="87361" y="23325"/>
                    <a:pt x="86775" y="22763"/>
                  </a:cubicBezTo>
                  <a:cubicBezTo>
                    <a:pt x="86384" y="22482"/>
                    <a:pt x="85798" y="21920"/>
                    <a:pt x="85798" y="21920"/>
                  </a:cubicBezTo>
                  <a:cubicBezTo>
                    <a:pt x="85211" y="21639"/>
                    <a:pt x="85211" y="21639"/>
                    <a:pt x="85211" y="21639"/>
                  </a:cubicBezTo>
                  <a:cubicBezTo>
                    <a:pt x="85211" y="21639"/>
                    <a:pt x="83452" y="22763"/>
                    <a:pt x="83257" y="23044"/>
                  </a:cubicBezTo>
                  <a:cubicBezTo>
                    <a:pt x="83257" y="23325"/>
                    <a:pt x="82866" y="24168"/>
                    <a:pt x="82866" y="24168"/>
                  </a:cubicBezTo>
                  <a:cubicBezTo>
                    <a:pt x="81889" y="23044"/>
                    <a:pt x="81889" y="23044"/>
                    <a:pt x="81889" y="23044"/>
                  </a:cubicBezTo>
                  <a:cubicBezTo>
                    <a:pt x="80716" y="21920"/>
                    <a:pt x="80716" y="21920"/>
                    <a:pt x="80716" y="21920"/>
                  </a:cubicBezTo>
                  <a:cubicBezTo>
                    <a:pt x="80521" y="19953"/>
                    <a:pt x="80521" y="19953"/>
                    <a:pt x="80521" y="19953"/>
                  </a:cubicBezTo>
                  <a:cubicBezTo>
                    <a:pt x="78371" y="17142"/>
                    <a:pt x="78371" y="17142"/>
                    <a:pt x="78371" y="17142"/>
                  </a:cubicBezTo>
                  <a:cubicBezTo>
                    <a:pt x="77980" y="14332"/>
                    <a:pt x="77980" y="14332"/>
                    <a:pt x="77980" y="14332"/>
                  </a:cubicBezTo>
                  <a:cubicBezTo>
                    <a:pt x="76416" y="12646"/>
                    <a:pt x="76416" y="12646"/>
                    <a:pt x="76416" y="12646"/>
                  </a:cubicBezTo>
                  <a:cubicBezTo>
                    <a:pt x="75439" y="14332"/>
                    <a:pt x="75439" y="14332"/>
                    <a:pt x="75439" y="14332"/>
                  </a:cubicBezTo>
                  <a:cubicBezTo>
                    <a:pt x="73876" y="14051"/>
                    <a:pt x="73876" y="14051"/>
                    <a:pt x="73876" y="14051"/>
                  </a:cubicBezTo>
                  <a:cubicBezTo>
                    <a:pt x="72312" y="14613"/>
                    <a:pt x="72312" y="14613"/>
                    <a:pt x="72312" y="14613"/>
                  </a:cubicBezTo>
                  <a:cubicBezTo>
                    <a:pt x="72312" y="14613"/>
                    <a:pt x="71335" y="16018"/>
                    <a:pt x="71335" y="15456"/>
                  </a:cubicBezTo>
                  <a:cubicBezTo>
                    <a:pt x="71140" y="14894"/>
                    <a:pt x="71530" y="13770"/>
                    <a:pt x="71530" y="13208"/>
                  </a:cubicBezTo>
                  <a:cubicBezTo>
                    <a:pt x="71335" y="12927"/>
                    <a:pt x="70358" y="13770"/>
                    <a:pt x="70553" y="12646"/>
                  </a:cubicBezTo>
                  <a:cubicBezTo>
                    <a:pt x="70749" y="12084"/>
                    <a:pt x="70553" y="11241"/>
                    <a:pt x="70358" y="10960"/>
                  </a:cubicBezTo>
                  <a:cubicBezTo>
                    <a:pt x="69967" y="10398"/>
                    <a:pt x="68794" y="10398"/>
                    <a:pt x="69185" y="9274"/>
                  </a:cubicBezTo>
                  <a:cubicBezTo>
                    <a:pt x="69576" y="8430"/>
                    <a:pt x="70553" y="7868"/>
                    <a:pt x="70553" y="7868"/>
                  </a:cubicBezTo>
                  <a:cubicBezTo>
                    <a:pt x="70553" y="7306"/>
                    <a:pt x="70553" y="7306"/>
                    <a:pt x="70553" y="7306"/>
                  </a:cubicBezTo>
                  <a:cubicBezTo>
                    <a:pt x="69771" y="6182"/>
                    <a:pt x="69771" y="6182"/>
                    <a:pt x="69771" y="6182"/>
                  </a:cubicBezTo>
                  <a:cubicBezTo>
                    <a:pt x="67622" y="4777"/>
                    <a:pt x="67622" y="4777"/>
                    <a:pt x="67622" y="4777"/>
                  </a:cubicBezTo>
                  <a:cubicBezTo>
                    <a:pt x="67622" y="4777"/>
                    <a:pt x="67426" y="3091"/>
                    <a:pt x="67035" y="3091"/>
                  </a:cubicBezTo>
                  <a:cubicBezTo>
                    <a:pt x="66840" y="2810"/>
                    <a:pt x="66254" y="1967"/>
                    <a:pt x="66254" y="1967"/>
                  </a:cubicBezTo>
                  <a:cubicBezTo>
                    <a:pt x="66254" y="1967"/>
                    <a:pt x="65667" y="843"/>
                    <a:pt x="64885" y="562"/>
                  </a:cubicBezTo>
                  <a:cubicBezTo>
                    <a:pt x="64104" y="0"/>
                    <a:pt x="63517" y="2529"/>
                    <a:pt x="63517" y="2529"/>
                  </a:cubicBezTo>
                  <a:cubicBezTo>
                    <a:pt x="62736" y="1405"/>
                    <a:pt x="62736" y="1405"/>
                    <a:pt x="62736" y="1405"/>
                  </a:cubicBezTo>
                  <a:cubicBezTo>
                    <a:pt x="61172" y="2248"/>
                    <a:pt x="61172" y="2248"/>
                    <a:pt x="61172" y="2248"/>
                  </a:cubicBezTo>
                  <a:cubicBezTo>
                    <a:pt x="59999" y="4777"/>
                    <a:pt x="59999" y="4777"/>
                    <a:pt x="59999" y="4777"/>
                  </a:cubicBezTo>
                  <a:cubicBezTo>
                    <a:pt x="59218" y="5058"/>
                    <a:pt x="59218" y="5058"/>
                    <a:pt x="59218" y="5058"/>
                  </a:cubicBezTo>
                  <a:cubicBezTo>
                    <a:pt x="58045" y="5339"/>
                    <a:pt x="58045" y="5339"/>
                    <a:pt x="58045" y="5339"/>
                  </a:cubicBezTo>
                  <a:cubicBezTo>
                    <a:pt x="56286" y="5901"/>
                    <a:pt x="56286" y="5901"/>
                    <a:pt x="56286" y="5901"/>
                  </a:cubicBezTo>
                  <a:cubicBezTo>
                    <a:pt x="55895" y="7587"/>
                    <a:pt x="55895" y="7587"/>
                    <a:pt x="55895" y="7587"/>
                  </a:cubicBezTo>
                  <a:cubicBezTo>
                    <a:pt x="56091" y="9274"/>
                    <a:pt x="56091" y="9274"/>
                    <a:pt x="56091" y="9274"/>
                  </a:cubicBezTo>
                  <a:cubicBezTo>
                    <a:pt x="55114" y="10398"/>
                    <a:pt x="55114" y="10398"/>
                    <a:pt x="55114" y="10398"/>
                  </a:cubicBezTo>
                  <a:cubicBezTo>
                    <a:pt x="52768" y="10117"/>
                    <a:pt x="52768" y="10117"/>
                    <a:pt x="52768" y="10117"/>
                  </a:cubicBezTo>
                  <a:cubicBezTo>
                    <a:pt x="51205" y="10679"/>
                    <a:pt x="51205" y="10679"/>
                    <a:pt x="51205" y="10679"/>
                  </a:cubicBezTo>
                  <a:cubicBezTo>
                    <a:pt x="50423" y="12365"/>
                    <a:pt x="50423" y="12365"/>
                    <a:pt x="50423" y="12365"/>
                  </a:cubicBezTo>
                  <a:cubicBezTo>
                    <a:pt x="48078" y="12365"/>
                    <a:pt x="48078" y="12365"/>
                    <a:pt x="48078" y="12365"/>
                  </a:cubicBezTo>
                  <a:cubicBezTo>
                    <a:pt x="47687" y="15737"/>
                    <a:pt x="47687" y="15737"/>
                    <a:pt x="47687" y="15737"/>
                  </a:cubicBezTo>
                  <a:cubicBezTo>
                    <a:pt x="47100" y="17985"/>
                    <a:pt x="47100" y="17985"/>
                    <a:pt x="47100" y="17985"/>
                  </a:cubicBezTo>
                  <a:cubicBezTo>
                    <a:pt x="46514" y="20515"/>
                    <a:pt x="46514" y="20515"/>
                    <a:pt x="46514" y="20515"/>
                  </a:cubicBezTo>
                  <a:cubicBezTo>
                    <a:pt x="46905" y="21920"/>
                    <a:pt x="46905" y="21920"/>
                    <a:pt x="46905" y="21920"/>
                  </a:cubicBezTo>
                  <a:cubicBezTo>
                    <a:pt x="47491" y="23887"/>
                    <a:pt x="47491" y="23887"/>
                    <a:pt x="47491" y="23887"/>
                  </a:cubicBezTo>
                  <a:cubicBezTo>
                    <a:pt x="48664" y="25854"/>
                    <a:pt x="48664" y="25854"/>
                    <a:pt x="48664" y="25854"/>
                  </a:cubicBezTo>
                  <a:cubicBezTo>
                    <a:pt x="48664" y="25854"/>
                    <a:pt x="48664" y="25854"/>
                    <a:pt x="48664" y="25854"/>
                  </a:cubicBezTo>
                  <a:cubicBezTo>
                    <a:pt x="47491" y="26416"/>
                    <a:pt x="47491" y="26416"/>
                    <a:pt x="47491" y="26416"/>
                  </a:cubicBezTo>
                  <a:cubicBezTo>
                    <a:pt x="46710" y="26697"/>
                    <a:pt x="46710" y="26697"/>
                    <a:pt x="46710" y="26697"/>
                  </a:cubicBezTo>
                  <a:cubicBezTo>
                    <a:pt x="45928" y="25011"/>
                    <a:pt x="45928" y="25011"/>
                    <a:pt x="45928" y="25011"/>
                  </a:cubicBezTo>
                  <a:cubicBezTo>
                    <a:pt x="44755" y="24449"/>
                    <a:pt x="44755" y="24449"/>
                    <a:pt x="44755" y="24449"/>
                  </a:cubicBezTo>
                  <a:cubicBezTo>
                    <a:pt x="43387" y="25292"/>
                    <a:pt x="43387" y="25292"/>
                    <a:pt x="43387" y="25292"/>
                  </a:cubicBezTo>
                  <a:cubicBezTo>
                    <a:pt x="42019" y="25854"/>
                    <a:pt x="42019" y="25854"/>
                    <a:pt x="42019" y="25854"/>
                  </a:cubicBezTo>
                  <a:cubicBezTo>
                    <a:pt x="41628" y="25854"/>
                    <a:pt x="41628" y="25854"/>
                    <a:pt x="41628" y="25854"/>
                  </a:cubicBezTo>
                  <a:cubicBezTo>
                    <a:pt x="41237" y="26978"/>
                    <a:pt x="41237" y="26978"/>
                    <a:pt x="41237" y="26978"/>
                  </a:cubicBezTo>
                  <a:cubicBezTo>
                    <a:pt x="40065" y="27822"/>
                    <a:pt x="40065" y="27822"/>
                    <a:pt x="40065" y="27822"/>
                  </a:cubicBezTo>
                  <a:cubicBezTo>
                    <a:pt x="40065" y="27822"/>
                    <a:pt x="39674" y="27259"/>
                    <a:pt x="39478" y="26978"/>
                  </a:cubicBezTo>
                  <a:cubicBezTo>
                    <a:pt x="39283" y="26697"/>
                    <a:pt x="38697" y="26135"/>
                    <a:pt x="38697" y="26135"/>
                  </a:cubicBezTo>
                  <a:cubicBezTo>
                    <a:pt x="38697" y="26135"/>
                    <a:pt x="38501" y="25573"/>
                    <a:pt x="38306" y="25292"/>
                  </a:cubicBezTo>
                  <a:cubicBezTo>
                    <a:pt x="38110" y="25292"/>
                    <a:pt x="36938" y="26416"/>
                    <a:pt x="36938" y="26416"/>
                  </a:cubicBezTo>
                  <a:cubicBezTo>
                    <a:pt x="36938" y="26416"/>
                    <a:pt x="35960" y="27259"/>
                    <a:pt x="35960" y="27540"/>
                  </a:cubicBezTo>
                  <a:cubicBezTo>
                    <a:pt x="36156" y="27540"/>
                    <a:pt x="35960" y="28946"/>
                    <a:pt x="35960" y="28946"/>
                  </a:cubicBezTo>
                  <a:cubicBezTo>
                    <a:pt x="34592" y="27259"/>
                    <a:pt x="34592" y="27259"/>
                    <a:pt x="34592" y="27259"/>
                  </a:cubicBezTo>
                  <a:cubicBezTo>
                    <a:pt x="33615" y="28384"/>
                    <a:pt x="33615" y="28384"/>
                    <a:pt x="33615" y="28384"/>
                  </a:cubicBezTo>
                  <a:cubicBezTo>
                    <a:pt x="32833" y="27540"/>
                    <a:pt x="32833" y="27540"/>
                    <a:pt x="32833" y="27540"/>
                  </a:cubicBezTo>
                  <a:cubicBezTo>
                    <a:pt x="32442" y="27259"/>
                    <a:pt x="32442" y="27259"/>
                    <a:pt x="32442" y="27259"/>
                  </a:cubicBezTo>
                  <a:cubicBezTo>
                    <a:pt x="31270" y="29227"/>
                    <a:pt x="31270" y="29227"/>
                    <a:pt x="31270" y="29227"/>
                  </a:cubicBezTo>
                  <a:cubicBezTo>
                    <a:pt x="30488" y="28665"/>
                    <a:pt x="30488" y="28665"/>
                    <a:pt x="30488" y="28665"/>
                  </a:cubicBezTo>
                  <a:cubicBezTo>
                    <a:pt x="30097" y="30632"/>
                    <a:pt x="30097" y="30632"/>
                    <a:pt x="30097" y="30632"/>
                  </a:cubicBezTo>
                  <a:cubicBezTo>
                    <a:pt x="29120" y="29508"/>
                    <a:pt x="29120" y="29508"/>
                    <a:pt x="29120" y="29508"/>
                  </a:cubicBezTo>
                  <a:cubicBezTo>
                    <a:pt x="29120" y="29508"/>
                    <a:pt x="28143" y="29227"/>
                    <a:pt x="27947" y="29227"/>
                  </a:cubicBezTo>
                  <a:cubicBezTo>
                    <a:pt x="27752" y="29227"/>
                    <a:pt x="27166" y="30351"/>
                    <a:pt x="27166" y="30351"/>
                  </a:cubicBezTo>
                  <a:cubicBezTo>
                    <a:pt x="26188" y="29227"/>
                    <a:pt x="26188" y="29227"/>
                    <a:pt x="26188" y="29227"/>
                  </a:cubicBezTo>
                  <a:cubicBezTo>
                    <a:pt x="25407" y="28384"/>
                    <a:pt x="25407" y="28384"/>
                    <a:pt x="25407" y="28384"/>
                  </a:cubicBezTo>
                  <a:cubicBezTo>
                    <a:pt x="25407" y="28384"/>
                    <a:pt x="23257" y="28665"/>
                    <a:pt x="23061" y="28665"/>
                  </a:cubicBezTo>
                  <a:cubicBezTo>
                    <a:pt x="22866" y="28665"/>
                    <a:pt x="21498" y="28384"/>
                    <a:pt x="21498" y="28384"/>
                  </a:cubicBezTo>
                  <a:cubicBezTo>
                    <a:pt x="19739" y="28946"/>
                    <a:pt x="19739" y="28946"/>
                    <a:pt x="19739" y="28946"/>
                  </a:cubicBezTo>
                  <a:cubicBezTo>
                    <a:pt x="17198" y="28946"/>
                    <a:pt x="17198" y="28946"/>
                    <a:pt x="17198" y="28946"/>
                  </a:cubicBezTo>
                  <a:cubicBezTo>
                    <a:pt x="14853" y="29227"/>
                    <a:pt x="14853" y="29227"/>
                    <a:pt x="14853" y="29227"/>
                  </a:cubicBezTo>
                  <a:cubicBezTo>
                    <a:pt x="13094" y="29227"/>
                    <a:pt x="13094" y="29227"/>
                    <a:pt x="13094" y="29227"/>
                  </a:cubicBezTo>
                  <a:cubicBezTo>
                    <a:pt x="11726" y="30632"/>
                    <a:pt x="11726" y="30632"/>
                    <a:pt x="11726" y="30632"/>
                  </a:cubicBezTo>
                  <a:cubicBezTo>
                    <a:pt x="10358" y="30913"/>
                    <a:pt x="10358" y="30913"/>
                    <a:pt x="10358" y="30913"/>
                  </a:cubicBezTo>
                  <a:cubicBezTo>
                    <a:pt x="8794" y="31194"/>
                    <a:pt x="8794" y="31194"/>
                    <a:pt x="8794" y="31194"/>
                  </a:cubicBezTo>
                  <a:cubicBezTo>
                    <a:pt x="8599" y="31194"/>
                    <a:pt x="8599" y="31194"/>
                    <a:pt x="8599" y="31194"/>
                  </a:cubicBezTo>
                  <a:cubicBezTo>
                    <a:pt x="8403" y="31475"/>
                    <a:pt x="8403" y="31475"/>
                    <a:pt x="8403" y="31475"/>
                  </a:cubicBezTo>
                  <a:cubicBezTo>
                    <a:pt x="7817" y="32037"/>
                    <a:pt x="7817" y="32037"/>
                    <a:pt x="7817" y="32037"/>
                  </a:cubicBezTo>
                  <a:cubicBezTo>
                    <a:pt x="7817" y="32318"/>
                    <a:pt x="7817" y="32318"/>
                    <a:pt x="7817" y="32318"/>
                  </a:cubicBezTo>
                  <a:cubicBezTo>
                    <a:pt x="7426" y="32880"/>
                    <a:pt x="7426" y="32880"/>
                    <a:pt x="7426" y="32880"/>
                  </a:cubicBezTo>
                  <a:cubicBezTo>
                    <a:pt x="7231" y="34285"/>
                    <a:pt x="7231" y="34285"/>
                    <a:pt x="7231" y="34285"/>
                  </a:cubicBezTo>
                  <a:cubicBezTo>
                    <a:pt x="7035" y="34847"/>
                    <a:pt x="6644" y="35409"/>
                    <a:pt x="6449" y="35971"/>
                  </a:cubicBezTo>
                  <a:cubicBezTo>
                    <a:pt x="6449" y="35971"/>
                    <a:pt x="6449" y="35971"/>
                    <a:pt x="6449" y="35971"/>
                  </a:cubicBezTo>
                  <a:cubicBezTo>
                    <a:pt x="6449" y="35971"/>
                    <a:pt x="5863" y="35690"/>
                    <a:pt x="5863" y="36252"/>
                  </a:cubicBezTo>
                  <a:cubicBezTo>
                    <a:pt x="5863" y="36533"/>
                    <a:pt x="5863" y="36533"/>
                    <a:pt x="5863" y="36533"/>
                  </a:cubicBezTo>
                  <a:cubicBezTo>
                    <a:pt x="5276" y="36814"/>
                    <a:pt x="4299" y="36252"/>
                    <a:pt x="4299" y="36252"/>
                  </a:cubicBezTo>
                  <a:cubicBezTo>
                    <a:pt x="3322" y="37096"/>
                    <a:pt x="3322" y="37096"/>
                    <a:pt x="3322" y="37096"/>
                  </a:cubicBezTo>
                  <a:cubicBezTo>
                    <a:pt x="3322" y="37377"/>
                    <a:pt x="3322" y="37658"/>
                    <a:pt x="3517" y="37658"/>
                  </a:cubicBezTo>
                  <a:cubicBezTo>
                    <a:pt x="3713" y="37939"/>
                    <a:pt x="3713" y="37939"/>
                    <a:pt x="3713" y="38220"/>
                  </a:cubicBezTo>
                  <a:cubicBezTo>
                    <a:pt x="3908" y="38220"/>
                    <a:pt x="3908" y="38501"/>
                    <a:pt x="3908" y="38501"/>
                  </a:cubicBezTo>
                  <a:cubicBezTo>
                    <a:pt x="4299" y="39906"/>
                    <a:pt x="4299" y="39906"/>
                    <a:pt x="4299" y="39906"/>
                  </a:cubicBezTo>
                  <a:cubicBezTo>
                    <a:pt x="4299" y="41030"/>
                    <a:pt x="4299" y="41030"/>
                    <a:pt x="4299" y="41030"/>
                  </a:cubicBezTo>
                  <a:cubicBezTo>
                    <a:pt x="4299" y="41030"/>
                    <a:pt x="4299" y="41873"/>
                    <a:pt x="4690" y="41873"/>
                  </a:cubicBezTo>
                  <a:cubicBezTo>
                    <a:pt x="5081" y="41873"/>
                    <a:pt x="5276" y="42154"/>
                    <a:pt x="5276" y="42716"/>
                  </a:cubicBezTo>
                  <a:cubicBezTo>
                    <a:pt x="5276" y="43278"/>
                    <a:pt x="6254" y="43840"/>
                    <a:pt x="6254" y="43840"/>
                  </a:cubicBezTo>
                  <a:cubicBezTo>
                    <a:pt x="6254" y="43840"/>
                    <a:pt x="6254" y="44964"/>
                    <a:pt x="6449" y="45245"/>
                  </a:cubicBezTo>
                  <a:cubicBezTo>
                    <a:pt x="6840" y="45526"/>
                    <a:pt x="7231" y="45807"/>
                    <a:pt x="7817" y="45807"/>
                  </a:cubicBezTo>
                  <a:cubicBezTo>
                    <a:pt x="8403" y="46088"/>
                    <a:pt x="8208" y="47213"/>
                    <a:pt x="8599" y="47494"/>
                  </a:cubicBezTo>
                  <a:cubicBezTo>
                    <a:pt x="8990" y="47775"/>
                    <a:pt x="9381" y="48337"/>
                    <a:pt x="8990" y="48337"/>
                  </a:cubicBezTo>
                  <a:cubicBezTo>
                    <a:pt x="8794" y="48618"/>
                    <a:pt x="8208" y="48618"/>
                    <a:pt x="8208" y="48618"/>
                  </a:cubicBezTo>
                  <a:cubicBezTo>
                    <a:pt x="8208" y="48618"/>
                    <a:pt x="8013" y="48899"/>
                    <a:pt x="8013" y="49461"/>
                  </a:cubicBezTo>
                  <a:cubicBezTo>
                    <a:pt x="8208" y="49742"/>
                    <a:pt x="8208" y="49742"/>
                    <a:pt x="8208" y="49742"/>
                  </a:cubicBezTo>
                  <a:cubicBezTo>
                    <a:pt x="8990" y="51147"/>
                    <a:pt x="8990" y="51147"/>
                    <a:pt x="8990" y="51147"/>
                  </a:cubicBezTo>
                  <a:cubicBezTo>
                    <a:pt x="8990" y="52833"/>
                    <a:pt x="8990" y="52833"/>
                    <a:pt x="8990" y="52833"/>
                  </a:cubicBezTo>
                  <a:cubicBezTo>
                    <a:pt x="8990" y="52833"/>
                    <a:pt x="8990" y="53395"/>
                    <a:pt x="8990" y="53957"/>
                  </a:cubicBezTo>
                  <a:cubicBezTo>
                    <a:pt x="8990" y="54238"/>
                    <a:pt x="8794" y="54800"/>
                    <a:pt x="8403" y="54800"/>
                  </a:cubicBezTo>
                  <a:cubicBezTo>
                    <a:pt x="8403" y="54800"/>
                    <a:pt x="8403" y="54800"/>
                    <a:pt x="8403" y="54800"/>
                  </a:cubicBezTo>
                  <a:cubicBezTo>
                    <a:pt x="8403" y="54800"/>
                    <a:pt x="8403" y="54800"/>
                    <a:pt x="8403" y="54800"/>
                  </a:cubicBezTo>
                  <a:cubicBezTo>
                    <a:pt x="8208" y="54800"/>
                    <a:pt x="8208" y="54800"/>
                    <a:pt x="8208" y="54800"/>
                  </a:cubicBezTo>
                  <a:cubicBezTo>
                    <a:pt x="8013" y="55081"/>
                    <a:pt x="8013" y="55644"/>
                    <a:pt x="7817" y="55644"/>
                  </a:cubicBezTo>
                  <a:cubicBezTo>
                    <a:pt x="7622" y="55925"/>
                    <a:pt x="7231" y="55081"/>
                    <a:pt x="7035" y="55925"/>
                  </a:cubicBezTo>
                  <a:cubicBezTo>
                    <a:pt x="6840" y="57049"/>
                    <a:pt x="6449" y="57892"/>
                    <a:pt x="6449" y="58173"/>
                  </a:cubicBezTo>
                  <a:cubicBezTo>
                    <a:pt x="6254" y="58454"/>
                    <a:pt x="5667" y="58735"/>
                    <a:pt x="5667" y="59297"/>
                  </a:cubicBezTo>
                  <a:cubicBezTo>
                    <a:pt x="5472" y="59859"/>
                    <a:pt x="5472" y="59297"/>
                    <a:pt x="5081" y="60702"/>
                  </a:cubicBezTo>
                  <a:cubicBezTo>
                    <a:pt x="4690" y="62107"/>
                    <a:pt x="4495" y="62669"/>
                    <a:pt x="4495" y="62669"/>
                  </a:cubicBezTo>
                  <a:cubicBezTo>
                    <a:pt x="2736" y="66042"/>
                    <a:pt x="2736" y="66042"/>
                    <a:pt x="2736" y="66042"/>
                  </a:cubicBezTo>
                  <a:cubicBezTo>
                    <a:pt x="2736" y="66042"/>
                    <a:pt x="1758" y="68290"/>
                    <a:pt x="1758" y="68571"/>
                  </a:cubicBezTo>
                  <a:cubicBezTo>
                    <a:pt x="1758" y="68852"/>
                    <a:pt x="1758" y="69976"/>
                    <a:pt x="1758" y="69976"/>
                  </a:cubicBezTo>
                  <a:cubicBezTo>
                    <a:pt x="2540" y="71100"/>
                    <a:pt x="2540" y="71100"/>
                    <a:pt x="2540" y="71100"/>
                  </a:cubicBezTo>
                  <a:cubicBezTo>
                    <a:pt x="2540" y="72224"/>
                    <a:pt x="2540" y="72224"/>
                    <a:pt x="2540" y="72224"/>
                  </a:cubicBezTo>
                  <a:cubicBezTo>
                    <a:pt x="2540" y="72224"/>
                    <a:pt x="2540" y="73067"/>
                    <a:pt x="2736" y="73348"/>
                  </a:cubicBezTo>
                  <a:cubicBezTo>
                    <a:pt x="2931" y="73348"/>
                    <a:pt x="2931" y="73348"/>
                    <a:pt x="2931" y="73348"/>
                  </a:cubicBezTo>
                  <a:cubicBezTo>
                    <a:pt x="2736" y="74192"/>
                    <a:pt x="2736" y="74192"/>
                    <a:pt x="2736" y="74192"/>
                  </a:cubicBezTo>
                  <a:cubicBezTo>
                    <a:pt x="2736" y="74192"/>
                    <a:pt x="2931" y="75035"/>
                    <a:pt x="3127" y="75035"/>
                  </a:cubicBezTo>
                  <a:cubicBezTo>
                    <a:pt x="3127" y="75035"/>
                    <a:pt x="3517" y="75316"/>
                    <a:pt x="3517" y="75316"/>
                  </a:cubicBezTo>
                  <a:cubicBezTo>
                    <a:pt x="3517" y="75316"/>
                    <a:pt x="3908" y="75878"/>
                    <a:pt x="3908" y="75878"/>
                  </a:cubicBezTo>
                  <a:cubicBezTo>
                    <a:pt x="4104" y="76159"/>
                    <a:pt x="3908" y="76721"/>
                    <a:pt x="3908" y="76721"/>
                  </a:cubicBezTo>
                  <a:cubicBezTo>
                    <a:pt x="3908" y="76721"/>
                    <a:pt x="3908" y="77002"/>
                    <a:pt x="3713" y="77002"/>
                  </a:cubicBezTo>
                  <a:cubicBezTo>
                    <a:pt x="3517" y="77002"/>
                    <a:pt x="3517" y="77002"/>
                    <a:pt x="3127" y="77002"/>
                  </a:cubicBezTo>
                  <a:cubicBezTo>
                    <a:pt x="3127" y="76721"/>
                    <a:pt x="3127" y="76721"/>
                    <a:pt x="2931" y="76721"/>
                  </a:cubicBezTo>
                  <a:cubicBezTo>
                    <a:pt x="2540" y="76721"/>
                    <a:pt x="2540" y="76721"/>
                    <a:pt x="2540" y="76721"/>
                  </a:cubicBezTo>
                  <a:cubicBezTo>
                    <a:pt x="2345" y="76721"/>
                    <a:pt x="2345" y="76721"/>
                    <a:pt x="2149" y="76721"/>
                  </a:cubicBezTo>
                  <a:cubicBezTo>
                    <a:pt x="1954" y="76721"/>
                    <a:pt x="1954" y="76721"/>
                    <a:pt x="1954" y="76721"/>
                  </a:cubicBezTo>
                  <a:cubicBezTo>
                    <a:pt x="1758" y="76721"/>
                    <a:pt x="1758" y="76721"/>
                    <a:pt x="1563" y="77002"/>
                  </a:cubicBezTo>
                  <a:cubicBezTo>
                    <a:pt x="1563" y="77283"/>
                    <a:pt x="1563" y="77283"/>
                    <a:pt x="1563" y="77283"/>
                  </a:cubicBezTo>
                  <a:cubicBezTo>
                    <a:pt x="1563" y="77283"/>
                    <a:pt x="1368" y="77564"/>
                    <a:pt x="1368" y="77845"/>
                  </a:cubicBezTo>
                  <a:cubicBezTo>
                    <a:pt x="1172" y="77845"/>
                    <a:pt x="1172" y="78407"/>
                    <a:pt x="1172" y="78407"/>
                  </a:cubicBezTo>
                  <a:cubicBezTo>
                    <a:pt x="1172" y="78407"/>
                    <a:pt x="1172" y="78688"/>
                    <a:pt x="1172" y="78688"/>
                  </a:cubicBezTo>
                  <a:cubicBezTo>
                    <a:pt x="1172" y="78688"/>
                    <a:pt x="1172" y="79250"/>
                    <a:pt x="1172" y="79250"/>
                  </a:cubicBezTo>
                  <a:cubicBezTo>
                    <a:pt x="977" y="79812"/>
                    <a:pt x="977" y="79812"/>
                    <a:pt x="977" y="79812"/>
                  </a:cubicBezTo>
                  <a:cubicBezTo>
                    <a:pt x="977" y="79812"/>
                    <a:pt x="781" y="80093"/>
                    <a:pt x="977" y="80374"/>
                  </a:cubicBezTo>
                  <a:cubicBezTo>
                    <a:pt x="977" y="80374"/>
                    <a:pt x="977" y="80655"/>
                    <a:pt x="977" y="80655"/>
                  </a:cubicBezTo>
                  <a:cubicBezTo>
                    <a:pt x="1172" y="80936"/>
                    <a:pt x="1172" y="80936"/>
                    <a:pt x="1172" y="80936"/>
                  </a:cubicBezTo>
                  <a:cubicBezTo>
                    <a:pt x="781" y="81498"/>
                    <a:pt x="781" y="81498"/>
                    <a:pt x="781" y="81498"/>
                  </a:cubicBezTo>
                  <a:cubicBezTo>
                    <a:pt x="781" y="82060"/>
                    <a:pt x="781" y="82060"/>
                    <a:pt x="781" y="82060"/>
                  </a:cubicBezTo>
                  <a:cubicBezTo>
                    <a:pt x="781" y="82060"/>
                    <a:pt x="977" y="82341"/>
                    <a:pt x="781" y="82622"/>
                  </a:cubicBezTo>
                  <a:cubicBezTo>
                    <a:pt x="781" y="82622"/>
                    <a:pt x="586" y="82903"/>
                    <a:pt x="586" y="82903"/>
                  </a:cubicBezTo>
                  <a:cubicBezTo>
                    <a:pt x="586" y="82903"/>
                    <a:pt x="195" y="83466"/>
                    <a:pt x="195" y="83466"/>
                  </a:cubicBezTo>
                  <a:cubicBezTo>
                    <a:pt x="195" y="83466"/>
                    <a:pt x="195" y="83747"/>
                    <a:pt x="195" y="83747"/>
                  </a:cubicBezTo>
                  <a:cubicBezTo>
                    <a:pt x="195" y="83747"/>
                    <a:pt x="0" y="84309"/>
                    <a:pt x="0" y="84309"/>
                  </a:cubicBezTo>
                  <a:cubicBezTo>
                    <a:pt x="0" y="84309"/>
                    <a:pt x="0" y="85152"/>
                    <a:pt x="0" y="85152"/>
                  </a:cubicBezTo>
                  <a:cubicBezTo>
                    <a:pt x="0" y="85152"/>
                    <a:pt x="195" y="85433"/>
                    <a:pt x="195" y="85433"/>
                  </a:cubicBezTo>
                  <a:cubicBezTo>
                    <a:pt x="195" y="85433"/>
                    <a:pt x="195" y="85714"/>
                    <a:pt x="195" y="85995"/>
                  </a:cubicBezTo>
                  <a:cubicBezTo>
                    <a:pt x="0" y="85995"/>
                    <a:pt x="195" y="86276"/>
                    <a:pt x="195" y="86557"/>
                  </a:cubicBezTo>
                  <a:cubicBezTo>
                    <a:pt x="195" y="86557"/>
                    <a:pt x="195" y="86838"/>
                    <a:pt x="195" y="86838"/>
                  </a:cubicBezTo>
                  <a:cubicBezTo>
                    <a:pt x="0" y="87400"/>
                    <a:pt x="0" y="87400"/>
                    <a:pt x="0" y="87400"/>
                  </a:cubicBezTo>
                  <a:cubicBezTo>
                    <a:pt x="0" y="87400"/>
                    <a:pt x="0" y="87400"/>
                    <a:pt x="0" y="87400"/>
                  </a:cubicBezTo>
                  <a:cubicBezTo>
                    <a:pt x="0" y="87681"/>
                    <a:pt x="0" y="87681"/>
                    <a:pt x="0" y="87681"/>
                  </a:cubicBezTo>
                  <a:cubicBezTo>
                    <a:pt x="0" y="88243"/>
                    <a:pt x="0" y="88243"/>
                    <a:pt x="0" y="88243"/>
                  </a:cubicBezTo>
                  <a:cubicBezTo>
                    <a:pt x="390" y="88243"/>
                    <a:pt x="390" y="88243"/>
                    <a:pt x="390" y="88243"/>
                  </a:cubicBezTo>
                  <a:cubicBezTo>
                    <a:pt x="586" y="87962"/>
                    <a:pt x="586" y="87962"/>
                    <a:pt x="586" y="87962"/>
                  </a:cubicBezTo>
                  <a:cubicBezTo>
                    <a:pt x="1563" y="87400"/>
                    <a:pt x="1563" y="87400"/>
                    <a:pt x="1563" y="87400"/>
                  </a:cubicBezTo>
                  <a:cubicBezTo>
                    <a:pt x="2149" y="88243"/>
                    <a:pt x="2149" y="88243"/>
                    <a:pt x="2149" y="88243"/>
                  </a:cubicBezTo>
                  <a:cubicBezTo>
                    <a:pt x="2736" y="89086"/>
                    <a:pt x="2736" y="89086"/>
                    <a:pt x="2736" y="89086"/>
                  </a:cubicBezTo>
                  <a:cubicBezTo>
                    <a:pt x="3713" y="89086"/>
                    <a:pt x="3713" y="89086"/>
                    <a:pt x="3713" y="89086"/>
                  </a:cubicBezTo>
                  <a:cubicBezTo>
                    <a:pt x="4299" y="90210"/>
                    <a:pt x="4299" y="90210"/>
                    <a:pt x="4299" y="90210"/>
                  </a:cubicBezTo>
                  <a:cubicBezTo>
                    <a:pt x="4885" y="91053"/>
                    <a:pt x="4885" y="91053"/>
                    <a:pt x="4885" y="91053"/>
                  </a:cubicBezTo>
                  <a:cubicBezTo>
                    <a:pt x="5863" y="90772"/>
                    <a:pt x="5863" y="90772"/>
                    <a:pt x="5863" y="90772"/>
                  </a:cubicBezTo>
                  <a:cubicBezTo>
                    <a:pt x="6840" y="91615"/>
                    <a:pt x="6840" y="91615"/>
                    <a:pt x="6840" y="91615"/>
                  </a:cubicBezTo>
                  <a:cubicBezTo>
                    <a:pt x="6644" y="92459"/>
                    <a:pt x="6644" y="92459"/>
                    <a:pt x="6644" y="92459"/>
                  </a:cubicBezTo>
                  <a:cubicBezTo>
                    <a:pt x="6644" y="92459"/>
                    <a:pt x="7426" y="91053"/>
                    <a:pt x="7622" y="90772"/>
                  </a:cubicBezTo>
                  <a:cubicBezTo>
                    <a:pt x="7817" y="90491"/>
                    <a:pt x="8599" y="90210"/>
                    <a:pt x="8599" y="90210"/>
                  </a:cubicBezTo>
                  <a:cubicBezTo>
                    <a:pt x="8599" y="90210"/>
                    <a:pt x="8990" y="90772"/>
                    <a:pt x="9381" y="91053"/>
                  </a:cubicBezTo>
                  <a:cubicBezTo>
                    <a:pt x="9967" y="91053"/>
                    <a:pt x="9967" y="91053"/>
                    <a:pt x="9967" y="91053"/>
                  </a:cubicBezTo>
                  <a:cubicBezTo>
                    <a:pt x="10358" y="91053"/>
                    <a:pt x="11921" y="90772"/>
                    <a:pt x="11921" y="90772"/>
                  </a:cubicBezTo>
                  <a:cubicBezTo>
                    <a:pt x="14071" y="91053"/>
                    <a:pt x="14071" y="91053"/>
                    <a:pt x="14071" y="91053"/>
                  </a:cubicBezTo>
                  <a:cubicBezTo>
                    <a:pt x="15244" y="90210"/>
                    <a:pt x="15244" y="90210"/>
                    <a:pt x="15244" y="90210"/>
                  </a:cubicBezTo>
                  <a:cubicBezTo>
                    <a:pt x="17589" y="90491"/>
                    <a:pt x="17589" y="90491"/>
                    <a:pt x="17589" y="90491"/>
                  </a:cubicBezTo>
                  <a:cubicBezTo>
                    <a:pt x="17980" y="90210"/>
                    <a:pt x="17980" y="90210"/>
                    <a:pt x="17980" y="90210"/>
                  </a:cubicBezTo>
                  <a:cubicBezTo>
                    <a:pt x="18175" y="90491"/>
                    <a:pt x="18175" y="90491"/>
                    <a:pt x="18175" y="90491"/>
                  </a:cubicBezTo>
                  <a:cubicBezTo>
                    <a:pt x="18957" y="90210"/>
                    <a:pt x="18957" y="90210"/>
                    <a:pt x="18957" y="90210"/>
                  </a:cubicBezTo>
                  <a:cubicBezTo>
                    <a:pt x="19739" y="91334"/>
                    <a:pt x="19739" y="91334"/>
                    <a:pt x="19739" y="91334"/>
                  </a:cubicBezTo>
                  <a:cubicBezTo>
                    <a:pt x="21302" y="91053"/>
                    <a:pt x="21302" y="91053"/>
                    <a:pt x="21302" y="91053"/>
                  </a:cubicBezTo>
                  <a:cubicBezTo>
                    <a:pt x="22280" y="89086"/>
                    <a:pt x="22280" y="89086"/>
                    <a:pt x="22280" y="89086"/>
                  </a:cubicBezTo>
                  <a:cubicBezTo>
                    <a:pt x="22280" y="89086"/>
                    <a:pt x="22866" y="88243"/>
                    <a:pt x="23648" y="87962"/>
                  </a:cubicBezTo>
                  <a:cubicBezTo>
                    <a:pt x="24429" y="87962"/>
                    <a:pt x="25798" y="87119"/>
                    <a:pt x="25798" y="87119"/>
                  </a:cubicBezTo>
                  <a:lnTo>
                    <a:pt x="27557" y="85714"/>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3" name="Shape 2050">
              <a:extLst>
                <a:ext uri="{FF2B5EF4-FFF2-40B4-BE49-F238E27FC236}">
                  <a16:creationId xmlns:a16="http://schemas.microsoft.com/office/drawing/2014/main" id="{1AF89561-453B-3772-A376-3B68B981EE2A}"/>
                </a:ext>
              </a:extLst>
            </p:cNvPr>
            <p:cNvSpPr/>
            <p:nvPr/>
          </p:nvSpPr>
          <p:spPr>
            <a:xfrm>
              <a:off x="5078737" y="538527"/>
              <a:ext cx="643166" cy="1694015"/>
            </a:xfrm>
            <a:custGeom>
              <a:avLst/>
              <a:gdLst/>
              <a:ahLst/>
              <a:cxnLst/>
              <a:rect l="0" t="0" r="0" b="0"/>
              <a:pathLst>
                <a:path w="120000" h="120000" extrusionOk="0">
                  <a:moveTo>
                    <a:pt x="108510" y="13785"/>
                  </a:moveTo>
                  <a:cubicBezTo>
                    <a:pt x="108510" y="13629"/>
                    <a:pt x="108510" y="13629"/>
                    <a:pt x="108510" y="13629"/>
                  </a:cubicBezTo>
                  <a:cubicBezTo>
                    <a:pt x="108510" y="13629"/>
                    <a:pt x="107659" y="13002"/>
                    <a:pt x="108085" y="12689"/>
                  </a:cubicBezTo>
                  <a:cubicBezTo>
                    <a:pt x="108085" y="12689"/>
                    <a:pt x="108085" y="12689"/>
                    <a:pt x="108085" y="12532"/>
                  </a:cubicBezTo>
                  <a:cubicBezTo>
                    <a:pt x="108085" y="12375"/>
                    <a:pt x="108085" y="12375"/>
                    <a:pt x="108085" y="12375"/>
                  </a:cubicBezTo>
                  <a:cubicBezTo>
                    <a:pt x="106382" y="12532"/>
                    <a:pt x="106382" y="12532"/>
                    <a:pt x="106382" y="12532"/>
                  </a:cubicBezTo>
                  <a:cubicBezTo>
                    <a:pt x="105106" y="11906"/>
                    <a:pt x="105106" y="11906"/>
                    <a:pt x="105106" y="11906"/>
                  </a:cubicBezTo>
                  <a:cubicBezTo>
                    <a:pt x="105531" y="11122"/>
                    <a:pt x="105531" y="11122"/>
                    <a:pt x="105531" y="11122"/>
                  </a:cubicBezTo>
                  <a:cubicBezTo>
                    <a:pt x="104680" y="9242"/>
                    <a:pt x="104680" y="9242"/>
                    <a:pt x="104680" y="9242"/>
                  </a:cubicBezTo>
                  <a:cubicBezTo>
                    <a:pt x="105531" y="8302"/>
                    <a:pt x="105531" y="8302"/>
                    <a:pt x="105531" y="8302"/>
                  </a:cubicBezTo>
                  <a:cubicBezTo>
                    <a:pt x="102978" y="7832"/>
                    <a:pt x="102978" y="7832"/>
                    <a:pt x="102978" y="7832"/>
                  </a:cubicBezTo>
                  <a:cubicBezTo>
                    <a:pt x="101276" y="6892"/>
                    <a:pt x="101276" y="6892"/>
                    <a:pt x="101276" y="6892"/>
                  </a:cubicBezTo>
                  <a:cubicBezTo>
                    <a:pt x="101276" y="6892"/>
                    <a:pt x="100851" y="7206"/>
                    <a:pt x="100425" y="7049"/>
                  </a:cubicBezTo>
                  <a:cubicBezTo>
                    <a:pt x="100000" y="6892"/>
                    <a:pt x="97872" y="5639"/>
                    <a:pt x="97872" y="5639"/>
                  </a:cubicBezTo>
                  <a:cubicBezTo>
                    <a:pt x="94042" y="5169"/>
                    <a:pt x="94042" y="5169"/>
                    <a:pt x="94042" y="5169"/>
                  </a:cubicBezTo>
                  <a:cubicBezTo>
                    <a:pt x="92340" y="4856"/>
                    <a:pt x="92340" y="4856"/>
                    <a:pt x="92340" y="4856"/>
                  </a:cubicBezTo>
                  <a:cubicBezTo>
                    <a:pt x="90212" y="4699"/>
                    <a:pt x="90212" y="4699"/>
                    <a:pt x="90212" y="4699"/>
                  </a:cubicBezTo>
                  <a:cubicBezTo>
                    <a:pt x="90212" y="4699"/>
                    <a:pt x="89787" y="5013"/>
                    <a:pt x="89361" y="4699"/>
                  </a:cubicBezTo>
                  <a:cubicBezTo>
                    <a:pt x="88936" y="4386"/>
                    <a:pt x="88085" y="4073"/>
                    <a:pt x="88085" y="4073"/>
                  </a:cubicBezTo>
                  <a:cubicBezTo>
                    <a:pt x="86382" y="4229"/>
                    <a:pt x="86382" y="4229"/>
                    <a:pt x="86382" y="4229"/>
                  </a:cubicBezTo>
                  <a:cubicBezTo>
                    <a:pt x="85106" y="3603"/>
                    <a:pt x="85106" y="3603"/>
                    <a:pt x="85106" y="3603"/>
                  </a:cubicBezTo>
                  <a:cubicBezTo>
                    <a:pt x="85106" y="3603"/>
                    <a:pt x="84680" y="3603"/>
                    <a:pt x="84255" y="3603"/>
                  </a:cubicBezTo>
                  <a:cubicBezTo>
                    <a:pt x="83829" y="3446"/>
                    <a:pt x="82978" y="3289"/>
                    <a:pt x="82978" y="3289"/>
                  </a:cubicBezTo>
                  <a:cubicBezTo>
                    <a:pt x="81702" y="2506"/>
                    <a:pt x="81702" y="2506"/>
                    <a:pt x="81702" y="2506"/>
                  </a:cubicBezTo>
                  <a:cubicBezTo>
                    <a:pt x="80000" y="2193"/>
                    <a:pt x="80000" y="2193"/>
                    <a:pt x="80000" y="2193"/>
                  </a:cubicBezTo>
                  <a:cubicBezTo>
                    <a:pt x="77872" y="1879"/>
                    <a:pt x="77872" y="1879"/>
                    <a:pt x="77872" y="1879"/>
                  </a:cubicBezTo>
                  <a:cubicBezTo>
                    <a:pt x="77872" y="1253"/>
                    <a:pt x="77872" y="1253"/>
                    <a:pt x="77872" y="1253"/>
                  </a:cubicBezTo>
                  <a:cubicBezTo>
                    <a:pt x="74893" y="626"/>
                    <a:pt x="74893" y="626"/>
                    <a:pt x="74893" y="626"/>
                  </a:cubicBezTo>
                  <a:cubicBezTo>
                    <a:pt x="74893" y="626"/>
                    <a:pt x="74468" y="313"/>
                    <a:pt x="74893" y="313"/>
                  </a:cubicBezTo>
                  <a:cubicBezTo>
                    <a:pt x="75319" y="156"/>
                    <a:pt x="76595" y="156"/>
                    <a:pt x="77446" y="156"/>
                  </a:cubicBezTo>
                  <a:cubicBezTo>
                    <a:pt x="75319" y="0"/>
                    <a:pt x="75319" y="0"/>
                    <a:pt x="75319" y="0"/>
                  </a:cubicBezTo>
                  <a:cubicBezTo>
                    <a:pt x="72765" y="783"/>
                    <a:pt x="72765" y="783"/>
                    <a:pt x="72765" y="783"/>
                  </a:cubicBezTo>
                  <a:cubicBezTo>
                    <a:pt x="71489" y="783"/>
                    <a:pt x="71489" y="783"/>
                    <a:pt x="71489" y="783"/>
                  </a:cubicBezTo>
                  <a:cubicBezTo>
                    <a:pt x="71489" y="783"/>
                    <a:pt x="70638" y="939"/>
                    <a:pt x="70638" y="1096"/>
                  </a:cubicBezTo>
                  <a:cubicBezTo>
                    <a:pt x="71063" y="1253"/>
                    <a:pt x="71914" y="2663"/>
                    <a:pt x="72340" y="2976"/>
                  </a:cubicBezTo>
                  <a:cubicBezTo>
                    <a:pt x="72765" y="3133"/>
                    <a:pt x="72765" y="4229"/>
                    <a:pt x="71063" y="5013"/>
                  </a:cubicBezTo>
                  <a:cubicBezTo>
                    <a:pt x="72765" y="5639"/>
                    <a:pt x="72765" y="5639"/>
                    <a:pt x="72765" y="5639"/>
                  </a:cubicBezTo>
                  <a:cubicBezTo>
                    <a:pt x="71063" y="6422"/>
                    <a:pt x="71063" y="6422"/>
                    <a:pt x="71063" y="6422"/>
                  </a:cubicBezTo>
                  <a:cubicBezTo>
                    <a:pt x="68510" y="6579"/>
                    <a:pt x="68510" y="6579"/>
                    <a:pt x="68510" y="6579"/>
                  </a:cubicBezTo>
                  <a:cubicBezTo>
                    <a:pt x="68510" y="6579"/>
                    <a:pt x="65957" y="6422"/>
                    <a:pt x="65531" y="6266"/>
                  </a:cubicBezTo>
                  <a:cubicBezTo>
                    <a:pt x="65106" y="6109"/>
                    <a:pt x="62978" y="5796"/>
                    <a:pt x="62553" y="5796"/>
                  </a:cubicBezTo>
                  <a:cubicBezTo>
                    <a:pt x="61702" y="5953"/>
                    <a:pt x="55744" y="5796"/>
                    <a:pt x="55744" y="5796"/>
                  </a:cubicBezTo>
                  <a:cubicBezTo>
                    <a:pt x="54468" y="6422"/>
                    <a:pt x="54893" y="9712"/>
                    <a:pt x="55319" y="10182"/>
                  </a:cubicBezTo>
                  <a:cubicBezTo>
                    <a:pt x="54468" y="10809"/>
                    <a:pt x="54468" y="10809"/>
                    <a:pt x="54468" y="10809"/>
                  </a:cubicBezTo>
                  <a:cubicBezTo>
                    <a:pt x="52340" y="10809"/>
                    <a:pt x="52340" y="10809"/>
                    <a:pt x="52340" y="10809"/>
                  </a:cubicBezTo>
                  <a:cubicBezTo>
                    <a:pt x="48085" y="10026"/>
                    <a:pt x="48085" y="10026"/>
                    <a:pt x="48085" y="10026"/>
                  </a:cubicBezTo>
                  <a:cubicBezTo>
                    <a:pt x="46382" y="11279"/>
                    <a:pt x="46382" y="11279"/>
                    <a:pt x="46382" y="11279"/>
                  </a:cubicBezTo>
                  <a:cubicBezTo>
                    <a:pt x="46382" y="11279"/>
                    <a:pt x="44680" y="11906"/>
                    <a:pt x="44680" y="12219"/>
                  </a:cubicBezTo>
                  <a:cubicBezTo>
                    <a:pt x="44680" y="12375"/>
                    <a:pt x="43829" y="13002"/>
                    <a:pt x="43829" y="13002"/>
                  </a:cubicBezTo>
                  <a:cubicBezTo>
                    <a:pt x="43829" y="13159"/>
                    <a:pt x="43829" y="14255"/>
                    <a:pt x="43829" y="14255"/>
                  </a:cubicBezTo>
                  <a:cubicBezTo>
                    <a:pt x="42978" y="14882"/>
                    <a:pt x="42978" y="14882"/>
                    <a:pt x="42978" y="14882"/>
                  </a:cubicBezTo>
                  <a:cubicBezTo>
                    <a:pt x="40425" y="15509"/>
                    <a:pt x="40425" y="15509"/>
                    <a:pt x="40425" y="15509"/>
                  </a:cubicBezTo>
                  <a:cubicBezTo>
                    <a:pt x="40425" y="16292"/>
                    <a:pt x="40425" y="16292"/>
                    <a:pt x="40425" y="16292"/>
                  </a:cubicBezTo>
                  <a:cubicBezTo>
                    <a:pt x="40425" y="16292"/>
                    <a:pt x="41702" y="17232"/>
                    <a:pt x="42553" y="17389"/>
                  </a:cubicBezTo>
                  <a:cubicBezTo>
                    <a:pt x="42978" y="17702"/>
                    <a:pt x="43829" y="18955"/>
                    <a:pt x="43829" y="18955"/>
                  </a:cubicBezTo>
                  <a:cubicBezTo>
                    <a:pt x="43829" y="18955"/>
                    <a:pt x="42553" y="20052"/>
                    <a:pt x="42127" y="20365"/>
                  </a:cubicBezTo>
                  <a:cubicBezTo>
                    <a:pt x="41702" y="20678"/>
                    <a:pt x="38297" y="22245"/>
                    <a:pt x="38297" y="22245"/>
                  </a:cubicBezTo>
                  <a:cubicBezTo>
                    <a:pt x="36170" y="24281"/>
                    <a:pt x="36170" y="24281"/>
                    <a:pt x="36170" y="24281"/>
                  </a:cubicBezTo>
                  <a:cubicBezTo>
                    <a:pt x="36170" y="25691"/>
                    <a:pt x="36170" y="25691"/>
                    <a:pt x="36170" y="25691"/>
                  </a:cubicBezTo>
                  <a:cubicBezTo>
                    <a:pt x="35744" y="26475"/>
                    <a:pt x="35744" y="26475"/>
                    <a:pt x="35744" y="26475"/>
                  </a:cubicBezTo>
                  <a:cubicBezTo>
                    <a:pt x="32765" y="27571"/>
                    <a:pt x="32765" y="27571"/>
                    <a:pt x="32765" y="27571"/>
                  </a:cubicBezTo>
                  <a:cubicBezTo>
                    <a:pt x="28936" y="27728"/>
                    <a:pt x="28936" y="27728"/>
                    <a:pt x="28936" y="27728"/>
                  </a:cubicBezTo>
                  <a:cubicBezTo>
                    <a:pt x="27659" y="28198"/>
                    <a:pt x="27659" y="28198"/>
                    <a:pt x="27659" y="28198"/>
                  </a:cubicBezTo>
                  <a:cubicBezTo>
                    <a:pt x="29787" y="30861"/>
                    <a:pt x="29787" y="30861"/>
                    <a:pt x="29787" y="30861"/>
                  </a:cubicBezTo>
                  <a:cubicBezTo>
                    <a:pt x="28936" y="32114"/>
                    <a:pt x="28936" y="32114"/>
                    <a:pt x="28936" y="32114"/>
                  </a:cubicBezTo>
                  <a:cubicBezTo>
                    <a:pt x="28510" y="33211"/>
                    <a:pt x="28510" y="33211"/>
                    <a:pt x="28510" y="33211"/>
                  </a:cubicBezTo>
                  <a:cubicBezTo>
                    <a:pt x="28510" y="33211"/>
                    <a:pt x="27659" y="34151"/>
                    <a:pt x="28085" y="34308"/>
                  </a:cubicBezTo>
                  <a:cubicBezTo>
                    <a:pt x="28510" y="34621"/>
                    <a:pt x="28936" y="35248"/>
                    <a:pt x="28936" y="35248"/>
                  </a:cubicBezTo>
                  <a:cubicBezTo>
                    <a:pt x="27234" y="35718"/>
                    <a:pt x="27234" y="35718"/>
                    <a:pt x="27234" y="35718"/>
                  </a:cubicBezTo>
                  <a:cubicBezTo>
                    <a:pt x="27659" y="36657"/>
                    <a:pt x="27659" y="36657"/>
                    <a:pt x="27659" y="36657"/>
                  </a:cubicBezTo>
                  <a:cubicBezTo>
                    <a:pt x="21276" y="40731"/>
                    <a:pt x="21276" y="40731"/>
                    <a:pt x="21276" y="40731"/>
                  </a:cubicBezTo>
                  <a:cubicBezTo>
                    <a:pt x="22127" y="41514"/>
                    <a:pt x="22127" y="41514"/>
                    <a:pt x="22127" y="41514"/>
                  </a:cubicBezTo>
                  <a:cubicBezTo>
                    <a:pt x="25957" y="41827"/>
                    <a:pt x="25957" y="41827"/>
                    <a:pt x="25957" y="41827"/>
                  </a:cubicBezTo>
                  <a:cubicBezTo>
                    <a:pt x="26382" y="44334"/>
                    <a:pt x="26382" y="44334"/>
                    <a:pt x="26382" y="44334"/>
                  </a:cubicBezTo>
                  <a:cubicBezTo>
                    <a:pt x="25106" y="45430"/>
                    <a:pt x="25106" y="45430"/>
                    <a:pt x="25106" y="45430"/>
                  </a:cubicBezTo>
                  <a:cubicBezTo>
                    <a:pt x="24680" y="45744"/>
                    <a:pt x="24680" y="45744"/>
                    <a:pt x="24680" y="45744"/>
                  </a:cubicBezTo>
                  <a:cubicBezTo>
                    <a:pt x="14468" y="45900"/>
                    <a:pt x="14468" y="45900"/>
                    <a:pt x="14468" y="45900"/>
                  </a:cubicBezTo>
                  <a:cubicBezTo>
                    <a:pt x="8936" y="48563"/>
                    <a:pt x="8936" y="48563"/>
                    <a:pt x="8936" y="48563"/>
                  </a:cubicBezTo>
                  <a:cubicBezTo>
                    <a:pt x="8085" y="50130"/>
                    <a:pt x="8085" y="50130"/>
                    <a:pt x="8085" y="50130"/>
                  </a:cubicBezTo>
                  <a:cubicBezTo>
                    <a:pt x="7659" y="51227"/>
                    <a:pt x="7659" y="51227"/>
                    <a:pt x="7659" y="51227"/>
                  </a:cubicBezTo>
                  <a:cubicBezTo>
                    <a:pt x="7659" y="51227"/>
                    <a:pt x="6382" y="51853"/>
                    <a:pt x="6382" y="52167"/>
                  </a:cubicBezTo>
                  <a:cubicBezTo>
                    <a:pt x="6382" y="52323"/>
                    <a:pt x="6382" y="53263"/>
                    <a:pt x="6382" y="53263"/>
                  </a:cubicBezTo>
                  <a:cubicBezTo>
                    <a:pt x="8085" y="54516"/>
                    <a:pt x="8085" y="54516"/>
                    <a:pt x="8085" y="54516"/>
                  </a:cubicBezTo>
                  <a:cubicBezTo>
                    <a:pt x="8085" y="55456"/>
                    <a:pt x="8085" y="55456"/>
                    <a:pt x="8085" y="55456"/>
                  </a:cubicBezTo>
                  <a:cubicBezTo>
                    <a:pt x="7234" y="55926"/>
                    <a:pt x="7234" y="55926"/>
                    <a:pt x="7234" y="55926"/>
                  </a:cubicBezTo>
                  <a:cubicBezTo>
                    <a:pt x="7659" y="57023"/>
                    <a:pt x="7659" y="57023"/>
                    <a:pt x="7659" y="57023"/>
                  </a:cubicBezTo>
                  <a:cubicBezTo>
                    <a:pt x="7659" y="57023"/>
                    <a:pt x="8085" y="57336"/>
                    <a:pt x="7659" y="57493"/>
                  </a:cubicBezTo>
                  <a:cubicBezTo>
                    <a:pt x="6808" y="57806"/>
                    <a:pt x="6808" y="58120"/>
                    <a:pt x="7234" y="58433"/>
                  </a:cubicBezTo>
                  <a:cubicBezTo>
                    <a:pt x="7234" y="58590"/>
                    <a:pt x="10212" y="60626"/>
                    <a:pt x="10212" y="60626"/>
                  </a:cubicBezTo>
                  <a:cubicBezTo>
                    <a:pt x="10638" y="65483"/>
                    <a:pt x="10638" y="65483"/>
                    <a:pt x="10638" y="65483"/>
                  </a:cubicBezTo>
                  <a:cubicBezTo>
                    <a:pt x="11914" y="66736"/>
                    <a:pt x="11914" y="66736"/>
                    <a:pt x="11914" y="66736"/>
                  </a:cubicBezTo>
                  <a:cubicBezTo>
                    <a:pt x="14893" y="67519"/>
                    <a:pt x="14893" y="67519"/>
                    <a:pt x="14893" y="67519"/>
                  </a:cubicBezTo>
                  <a:cubicBezTo>
                    <a:pt x="17446" y="68302"/>
                    <a:pt x="17446" y="68302"/>
                    <a:pt x="17446" y="68302"/>
                  </a:cubicBezTo>
                  <a:cubicBezTo>
                    <a:pt x="17872" y="69712"/>
                    <a:pt x="17872" y="69712"/>
                    <a:pt x="17872" y="69712"/>
                  </a:cubicBezTo>
                  <a:cubicBezTo>
                    <a:pt x="17872" y="69712"/>
                    <a:pt x="17021" y="70809"/>
                    <a:pt x="17021" y="70966"/>
                  </a:cubicBezTo>
                  <a:cubicBezTo>
                    <a:pt x="17446" y="71122"/>
                    <a:pt x="14893" y="71122"/>
                    <a:pt x="14893" y="71122"/>
                  </a:cubicBezTo>
                  <a:cubicBezTo>
                    <a:pt x="12765" y="71279"/>
                    <a:pt x="12765" y="71279"/>
                    <a:pt x="12765" y="71279"/>
                  </a:cubicBezTo>
                  <a:cubicBezTo>
                    <a:pt x="10638" y="72062"/>
                    <a:pt x="10638" y="72062"/>
                    <a:pt x="10638" y="72062"/>
                  </a:cubicBezTo>
                  <a:cubicBezTo>
                    <a:pt x="11489" y="73002"/>
                    <a:pt x="11489" y="73002"/>
                    <a:pt x="11489" y="73002"/>
                  </a:cubicBezTo>
                  <a:cubicBezTo>
                    <a:pt x="12765" y="74412"/>
                    <a:pt x="12765" y="74412"/>
                    <a:pt x="12765" y="74412"/>
                  </a:cubicBezTo>
                  <a:cubicBezTo>
                    <a:pt x="15319" y="75509"/>
                    <a:pt x="15319" y="75509"/>
                    <a:pt x="15319" y="75509"/>
                  </a:cubicBezTo>
                  <a:cubicBezTo>
                    <a:pt x="16170" y="76449"/>
                    <a:pt x="16170" y="76449"/>
                    <a:pt x="16170" y="76449"/>
                  </a:cubicBezTo>
                  <a:cubicBezTo>
                    <a:pt x="14893" y="77389"/>
                    <a:pt x="14893" y="77389"/>
                    <a:pt x="14893" y="77389"/>
                  </a:cubicBezTo>
                  <a:cubicBezTo>
                    <a:pt x="14042" y="77859"/>
                    <a:pt x="14042" y="77859"/>
                    <a:pt x="14042" y="77859"/>
                  </a:cubicBezTo>
                  <a:cubicBezTo>
                    <a:pt x="14893" y="78642"/>
                    <a:pt x="14893" y="78642"/>
                    <a:pt x="14893" y="78642"/>
                  </a:cubicBezTo>
                  <a:cubicBezTo>
                    <a:pt x="14893" y="79425"/>
                    <a:pt x="14893" y="79425"/>
                    <a:pt x="14893" y="79425"/>
                  </a:cubicBezTo>
                  <a:cubicBezTo>
                    <a:pt x="14893" y="79425"/>
                    <a:pt x="14042" y="79895"/>
                    <a:pt x="14042" y="80052"/>
                  </a:cubicBezTo>
                  <a:cubicBezTo>
                    <a:pt x="14042" y="80208"/>
                    <a:pt x="12340" y="80678"/>
                    <a:pt x="12340" y="80678"/>
                  </a:cubicBezTo>
                  <a:cubicBezTo>
                    <a:pt x="11063" y="81148"/>
                    <a:pt x="11063" y="81148"/>
                    <a:pt x="11063" y="81148"/>
                  </a:cubicBezTo>
                  <a:cubicBezTo>
                    <a:pt x="9787" y="81305"/>
                    <a:pt x="9787" y="81305"/>
                    <a:pt x="9787" y="81305"/>
                  </a:cubicBezTo>
                  <a:cubicBezTo>
                    <a:pt x="9787" y="81305"/>
                    <a:pt x="8936" y="81148"/>
                    <a:pt x="8510" y="81305"/>
                  </a:cubicBezTo>
                  <a:cubicBezTo>
                    <a:pt x="8510" y="81305"/>
                    <a:pt x="7659" y="81618"/>
                    <a:pt x="7659" y="81618"/>
                  </a:cubicBezTo>
                  <a:cubicBezTo>
                    <a:pt x="7659" y="82088"/>
                    <a:pt x="7659" y="82088"/>
                    <a:pt x="7659" y="82088"/>
                  </a:cubicBezTo>
                  <a:cubicBezTo>
                    <a:pt x="8510" y="82402"/>
                    <a:pt x="8510" y="82402"/>
                    <a:pt x="8510" y="82402"/>
                  </a:cubicBezTo>
                  <a:cubicBezTo>
                    <a:pt x="8085" y="83185"/>
                    <a:pt x="8085" y="83185"/>
                    <a:pt x="8085" y="83185"/>
                  </a:cubicBezTo>
                  <a:cubicBezTo>
                    <a:pt x="6808" y="83655"/>
                    <a:pt x="6808" y="83655"/>
                    <a:pt x="6808" y="83655"/>
                  </a:cubicBezTo>
                  <a:cubicBezTo>
                    <a:pt x="5531" y="83812"/>
                    <a:pt x="5531" y="83812"/>
                    <a:pt x="5531" y="83812"/>
                  </a:cubicBezTo>
                  <a:cubicBezTo>
                    <a:pt x="6382" y="84751"/>
                    <a:pt x="6382" y="84751"/>
                    <a:pt x="6382" y="84751"/>
                  </a:cubicBezTo>
                  <a:cubicBezTo>
                    <a:pt x="8085" y="85848"/>
                    <a:pt x="8085" y="85848"/>
                    <a:pt x="8085" y="85848"/>
                  </a:cubicBezTo>
                  <a:cubicBezTo>
                    <a:pt x="8085" y="86788"/>
                    <a:pt x="8085" y="86788"/>
                    <a:pt x="8085" y="86788"/>
                  </a:cubicBezTo>
                  <a:cubicBezTo>
                    <a:pt x="6808" y="87728"/>
                    <a:pt x="6808" y="87728"/>
                    <a:pt x="6808" y="87728"/>
                  </a:cubicBezTo>
                  <a:cubicBezTo>
                    <a:pt x="6382" y="88825"/>
                    <a:pt x="6382" y="88825"/>
                    <a:pt x="6382" y="88825"/>
                  </a:cubicBezTo>
                  <a:cubicBezTo>
                    <a:pt x="5957" y="89765"/>
                    <a:pt x="5957" y="89765"/>
                    <a:pt x="5957" y="89765"/>
                  </a:cubicBezTo>
                  <a:cubicBezTo>
                    <a:pt x="5106" y="89921"/>
                    <a:pt x="5106" y="89921"/>
                    <a:pt x="5106" y="89921"/>
                  </a:cubicBezTo>
                  <a:cubicBezTo>
                    <a:pt x="3829" y="89921"/>
                    <a:pt x="3829" y="89921"/>
                    <a:pt x="3829" y="89921"/>
                  </a:cubicBezTo>
                  <a:cubicBezTo>
                    <a:pt x="3829" y="89921"/>
                    <a:pt x="3829" y="88981"/>
                    <a:pt x="3404" y="88825"/>
                  </a:cubicBezTo>
                  <a:cubicBezTo>
                    <a:pt x="3404" y="88825"/>
                    <a:pt x="425" y="87885"/>
                    <a:pt x="425" y="87885"/>
                  </a:cubicBezTo>
                  <a:cubicBezTo>
                    <a:pt x="425" y="88825"/>
                    <a:pt x="425" y="88825"/>
                    <a:pt x="425" y="88825"/>
                  </a:cubicBezTo>
                  <a:cubicBezTo>
                    <a:pt x="0" y="89921"/>
                    <a:pt x="0" y="89921"/>
                    <a:pt x="0" y="89921"/>
                  </a:cubicBezTo>
                  <a:cubicBezTo>
                    <a:pt x="0" y="89921"/>
                    <a:pt x="425" y="90548"/>
                    <a:pt x="851" y="90704"/>
                  </a:cubicBezTo>
                  <a:cubicBezTo>
                    <a:pt x="1276" y="90861"/>
                    <a:pt x="1702" y="91958"/>
                    <a:pt x="1702" y="91958"/>
                  </a:cubicBezTo>
                  <a:cubicBezTo>
                    <a:pt x="1276" y="93054"/>
                    <a:pt x="1276" y="93054"/>
                    <a:pt x="1276" y="93054"/>
                  </a:cubicBezTo>
                  <a:cubicBezTo>
                    <a:pt x="1276" y="93054"/>
                    <a:pt x="2127" y="93838"/>
                    <a:pt x="2127" y="93838"/>
                  </a:cubicBezTo>
                  <a:cubicBezTo>
                    <a:pt x="2127" y="93994"/>
                    <a:pt x="2553" y="94621"/>
                    <a:pt x="2553" y="94621"/>
                  </a:cubicBezTo>
                  <a:cubicBezTo>
                    <a:pt x="4255" y="94464"/>
                    <a:pt x="4255" y="94464"/>
                    <a:pt x="4255" y="94464"/>
                  </a:cubicBezTo>
                  <a:cubicBezTo>
                    <a:pt x="3829" y="93994"/>
                    <a:pt x="3829" y="93994"/>
                    <a:pt x="3829" y="93994"/>
                  </a:cubicBezTo>
                  <a:cubicBezTo>
                    <a:pt x="5106" y="94621"/>
                    <a:pt x="5106" y="94621"/>
                    <a:pt x="5106" y="94621"/>
                  </a:cubicBezTo>
                  <a:cubicBezTo>
                    <a:pt x="5106" y="94621"/>
                    <a:pt x="4255" y="94778"/>
                    <a:pt x="5106" y="94621"/>
                  </a:cubicBezTo>
                  <a:cubicBezTo>
                    <a:pt x="5531" y="94621"/>
                    <a:pt x="6382" y="94308"/>
                    <a:pt x="6382" y="94308"/>
                  </a:cubicBezTo>
                  <a:cubicBezTo>
                    <a:pt x="5957" y="94778"/>
                    <a:pt x="5957" y="94778"/>
                    <a:pt x="5957" y="94778"/>
                  </a:cubicBezTo>
                  <a:cubicBezTo>
                    <a:pt x="5106" y="95404"/>
                    <a:pt x="5106" y="95404"/>
                    <a:pt x="5106" y="95404"/>
                  </a:cubicBezTo>
                  <a:cubicBezTo>
                    <a:pt x="5531" y="95561"/>
                    <a:pt x="5531" y="95561"/>
                    <a:pt x="5531" y="95561"/>
                  </a:cubicBezTo>
                  <a:cubicBezTo>
                    <a:pt x="6808" y="95718"/>
                    <a:pt x="6808" y="95718"/>
                    <a:pt x="6808" y="95718"/>
                  </a:cubicBezTo>
                  <a:cubicBezTo>
                    <a:pt x="5106" y="96501"/>
                    <a:pt x="5106" y="96501"/>
                    <a:pt x="5106" y="96501"/>
                  </a:cubicBezTo>
                  <a:cubicBezTo>
                    <a:pt x="5106" y="96501"/>
                    <a:pt x="5957" y="96971"/>
                    <a:pt x="6382" y="97127"/>
                  </a:cubicBezTo>
                  <a:cubicBezTo>
                    <a:pt x="6382" y="97127"/>
                    <a:pt x="8085" y="96657"/>
                    <a:pt x="8085" y="96657"/>
                  </a:cubicBezTo>
                  <a:cubicBezTo>
                    <a:pt x="8085" y="96657"/>
                    <a:pt x="8085" y="96814"/>
                    <a:pt x="8085" y="96971"/>
                  </a:cubicBezTo>
                  <a:cubicBezTo>
                    <a:pt x="8085" y="96971"/>
                    <a:pt x="6808" y="97441"/>
                    <a:pt x="6808" y="97754"/>
                  </a:cubicBezTo>
                  <a:cubicBezTo>
                    <a:pt x="7234" y="97911"/>
                    <a:pt x="9361" y="97597"/>
                    <a:pt x="8936" y="97754"/>
                  </a:cubicBezTo>
                  <a:cubicBezTo>
                    <a:pt x="8510" y="97911"/>
                    <a:pt x="8510" y="98224"/>
                    <a:pt x="8510" y="98224"/>
                  </a:cubicBezTo>
                  <a:cubicBezTo>
                    <a:pt x="8510" y="98224"/>
                    <a:pt x="7234" y="98694"/>
                    <a:pt x="8085" y="98851"/>
                  </a:cubicBezTo>
                  <a:cubicBezTo>
                    <a:pt x="8510" y="99007"/>
                    <a:pt x="9787" y="99164"/>
                    <a:pt x="9361" y="99164"/>
                  </a:cubicBezTo>
                  <a:cubicBezTo>
                    <a:pt x="9361" y="99321"/>
                    <a:pt x="8085" y="99634"/>
                    <a:pt x="8085" y="99634"/>
                  </a:cubicBezTo>
                  <a:cubicBezTo>
                    <a:pt x="8085" y="99634"/>
                    <a:pt x="7659" y="99947"/>
                    <a:pt x="8085" y="100104"/>
                  </a:cubicBezTo>
                  <a:cubicBezTo>
                    <a:pt x="8510" y="100261"/>
                    <a:pt x="9787" y="100261"/>
                    <a:pt x="9787" y="100261"/>
                  </a:cubicBezTo>
                  <a:cubicBezTo>
                    <a:pt x="9787" y="100261"/>
                    <a:pt x="9787" y="99947"/>
                    <a:pt x="9787" y="100104"/>
                  </a:cubicBezTo>
                  <a:cubicBezTo>
                    <a:pt x="9787" y="100261"/>
                    <a:pt x="9361" y="100574"/>
                    <a:pt x="9361" y="100574"/>
                  </a:cubicBezTo>
                  <a:cubicBezTo>
                    <a:pt x="9361" y="100574"/>
                    <a:pt x="8936" y="100887"/>
                    <a:pt x="9361" y="101044"/>
                  </a:cubicBezTo>
                  <a:cubicBezTo>
                    <a:pt x="9787" y="101044"/>
                    <a:pt x="10638" y="101044"/>
                    <a:pt x="10638" y="101044"/>
                  </a:cubicBezTo>
                  <a:cubicBezTo>
                    <a:pt x="10638" y="101044"/>
                    <a:pt x="10638" y="101201"/>
                    <a:pt x="10638" y="101514"/>
                  </a:cubicBezTo>
                  <a:cubicBezTo>
                    <a:pt x="10638" y="101671"/>
                    <a:pt x="10638" y="102140"/>
                    <a:pt x="10638" y="102140"/>
                  </a:cubicBezTo>
                  <a:cubicBezTo>
                    <a:pt x="10638" y="102297"/>
                    <a:pt x="10638" y="102610"/>
                    <a:pt x="10638" y="102610"/>
                  </a:cubicBezTo>
                  <a:cubicBezTo>
                    <a:pt x="10638" y="102610"/>
                    <a:pt x="10212" y="102767"/>
                    <a:pt x="11489" y="102767"/>
                  </a:cubicBezTo>
                  <a:cubicBezTo>
                    <a:pt x="12340" y="102767"/>
                    <a:pt x="12340" y="102610"/>
                    <a:pt x="12765" y="102610"/>
                  </a:cubicBezTo>
                  <a:cubicBezTo>
                    <a:pt x="13191" y="102610"/>
                    <a:pt x="13191" y="102767"/>
                    <a:pt x="13617" y="102924"/>
                  </a:cubicBezTo>
                  <a:cubicBezTo>
                    <a:pt x="13617" y="103237"/>
                    <a:pt x="13617" y="103394"/>
                    <a:pt x="13617" y="103550"/>
                  </a:cubicBezTo>
                  <a:cubicBezTo>
                    <a:pt x="14042" y="103707"/>
                    <a:pt x="15744" y="105274"/>
                    <a:pt x="15744" y="105274"/>
                  </a:cubicBezTo>
                  <a:cubicBezTo>
                    <a:pt x="15744" y="105274"/>
                    <a:pt x="16170" y="105900"/>
                    <a:pt x="16595" y="106057"/>
                  </a:cubicBezTo>
                  <a:cubicBezTo>
                    <a:pt x="16595" y="106214"/>
                    <a:pt x="17021" y="106370"/>
                    <a:pt x="17446" y="106527"/>
                  </a:cubicBezTo>
                  <a:cubicBezTo>
                    <a:pt x="17446" y="106527"/>
                    <a:pt x="18297" y="106997"/>
                    <a:pt x="18297" y="106997"/>
                  </a:cubicBezTo>
                  <a:cubicBezTo>
                    <a:pt x="19574" y="107310"/>
                    <a:pt x="19574" y="107310"/>
                    <a:pt x="19574" y="107310"/>
                  </a:cubicBezTo>
                  <a:cubicBezTo>
                    <a:pt x="21276" y="108407"/>
                    <a:pt x="21276" y="108407"/>
                    <a:pt x="21276" y="108407"/>
                  </a:cubicBezTo>
                  <a:cubicBezTo>
                    <a:pt x="21276" y="108407"/>
                    <a:pt x="22553" y="108877"/>
                    <a:pt x="22553" y="108877"/>
                  </a:cubicBezTo>
                  <a:cubicBezTo>
                    <a:pt x="22978" y="108877"/>
                    <a:pt x="23829" y="108563"/>
                    <a:pt x="23829" y="108563"/>
                  </a:cubicBezTo>
                  <a:cubicBezTo>
                    <a:pt x="23829" y="108563"/>
                    <a:pt x="25106" y="108720"/>
                    <a:pt x="25106" y="108877"/>
                  </a:cubicBezTo>
                  <a:cubicBezTo>
                    <a:pt x="24680" y="108877"/>
                    <a:pt x="24255" y="109503"/>
                    <a:pt x="24255" y="109660"/>
                  </a:cubicBezTo>
                  <a:cubicBezTo>
                    <a:pt x="24680" y="109817"/>
                    <a:pt x="24680" y="110130"/>
                    <a:pt x="24680" y="110130"/>
                  </a:cubicBezTo>
                  <a:cubicBezTo>
                    <a:pt x="23829" y="110287"/>
                    <a:pt x="23829" y="110287"/>
                    <a:pt x="23829" y="110287"/>
                  </a:cubicBezTo>
                  <a:cubicBezTo>
                    <a:pt x="22978" y="110443"/>
                    <a:pt x="22978" y="110443"/>
                    <a:pt x="22978" y="110443"/>
                  </a:cubicBezTo>
                  <a:cubicBezTo>
                    <a:pt x="21276" y="110443"/>
                    <a:pt x="21276" y="110443"/>
                    <a:pt x="21276" y="110443"/>
                  </a:cubicBezTo>
                  <a:cubicBezTo>
                    <a:pt x="20851" y="111070"/>
                    <a:pt x="20851" y="111070"/>
                    <a:pt x="20851" y="111070"/>
                  </a:cubicBezTo>
                  <a:cubicBezTo>
                    <a:pt x="22553" y="111383"/>
                    <a:pt x="22553" y="111383"/>
                    <a:pt x="22553" y="111383"/>
                  </a:cubicBezTo>
                  <a:cubicBezTo>
                    <a:pt x="22553" y="111383"/>
                    <a:pt x="23404" y="111697"/>
                    <a:pt x="23829" y="111697"/>
                  </a:cubicBezTo>
                  <a:cubicBezTo>
                    <a:pt x="23829" y="111853"/>
                    <a:pt x="23829" y="112480"/>
                    <a:pt x="23829" y="112480"/>
                  </a:cubicBezTo>
                  <a:cubicBezTo>
                    <a:pt x="23404" y="112480"/>
                    <a:pt x="21702" y="112480"/>
                    <a:pt x="21702" y="112480"/>
                  </a:cubicBezTo>
                  <a:cubicBezTo>
                    <a:pt x="21702" y="112480"/>
                    <a:pt x="20851" y="112950"/>
                    <a:pt x="20851" y="112950"/>
                  </a:cubicBezTo>
                  <a:cubicBezTo>
                    <a:pt x="20851" y="113107"/>
                    <a:pt x="20425" y="113107"/>
                    <a:pt x="21276" y="113577"/>
                  </a:cubicBezTo>
                  <a:cubicBezTo>
                    <a:pt x="21702" y="113890"/>
                    <a:pt x="23829" y="114830"/>
                    <a:pt x="23829" y="114830"/>
                  </a:cubicBezTo>
                  <a:cubicBezTo>
                    <a:pt x="23829" y="114830"/>
                    <a:pt x="25531" y="115770"/>
                    <a:pt x="25531" y="115770"/>
                  </a:cubicBezTo>
                  <a:cubicBezTo>
                    <a:pt x="25531" y="115926"/>
                    <a:pt x="26808" y="116553"/>
                    <a:pt x="26808" y="116553"/>
                  </a:cubicBezTo>
                  <a:cubicBezTo>
                    <a:pt x="27234" y="116553"/>
                    <a:pt x="27234" y="117180"/>
                    <a:pt x="27234" y="117180"/>
                  </a:cubicBezTo>
                  <a:cubicBezTo>
                    <a:pt x="26808" y="117493"/>
                    <a:pt x="26808" y="117493"/>
                    <a:pt x="26808" y="117493"/>
                  </a:cubicBezTo>
                  <a:cubicBezTo>
                    <a:pt x="26382" y="117963"/>
                    <a:pt x="26382" y="117963"/>
                    <a:pt x="26382" y="117963"/>
                  </a:cubicBezTo>
                  <a:cubicBezTo>
                    <a:pt x="25957" y="118433"/>
                    <a:pt x="25957" y="118433"/>
                    <a:pt x="25957" y="118433"/>
                  </a:cubicBezTo>
                  <a:cubicBezTo>
                    <a:pt x="26382" y="118746"/>
                    <a:pt x="26382" y="118746"/>
                    <a:pt x="26382" y="118746"/>
                  </a:cubicBezTo>
                  <a:cubicBezTo>
                    <a:pt x="25957" y="119060"/>
                    <a:pt x="25957" y="119060"/>
                    <a:pt x="25957" y="119060"/>
                  </a:cubicBezTo>
                  <a:cubicBezTo>
                    <a:pt x="25106" y="119530"/>
                    <a:pt x="25106" y="119530"/>
                    <a:pt x="25106" y="119530"/>
                  </a:cubicBezTo>
                  <a:cubicBezTo>
                    <a:pt x="27234" y="119686"/>
                    <a:pt x="27234" y="119686"/>
                    <a:pt x="27234" y="119686"/>
                  </a:cubicBezTo>
                  <a:cubicBezTo>
                    <a:pt x="29787" y="119530"/>
                    <a:pt x="29787" y="119530"/>
                    <a:pt x="29787" y="119530"/>
                  </a:cubicBezTo>
                  <a:cubicBezTo>
                    <a:pt x="29787" y="119530"/>
                    <a:pt x="30212" y="119843"/>
                    <a:pt x="30212" y="119843"/>
                  </a:cubicBezTo>
                  <a:cubicBezTo>
                    <a:pt x="30638" y="120000"/>
                    <a:pt x="32765" y="119843"/>
                    <a:pt x="32765" y="119843"/>
                  </a:cubicBezTo>
                  <a:cubicBezTo>
                    <a:pt x="34468" y="119530"/>
                    <a:pt x="34468" y="119530"/>
                    <a:pt x="34468" y="119530"/>
                  </a:cubicBezTo>
                  <a:cubicBezTo>
                    <a:pt x="35744" y="119216"/>
                    <a:pt x="35744" y="119216"/>
                    <a:pt x="35744" y="119216"/>
                  </a:cubicBezTo>
                  <a:cubicBezTo>
                    <a:pt x="35744" y="118903"/>
                    <a:pt x="35744" y="118903"/>
                    <a:pt x="35744" y="118903"/>
                  </a:cubicBezTo>
                  <a:cubicBezTo>
                    <a:pt x="35744" y="118903"/>
                    <a:pt x="36595" y="118433"/>
                    <a:pt x="36595" y="118433"/>
                  </a:cubicBezTo>
                  <a:cubicBezTo>
                    <a:pt x="37021" y="118433"/>
                    <a:pt x="38297" y="118590"/>
                    <a:pt x="38297" y="118590"/>
                  </a:cubicBezTo>
                  <a:cubicBezTo>
                    <a:pt x="38297" y="118590"/>
                    <a:pt x="39574" y="118590"/>
                    <a:pt x="39574" y="118746"/>
                  </a:cubicBezTo>
                  <a:cubicBezTo>
                    <a:pt x="39574" y="118903"/>
                    <a:pt x="40425" y="119060"/>
                    <a:pt x="40425" y="119060"/>
                  </a:cubicBezTo>
                  <a:cubicBezTo>
                    <a:pt x="41702" y="119060"/>
                    <a:pt x="41702" y="119060"/>
                    <a:pt x="41702" y="119060"/>
                  </a:cubicBezTo>
                  <a:cubicBezTo>
                    <a:pt x="42978" y="118903"/>
                    <a:pt x="42978" y="118903"/>
                    <a:pt x="42978" y="118903"/>
                  </a:cubicBezTo>
                  <a:cubicBezTo>
                    <a:pt x="44680" y="118746"/>
                    <a:pt x="44680" y="118746"/>
                    <a:pt x="44680" y="118746"/>
                  </a:cubicBezTo>
                  <a:cubicBezTo>
                    <a:pt x="44680" y="118746"/>
                    <a:pt x="44255" y="118433"/>
                    <a:pt x="44680" y="118433"/>
                  </a:cubicBezTo>
                  <a:cubicBezTo>
                    <a:pt x="45106" y="118433"/>
                    <a:pt x="46382" y="118433"/>
                    <a:pt x="46382" y="118433"/>
                  </a:cubicBezTo>
                  <a:cubicBezTo>
                    <a:pt x="46382" y="118433"/>
                    <a:pt x="46808" y="118746"/>
                    <a:pt x="47234" y="118746"/>
                  </a:cubicBezTo>
                  <a:cubicBezTo>
                    <a:pt x="47234" y="118746"/>
                    <a:pt x="48085" y="118433"/>
                    <a:pt x="47659" y="118276"/>
                  </a:cubicBezTo>
                  <a:cubicBezTo>
                    <a:pt x="47234" y="118120"/>
                    <a:pt x="45531" y="117806"/>
                    <a:pt x="45531" y="117806"/>
                  </a:cubicBezTo>
                  <a:cubicBezTo>
                    <a:pt x="45531" y="117806"/>
                    <a:pt x="44680" y="117336"/>
                    <a:pt x="44680" y="117180"/>
                  </a:cubicBezTo>
                  <a:cubicBezTo>
                    <a:pt x="44255" y="117023"/>
                    <a:pt x="44255" y="116553"/>
                    <a:pt x="43829" y="116396"/>
                  </a:cubicBezTo>
                  <a:cubicBezTo>
                    <a:pt x="43404" y="116396"/>
                    <a:pt x="42978" y="116240"/>
                    <a:pt x="42978" y="115926"/>
                  </a:cubicBezTo>
                  <a:cubicBezTo>
                    <a:pt x="43404" y="115456"/>
                    <a:pt x="43404" y="115300"/>
                    <a:pt x="43404" y="115300"/>
                  </a:cubicBezTo>
                  <a:cubicBezTo>
                    <a:pt x="43404" y="115143"/>
                    <a:pt x="43404" y="114516"/>
                    <a:pt x="43404" y="114516"/>
                  </a:cubicBezTo>
                  <a:cubicBezTo>
                    <a:pt x="43404" y="114516"/>
                    <a:pt x="42978" y="114203"/>
                    <a:pt x="44255" y="113890"/>
                  </a:cubicBezTo>
                  <a:cubicBezTo>
                    <a:pt x="45531" y="113577"/>
                    <a:pt x="45531" y="113263"/>
                    <a:pt x="45957" y="113420"/>
                  </a:cubicBezTo>
                  <a:cubicBezTo>
                    <a:pt x="46382" y="113577"/>
                    <a:pt x="47234" y="113890"/>
                    <a:pt x="47659" y="113890"/>
                  </a:cubicBezTo>
                  <a:cubicBezTo>
                    <a:pt x="47659" y="114046"/>
                    <a:pt x="48085" y="114046"/>
                    <a:pt x="48510" y="114203"/>
                  </a:cubicBezTo>
                  <a:cubicBezTo>
                    <a:pt x="48510" y="114360"/>
                    <a:pt x="48085" y="114516"/>
                    <a:pt x="48936" y="114516"/>
                  </a:cubicBezTo>
                  <a:cubicBezTo>
                    <a:pt x="49361" y="114516"/>
                    <a:pt x="50212" y="114516"/>
                    <a:pt x="50212" y="114516"/>
                  </a:cubicBezTo>
                  <a:cubicBezTo>
                    <a:pt x="50212" y="114516"/>
                    <a:pt x="50638" y="114516"/>
                    <a:pt x="50638" y="114360"/>
                  </a:cubicBezTo>
                  <a:cubicBezTo>
                    <a:pt x="50638" y="114203"/>
                    <a:pt x="50638" y="113733"/>
                    <a:pt x="50212" y="113733"/>
                  </a:cubicBezTo>
                  <a:cubicBezTo>
                    <a:pt x="49787" y="113577"/>
                    <a:pt x="49361" y="113420"/>
                    <a:pt x="49361" y="113420"/>
                  </a:cubicBezTo>
                  <a:cubicBezTo>
                    <a:pt x="49361" y="113420"/>
                    <a:pt x="50212" y="113263"/>
                    <a:pt x="48936" y="113107"/>
                  </a:cubicBezTo>
                  <a:cubicBezTo>
                    <a:pt x="47659" y="112793"/>
                    <a:pt x="47659" y="112637"/>
                    <a:pt x="48085" y="112480"/>
                  </a:cubicBezTo>
                  <a:cubicBezTo>
                    <a:pt x="48936" y="112323"/>
                    <a:pt x="50638" y="112480"/>
                    <a:pt x="50638" y="112480"/>
                  </a:cubicBezTo>
                  <a:cubicBezTo>
                    <a:pt x="51914" y="112323"/>
                    <a:pt x="51914" y="112323"/>
                    <a:pt x="51914" y="112323"/>
                  </a:cubicBezTo>
                  <a:cubicBezTo>
                    <a:pt x="51914" y="112323"/>
                    <a:pt x="52765" y="112010"/>
                    <a:pt x="53617" y="112167"/>
                  </a:cubicBezTo>
                  <a:cubicBezTo>
                    <a:pt x="54042" y="112323"/>
                    <a:pt x="55744" y="112167"/>
                    <a:pt x="55744" y="112167"/>
                  </a:cubicBezTo>
                  <a:cubicBezTo>
                    <a:pt x="57872" y="112323"/>
                    <a:pt x="57872" y="112323"/>
                    <a:pt x="57872" y="112323"/>
                  </a:cubicBezTo>
                  <a:cubicBezTo>
                    <a:pt x="58723" y="112010"/>
                    <a:pt x="58723" y="112010"/>
                    <a:pt x="58723" y="112010"/>
                  </a:cubicBezTo>
                  <a:cubicBezTo>
                    <a:pt x="60851" y="112323"/>
                    <a:pt x="60851" y="112323"/>
                    <a:pt x="60851" y="112323"/>
                  </a:cubicBezTo>
                  <a:cubicBezTo>
                    <a:pt x="60851" y="112323"/>
                    <a:pt x="60425" y="112323"/>
                    <a:pt x="61702" y="112480"/>
                  </a:cubicBezTo>
                  <a:cubicBezTo>
                    <a:pt x="62553" y="112480"/>
                    <a:pt x="63829" y="112167"/>
                    <a:pt x="63829" y="112010"/>
                  </a:cubicBezTo>
                  <a:cubicBezTo>
                    <a:pt x="64255" y="112010"/>
                    <a:pt x="65957" y="110913"/>
                    <a:pt x="65957" y="110913"/>
                  </a:cubicBezTo>
                  <a:cubicBezTo>
                    <a:pt x="67234" y="107780"/>
                    <a:pt x="67234" y="107780"/>
                    <a:pt x="67234" y="107780"/>
                  </a:cubicBezTo>
                  <a:cubicBezTo>
                    <a:pt x="67234" y="107780"/>
                    <a:pt x="68936" y="107310"/>
                    <a:pt x="68510" y="107310"/>
                  </a:cubicBezTo>
                  <a:cubicBezTo>
                    <a:pt x="68510" y="107154"/>
                    <a:pt x="68510" y="106057"/>
                    <a:pt x="68510" y="105900"/>
                  </a:cubicBezTo>
                  <a:cubicBezTo>
                    <a:pt x="68510" y="105744"/>
                    <a:pt x="69361" y="104647"/>
                    <a:pt x="69361" y="104647"/>
                  </a:cubicBezTo>
                  <a:cubicBezTo>
                    <a:pt x="69361" y="104647"/>
                    <a:pt x="71063" y="104177"/>
                    <a:pt x="70212" y="103707"/>
                  </a:cubicBezTo>
                  <a:cubicBezTo>
                    <a:pt x="69787" y="103237"/>
                    <a:pt x="69361" y="102454"/>
                    <a:pt x="69361" y="102454"/>
                  </a:cubicBezTo>
                  <a:cubicBezTo>
                    <a:pt x="69361" y="102454"/>
                    <a:pt x="68936" y="101671"/>
                    <a:pt x="68936" y="101514"/>
                  </a:cubicBezTo>
                  <a:cubicBezTo>
                    <a:pt x="68936" y="101357"/>
                    <a:pt x="70638" y="100574"/>
                    <a:pt x="70638" y="100574"/>
                  </a:cubicBezTo>
                  <a:cubicBezTo>
                    <a:pt x="69361" y="99164"/>
                    <a:pt x="69361" y="99164"/>
                    <a:pt x="69361" y="99164"/>
                  </a:cubicBezTo>
                  <a:cubicBezTo>
                    <a:pt x="69361" y="99164"/>
                    <a:pt x="70212" y="98694"/>
                    <a:pt x="70212" y="98537"/>
                  </a:cubicBezTo>
                  <a:cubicBezTo>
                    <a:pt x="70212" y="98381"/>
                    <a:pt x="69361" y="96971"/>
                    <a:pt x="69361" y="96971"/>
                  </a:cubicBezTo>
                  <a:cubicBezTo>
                    <a:pt x="69361" y="96657"/>
                    <a:pt x="69361" y="96657"/>
                    <a:pt x="69361" y="96657"/>
                  </a:cubicBezTo>
                  <a:cubicBezTo>
                    <a:pt x="69361" y="96657"/>
                    <a:pt x="70638" y="95874"/>
                    <a:pt x="70212" y="95718"/>
                  </a:cubicBezTo>
                  <a:cubicBezTo>
                    <a:pt x="70212" y="95561"/>
                    <a:pt x="70212" y="94778"/>
                    <a:pt x="70212" y="94778"/>
                  </a:cubicBezTo>
                  <a:cubicBezTo>
                    <a:pt x="69361" y="93838"/>
                    <a:pt x="69361" y="93838"/>
                    <a:pt x="69361" y="93838"/>
                  </a:cubicBezTo>
                  <a:cubicBezTo>
                    <a:pt x="69361" y="93838"/>
                    <a:pt x="70212" y="93681"/>
                    <a:pt x="69787" y="93524"/>
                  </a:cubicBezTo>
                  <a:cubicBezTo>
                    <a:pt x="69361" y="93211"/>
                    <a:pt x="68936" y="93054"/>
                    <a:pt x="68936" y="93054"/>
                  </a:cubicBezTo>
                  <a:cubicBezTo>
                    <a:pt x="68936" y="92741"/>
                    <a:pt x="68936" y="92741"/>
                    <a:pt x="68936" y="92741"/>
                  </a:cubicBezTo>
                  <a:cubicBezTo>
                    <a:pt x="69361" y="92428"/>
                    <a:pt x="69361" y="92428"/>
                    <a:pt x="69361" y="92428"/>
                  </a:cubicBezTo>
                  <a:cubicBezTo>
                    <a:pt x="70212" y="92114"/>
                    <a:pt x="70212" y="92114"/>
                    <a:pt x="70212" y="92114"/>
                  </a:cubicBezTo>
                  <a:cubicBezTo>
                    <a:pt x="69787" y="91174"/>
                    <a:pt x="69787" y="91174"/>
                    <a:pt x="69787" y="91174"/>
                  </a:cubicBezTo>
                  <a:cubicBezTo>
                    <a:pt x="68085" y="91018"/>
                    <a:pt x="68085" y="91018"/>
                    <a:pt x="68085" y="91018"/>
                  </a:cubicBezTo>
                  <a:cubicBezTo>
                    <a:pt x="68085" y="91018"/>
                    <a:pt x="68085" y="90704"/>
                    <a:pt x="68510" y="90704"/>
                  </a:cubicBezTo>
                  <a:cubicBezTo>
                    <a:pt x="69361" y="90548"/>
                    <a:pt x="72340" y="90078"/>
                    <a:pt x="72340" y="90078"/>
                  </a:cubicBezTo>
                  <a:cubicBezTo>
                    <a:pt x="72340" y="90078"/>
                    <a:pt x="73191" y="89608"/>
                    <a:pt x="73617" y="89608"/>
                  </a:cubicBezTo>
                  <a:cubicBezTo>
                    <a:pt x="73617" y="89451"/>
                    <a:pt x="77021" y="88668"/>
                    <a:pt x="77021" y="88668"/>
                  </a:cubicBezTo>
                  <a:cubicBezTo>
                    <a:pt x="77021" y="88668"/>
                    <a:pt x="77021" y="88198"/>
                    <a:pt x="77021" y="88041"/>
                  </a:cubicBezTo>
                  <a:cubicBezTo>
                    <a:pt x="77446" y="88041"/>
                    <a:pt x="77446" y="87885"/>
                    <a:pt x="77446" y="87571"/>
                  </a:cubicBezTo>
                  <a:cubicBezTo>
                    <a:pt x="77872" y="87571"/>
                    <a:pt x="77021" y="86161"/>
                    <a:pt x="77021" y="85691"/>
                  </a:cubicBezTo>
                  <a:cubicBezTo>
                    <a:pt x="77446" y="85378"/>
                    <a:pt x="78297" y="86005"/>
                    <a:pt x="78297" y="86005"/>
                  </a:cubicBezTo>
                  <a:cubicBezTo>
                    <a:pt x="78723" y="86475"/>
                    <a:pt x="78723" y="86475"/>
                    <a:pt x="78723" y="86475"/>
                  </a:cubicBezTo>
                  <a:cubicBezTo>
                    <a:pt x="78723" y="87415"/>
                    <a:pt x="78723" y="87415"/>
                    <a:pt x="78723" y="87415"/>
                  </a:cubicBezTo>
                  <a:cubicBezTo>
                    <a:pt x="80000" y="87571"/>
                    <a:pt x="80000" y="87571"/>
                    <a:pt x="80000" y="87571"/>
                  </a:cubicBezTo>
                  <a:cubicBezTo>
                    <a:pt x="80425" y="88041"/>
                    <a:pt x="80425" y="88041"/>
                    <a:pt x="80425" y="88041"/>
                  </a:cubicBezTo>
                  <a:cubicBezTo>
                    <a:pt x="80425" y="88041"/>
                    <a:pt x="80000" y="88511"/>
                    <a:pt x="80425" y="88511"/>
                  </a:cubicBezTo>
                  <a:cubicBezTo>
                    <a:pt x="80851" y="88355"/>
                    <a:pt x="80851" y="88355"/>
                    <a:pt x="80851" y="88355"/>
                  </a:cubicBezTo>
                  <a:cubicBezTo>
                    <a:pt x="81276" y="87415"/>
                    <a:pt x="81276" y="87415"/>
                    <a:pt x="81276" y="87415"/>
                  </a:cubicBezTo>
                  <a:cubicBezTo>
                    <a:pt x="81276" y="87415"/>
                    <a:pt x="82978" y="87415"/>
                    <a:pt x="82553" y="87101"/>
                  </a:cubicBezTo>
                  <a:cubicBezTo>
                    <a:pt x="82553" y="86945"/>
                    <a:pt x="82127" y="86631"/>
                    <a:pt x="82553" y="86631"/>
                  </a:cubicBezTo>
                  <a:cubicBezTo>
                    <a:pt x="85106" y="86475"/>
                    <a:pt x="84255" y="86475"/>
                    <a:pt x="85531" y="86161"/>
                  </a:cubicBezTo>
                  <a:cubicBezTo>
                    <a:pt x="85531" y="86161"/>
                    <a:pt x="86382" y="85535"/>
                    <a:pt x="86382" y="85535"/>
                  </a:cubicBezTo>
                  <a:cubicBezTo>
                    <a:pt x="86382" y="85378"/>
                    <a:pt x="86808" y="85065"/>
                    <a:pt x="86808" y="85065"/>
                  </a:cubicBezTo>
                  <a:cubicBezTo>
                    <a:pt x="85957" y="84908"/>
                    <a:pt x="85957" y="84908"/>
                    <a:pt x="85957" y="84908"/>
                  </a:cubicBezTo>
                  <a:cubicBezTo>
                    <a:pt x="85531" y="84438"/>
                    <a:pt x="85531" y="84438"/>
                    <a:pt x="85531" y="84438"/>
                  </a:cubicBezTo>
                  <a:cubicBezTo>
                    <a:pt x="85531" y="84438"/>
                    <a:pt x="85957" y="84125"/>
                    <a:pt x="86382" y="84281"/>
                  </a:cubicBezTo>
                  <a:cubicBezTo>
                    <a:pt x="86382" y="84438"/>
                    <a:pt x="86808" y="84751"/>
                    <a:pt x="87234" y="84751"/>
                  </a:cubicBezTo>
                  <a:cubicBezTo>
                    <a:pt x="87659" y="84751"/>
                    <a:pt x="88936" y="84281"/>
                    <a:pt x="88936" y="84281"/>
                  </a:cubicBezTo>
                  <a:cubicBezTo>
                    <a:pt x="88936" y="83812"/>
                    <a:pt x="85957" y="83185"/>
                    <a:pt x="85106" y="83028"/>
                  </a:cubicBezTo>
                  <a:cubicBezTo>
                    <a:pt x="85106" y="82402"/>
                    <a:pt x="89361" y="81618"/>
                    <a:pt x="89361" y="81462"/>
                  </a:cubicBezTo>
                  <a:cubicBezTo>
                    <a:pt x="89787" y="81305"/>
                    <a:pt x="89787" y="81305"/>
                    <a:pt x="89787" y="81148"/>
                  </a:cubicBezTo>
                  <a:cubicBezTo>
                    <a:pt x="89787" y="80992"/>
                    <a:pt x="89361" y="80835"/>
                    <a:pt x="88936" y="80992"/>
                  </a:cubicBezTo>
                  <a:cubicBezTo>
                    <a:pt x="88936" y="80992"/>
                    <a:pt x="88510" y="81305"/>
                    <a:pt x="88085" y="81305"/>
                  </a:cubicBezTo>
                  <a:cubicBezTo>
                    <a:pt x="88085" y="81305"/>
                    <a:pt x="87234" y="81305"/>
                    <a:pt x="87234" y="81305"/>
                  </a:cubicBezTo>
                  <a:cubicBezTo>
                    <a:pt x="87234" y="81305"/>
                    <a:pt x="86808" y="80992"/>
                    <a:pt x="87234" y="80835"/>
                  </a:cubicBezTo>
                  <a:cubicBezTo>
                    <a:pt x="87659" y="80678"/>
                    <a:pt x="87234" y="80678"/>
                    <a:pt x="88085" y="80522"/>
                  </a:cubicBezTo>
                  <a:cubicBezTo>
                    <a:pt x="88510" y="80365"/>
                    <a:pt x="88936" y="80365"/>
                    <a:pt x="89361" y="80365"/>
                  </a:cubicBezTo>
                  <a:cubicBezTo>
                    <a:pt x="89361" y="80208"/>
                    <a:pt x="89787" y="80052"/>
                    <a:pt x="90212" y="80052"/>
                  </a:cubicBezTo>
                  <a:cubicBezTo>
                    <a:pt x="90638" y="80052"/>
                    <a:pt x="92765" y="79582"/>
                    <a:pt x="92765" y="79582"/>
                  </a:cubicBezTo>
                  <a:cubicBezTo>
                    <a:pt x="93191" y="79268"/>
                    <a:pt x="93191" y="79268"/>
                    <a:pt x="93191" y="79268"/>
                  </a:cubicBezTo>
                  <a:cubicBezTo>
                    <a:pt x="93191" y="79268"/>
                    <a:pt x="91914" y="78798"/>
                    <a:pt x="91914" y="78798"/>
                  </a:cubicBezTo>
                  <a:cubicBezTo>
                    <a:pt x="91914" y="78798"/>
                    <a:pt x="89787" y="78172"/>
                    <a:pt x="89787" y="78172"/>
                  </a:cubicBezTo>
                  <a:cubicBezTo>
                    <a:pt x="89787" y="78172"/>
                    <a:pt x="88936" y="78172"/>
                    <a:pt x="88936" y="78015"/>
                  </a:cubicBezTo>
                  <a:cubicBezTo>
                    <a:pt x="88936" y="78015"/>
                    <a:pt x="88085" y="77702"/>
                    <a:pt x="88085" y="77702"/>
                  </a:cubicBezTo>
                  <a:cubicBezTo>
                    <a:pt x="87234" y="76919"/>
                    <a:pt x="86382" y="77545"/>
                    <a:pt x="84680" y="77232"/>
                  </a:cubicBezTo>
                  <a:cubicBezTo>
                    <a:pt x="84680" y="77232"/>
                    <a:pt x="83829" y="76605"/>
                    <a:pt x="83829" y="76605"/>
                  </a:cubicBezTo>
                  <a:cubicBezTo>
                    <a:pt x="83829" y="76605"/>
                    <a:pt x="84680" y="76605"/>
                    <a:pt x="84680" y="76449"/>
                  </a:cubicBezTo>
                  <a:cubicBezTo>
                    <a:pt x="84680" y="76135"/>
                    <a:pt x="83829" y="75822"/>
                    <a:pt x="83829" y="75822"/>
                  </a:cubicBezTo>
                  <a:cubicBezTo>
                    <a:pt x="82978" y="75509"/>
                    <a:pt x="82978" y="75509"/>
                    <a:pt x="82978" y="75509"/>
                  </a:cubicBezTo>
                  <a:cubicBezTo>
                    <a:pt x="81276" y="74882"/>
                    <a:pt x="81702" y="76292"/>
                    <a:pt x="80425" y="75039"/>
                  </a:cubicBezTo>
                  <a:cubicBezTo>
                    <a:pt x="80425" y="75039"/>
                    <a:pt x="80000" y="75039"/>
                    <a:pt x="79574" y="74725"/>
                  </a:cubicBezTo>
                  <a:cubicBezTo>
                    <a:pt x="79148" y="74569"/>
                    <a:pt x="77872" y="74099"/>
                    <a:pt x="77872" y="74099"/>
                  </a:cubicBezTo>
                  <a:cubicBezTo>
                    <a:pt x="77872" y="74099"/>
                    <a:pt x="77446" y="73629"/>
                    <a:pt x="77446" y="73629"/>
                  </a:cubicBezTo>
                  <a:cubicBezTo>
                    <a:pt x="77021" y="73629"/>
                    <a:pt x="76595" y="73159"/>
                    <a:pt x="76595" y="73159"/>
                  </a:cubicBezTo>
                  <a:cubicBezTo>
                    <a:pt x="74468" y="73629"/>
                    <a:pt x="74468" y="73629"/>
                    <a:pt x="74468" y="73629"/>
                  </a:cubicBezTo>
                  <a:cubicBezTo>
                    <a:pt x="73191" y="74099"/>
                    <a:pt x="73191" y="74099"/>
                    <a:pt x="73191" y="74099"/>
                  </a:cubicBezTo>
                  <a:cubicBezTo>
                    <a:pt x="73191" y="74099"/>
                    <a:pt x="72765" y="73785"/>
                    <a:pt x="72765" y="73785"/>
                  </a:cubicBezTo>
                  <a:cubicBezTo>
                    <a:pt x="72765" y="73785"/>
                    <a:pt x="72765" y="73159"/>
                    <a:pt x="72765" y="73159"/>
                  </a:cubicBezTo>
                  <a:cubicBezTo>
                    <a:pt x="72765" y="73159"/>
                    <a:pt x="71489" y="73002"/>
                    <a:pt x="71063" y="73002"/>
                  </a:cubicBezTo>
                  <a:cubicBezTo>
                    <a:pt x="71063" y="73002"/>
                    <a:pt x="69787" y="73002"/>
                    <a:pt x="69787" y="73002"/>
                  </a:cubicBezTo>
                  <a:cubicBezTo>
                    <a:pt x="68085" y="72845"/>
                    <a:pt x="68085" y="72845"/>
                    <a:pt x="68085" y="72845"/>
                  </a:cubicBezTo>
                  <a:cubicBezTo>
                    <a:pt x="68085" y="72375"/>
                    <a:pt x="68085" y="72375"/>
                    <a:pt x="68085" y="72375"/>
                  </a:cubicBezTo>
                  <a:cubicBezTo>
                    <a:pt x="68085" y="72375"/>
                    <a:pt x="68936" y="72062"/>
                    <a:pt x="68510" y="71906"/>
                  </a:cubicBezTo>
                  <a:cubicBezTo>
                    <a:pt x="68510" y="71749"/>
                    <a:pt x="67234" y="71436"/>
                    <a:pt x="67234" y="71436"/>
                  </a:cubicBezTo>
                  <a:cubicBezTo>
                    <a:pt x="67234" y="71122"/>
                    <a:pt x="67234" y="71122"/>
                    <a:pt x="67234" y="71122"/>
                  </a:cubicBezTo>
                  <a:cubicBezTo>
                    <a:pt x="65957" y="70496"/>
                    <a:pt x="65957" y="70496"/>
                    <a:pt x="65957" y="70496"/>
                  </a:cubicBezTo>
                  <a:cubicBezTo>
                    <a:pt x="65957" y="70496"/>
                    <a:pt x="66808" y="70026"/>
                    <a:pt x="66808" y="70026"/>
                  </a:cubicBezTo>
                  <a:cubicBezTo>
                    <a:pt x="66808" y="69869"/>
                    <a:pt x="65106" y="68459"/>
                    <a:pt x="65106" y="68459"/>
                  </a:cubicBezTo>
                  <a:cubicBezTo>
                    <a:pt x="65106" y="68459"/>
                    <a:pt x="65957" y="67832"/>
                    <a:pt x="65957" y="67676"/>
                  </a:cubicBezTo>
                  <a:cubicBezTo>
                    <a:pt x="65957" y="67676"/>
                    <a:pt x="65106" y="67049"/>
                    <a:pt x="65106" y="67049"/>
                  </a:cubicBezTo>
                  <a:cubicBezTo>
                    <a:pt x="64255" y="67049"/>
                    <a:pt x="64255" y="67049"/>
                    <a:pt x="64255" y="67049"/>
                  </a:cubicBezTo>
                  <a:cubicBezTo>
                    <a:pt x="64255" y="66422"/>
                    <a:pt x="64255" y="66422"/>
                    <a:pt x="64255" y="66422"/>
                  </a:cubicBezTo>
                  <a:cubicBezTo>
                    <a:pt x="64680" y="65953"/>
                    <a:pt x="64680" y="65953"/>
                    <a:pt x="64680" y="65953"/>
                  </a:cubicBezTo>
                  <a:cubicBezTo>
                    <a:pt x="63829" y="65639"/>
                    <a:pt x="63829" y="65639"/>
                    <a:pt x="63829" y="65639"/>
                  </a:cubicBezTo>
                  <a:cubicBezTo>
                    <a:pt x="63829" y="65639"/>
                    <a:pt x="64255" y="65326"/>
                    <a:pt x="64680" y="65326"/>
                  </a:cubicBezTo>
                  <a:cubicBezTo>
                    <a:pt x="64680" y="65326"/>
                    <a:pt x="64680" y="64699"/>
                    <a:pt x="64680" y="64699"/>
                  </a:cubicBezTo>
                  <a:cubicBezTo>
                    <a:pt x="64680" y="64699"/>
                    <a:pt x="65106" y="64386"/>
                    <a:pt x="65531" y="64386"/>
                  </a:cubicBezTo>
                  <a:cubicBezTo>
                    <a:pt x="65531" y="64386"/>
                    <a:pt x="66808" y="64699"/>
                    <a:pt x="66808" y="64699"/>
                  </a:cubicBezTo>
                  <a:cubicBezTo>
                    <a:pt x="66808" y="64699"/>
                    <a:pt x="68085" y="64856"/>
                    <a:pt x="68085" y="64699"/>
                  </a:cubicBezTo>
                  <a:cubicBezTo>
                    <a:pt x="68085" y="64699"/>
                    <a:pt x="67659" y="64229"/>
                    <a:pt x="67659" y="64229"/>
                  </a:cubicBezTo>
                  <a:cubicBezTo>
                    <a:pt x="67659" y="64073"/>
                    <a:pt x="66808" y="63759"/>
                    <a:pt x="66808" y="63759"/>
                  </a:cubicBezTo>
                  <a:cubicBezTo>
                    <a:pt x="66382" y="63603"/>
                    <a:pt x="66382" y="62819"/>
                    <a:pt x="66382" y="62819"/>
                  </a:cubicBezTo>
                  <a:cubicBezTo>
                    <a:pt x="66382" y="62819"/>
                    <a:pt x="65531" y="62193"/>
                    <a:pt x="65957" y="62193"/>
                  </a:cubicBezTo>
                  <a:cubicBezTo>
                    <a:pt x="65957" y="62193"/>
                    <a:pt x="66382" y="61879"/>
                    <a:pt x="66382" y="61879"/>
                  </a:cubicBezTo>
                  <a:cubicBezTo>
                    <a:pt x="66808" y="60783"/>
                    <a:pt x="66808" y="60783"/>
                    <a:pt x="66808" y="60783"/>
                  </a:cubicBezTo>
                  <a:cubicBezTo>
                    <a:pt x="67234" y="59843"/>
                    <a:pt x="67234" y="59843"/>
                    <a:pt x="67234" y="59843"/>
                  </a:cubicBezTo>
                  <a:cubicBezTo>
                    <a:pt x="65957" y="59373"/>
                    <a:pt x="65957" y="59373"/>
                    <a:pt x="65957" y="59373"/>
                  </a:cubicBezTo>
                  <a:cubicBezTo>
                    <a:pt x="65531" y="59060"/>
                    <a:pt x="65531" y="59060"/>
                    <a:pt x="65531" y="59060"/>
                  </a:cubicBezTo>
                  <a:cubicBezTo>
                    <a:pt x="64680" y="58746"/>
                    <a:pt x="64680" y="58746"/>
                    <a:pt x="64680" y="58746"/>
                  </a:cubicBezTo>
                  <a:cubicBezTo>
                    <a:pt x="65531" y="57806"/>
                    <a:pt x="65531" y="57806"/>
                    <a:pt x="65531" y="57806"/>
                  </a:cubicBezTo>
                  <a:cubicBezTo>
                    <a:pt x="67234" y="57806"/>
                    <a:pt x="67234" y="57806"/>
                    <a:pt x="67234" y="57806"/>
                  </a:cubicBezTo>
                  <a:cubicBezTo>
                    <a:pt x="68085" y="57336"/>
                    <a:pt x="68085" y="57336"/>
                    <a:pt x="68085" y="57336"/>
                  </a:cubicBezTo>
                  <a:cubicBezTo>
                    <a:pt x="68085" y="57336"/>
                    <a:pt x="69361" y="57023"/>
                    <a:pt x="69361" y="56866"/>
                  </a:cubicBezTo>
                  <a:cubicBezTo>
                    <a:pt x="69361" y="56866"/>
                    <a:pt x="69787" y="56240"/>
                    <a:pt x="69787" y="56240"/>
                  </a:cubicBezTo>
                  <a:cubicBezTo>
                    <a:pt x="69361" y="55770"/>
                    <a:pt x="69361" y="55770"/>
                    <a:pt x="69361" y="55770"/>
                  </a:cubicBezTo>
                  <a:cubicBezTo>
                    <a:pt x="70212" y="55926"/>
                    <a:pt x="70212" y="55926"/>
                    <a:pt x="70212" y="55926"/>
                  </a:cubicBezTo>
                  <a:cubicBezTo>
                    <a:pt x="70212" y="55456"/>
                    <a:pt x="70212" y="55456"/>
                    <a:pt x="70212" y="55456"/>
                  </a:cubicBezTo>
                  <a:cubicBezTo>
                    <a:pt x="70212" y="55456"/>
                    <a:pt x="70638" y="54986"/>
                    <a:pt x="70638" y="54986"/>
                  </a:cubicBezTo>
                  <a:cubicBezTo>
                    <a:pt x="71063" y="54986"/>
                    <a:pt x="71489" y="54830"/>
                    <a:pt x="71489" y="54830"/>
                  </a:cubicBezTo>
                  <a:cubicBezTo>
                    <a:pt x="71489" y="54830"/>
                    <a:pt x="72340" y="54203"/>
                    <a:pt x="72340" y="54203"/>
                  </a:cubicBezTo>
                  <a:cubicBezTo>
                    <a:pt x="72340" y="54203"/>
                    <a:pt x="72765" y="54360"/>
                    <a:pt x="73191" y="54203"/>
                  </a:cubicBezTo>
                  <a:cubicBezTo>
                    <a:pt x="73617" y="54046"/>
                    <a:pt x="73617" y="54046"/>
                    <a:pt x="73617" y="53890"/>
                  </a:cubicBezTo>
                  <a:cubicBezTo>
                    <a:pt x="74042" y="53577"/>
                    <a:pt x="74893" y="52950"/>
                    <a:pt x="74893" y="52950"/>
                  </a:cubicBezTo>
                  <a:cubicBezTo>
                    <a:pt x="74893" y="52950"/>
                    <a:pt x="74893" y="52793"/>
                    <a:pt x="74893" y="52637"/>
                  </a:cubicBezTo>
                  <a:cubicBezTo>
                    <a:pt x="75319" y="52637"/>
                    <a:pt x="76170" y="52637"/>
                    <a:pt x="76170" y="52480"/>
                  </a:cubicBezTo>
                  <a:cubicBezTo>
                    <a:pt x="75744" y="52323"/>
                    <a:pt x="74893" y="51853"/>
                    <a:pt x="74893" y="51853"/>
                  </a:cubicBezTo>
                  <a:cubicBezTo>
                    <a:pt x="76170" y="51383"/>
                    <a:pt x="76170" y="51383"/>
                    <a:pt x="76170" y="51383"/>
                  </a:cubicBezTo>
                  <a:cubicBezTo>
                    <a:pt x="76170" y="51383"/>
                    <a:pt x="77446" y="50913"/>
                    <a:pt x="77446" y="50913"/>
                  </a:cubicBezTo>
                  <a:cubicBezTo>
                    <a:pt x="77446" y="51070"/>
                    <a:pt x="77872" y="51070"/>
                    <a:pt x="78297" y="50913"/>
                  </a:cubicBezTo>
                  <a:cubicBezTo>
                    <a:pt x="78297" y="50913"/>
                    <a:pt x="78723" y="50757"/>
                    <a:pt x="79148" y="50600"/>
                  </a:cubicBezTo>
                  <a:cubicBezTo>
                    <a:pt x="79148" y="50600"/>
                    <a:pt x="79574" y="50443"/>
                    <a:pt x="80000" y="50443"/>
                  </a:cubicBezTo>
                  <a:cubicBezTo>
                    <a:pt x="80000" y="50287"/>
                    <a:pt x="80425" y="49973"/>
                    <a:pt x="80425" y="49817"/>
                  </a:cubicBezTo>
                  <a:cubicBezTo>
                    <a:pt x="80425" y="49817"/>
                    <a:pt x="81276" y="49033"/>
                    <a:pt x="81276" y="49033"/>
                  </a:cubicBezTo>
                  <a:cubicBezTo>
                    <a:pt x="81276" y="48563"/>
                    <a:pt x="81276" y="48563"/>
                    <a:pt x="81276" y="48563"/>
                  </a:cubicBezTo>
                  <a:cubicBezTo>
                    <a:pt x="81702" y="48407"/>
                    <a:pt x="81702" y="48407"/>
                    <a:pt x="81702" y="48407"/>
                  </a:cubicBezTo>
                  <a:cubicBezTo>
                    <a:pt x="82553" y="48093"/>
                    <a:pt x="82553" y="48093"/>
                    <a:pt x="82553" y="48093"/>
                  </a:cubicBezTo>
                  <a:cubicBezTo>
                    <a:pt x="82553" y="48093"/>
                    <a:pt x="83404" y="47937"/>
                    <a:pt x="83404" y="48093"/>
                  </a:cubicBezTo>
                  <a:cubicBezTo>
                    <a:pt x="83404" y="48093"/>
                    <a:pt x="82978" y="48407"/>
                    <a:pt x="82978" y="48407"/>
                  </a:cubicBezTo>
                  <a:cubicBezTo>
                    <a:pt x="84255" y="48407"/>
                    <a:pt x="84255" y="48407"/>
                    <a:pt x="84255" y="48407"/>
                  </a:cubicBezTo>
                  <a:cubicBezTo>
                    <a:pt x="84255" y="48407"/>
                    <a:pt x="84255" y="48093"/>
                    <a:pt x="84255" y="48250"/>
                  </a:cubicBezTo>
                  <a:cubicBezTo>
                    <a:pt x="84680" y="48250"/>
                    <a:pt x="85106" y="48407"/>
                    <a:pt x="85106" y="48407"/>
                  </a:cubicBezTo>
                  <a:cubicBezTo>
                    <a:pt x="85106" y="48250"/>
                    <a:pt x="85531" y="47937"/>
                    <a:pt x="85531" y="47937"/>
                  </a:cubicBezTo>
                  <a:cubicBezTo>
                    <a:pt x="85531" y="47467"/>
                    <a:pt x="85531" y="47467"/>
                    <a:pt x="85531" y="47467"/>
                  </a:cubicBezTo>
                  <a:cubicBezTo>
                    <a:pt x="85531" y="47467"/>
                    <a:pt x="86382" y="47154"/>
                    <a:pt x="86808" y="46997"/>
                  </a:cubicBezTo>
                  <a:cubicBezTo>
                    <a:pt x="86808" y="46840"/>
                    <a:pt x="88085" y="46370"/>
                    <a:pt x="88085" y="46370"/>
                  </a:cubicBezTo>
                  <a:cubicBezTo>
                    <a:pt x="89361" y="46214"/>
                    <a:pt x="89361" y="46214"/>
                    <a:pt x="89361" y="46214"/>
                  </a:cubicBezTo>
                  <a:cubicBezTo>
                    <a:pt x="89361" y="46214"/>
                    <a:pt x="89787" y="46057"/>
                    <a:pt x="90212" y="46057"/>
                  </a:cubicBezTo>
                  <a:cubicBezTo>
                    <a:pt x="90212" y="46057"/>
                    <a:pt x="91489" y="45430"/>
                    <a:pt x="91489" y="45430"/>
                  </a:cubicBezTo>
                  <a:cubicBezTo>
                    <a:pt x="91489" y="45430"/>
                    <a:pt x="91489" y="45274"/>
                    <a:pt x="91914" y="45117"/>
                  </a:cubicBezTo>
                  <a:cubicBezTo>
                    <a:pt x="91914" y="44960"/>
                    <a:pt x="92765" y="44960"/>
                    <a:pt x="92765" y="44804"/>
                  </a:cubicBezTo>
                  <a:cubicBezTo>
                    <a:pt x="93191" y="44804"/>
                    <a:pt x="94042" y="44020"/>
                    <a:pt x="94042" y="44020"/>
                  </a:cubicBezTo>
                  <a:cubicBezTo>
                    <a:pt x="94042" y="44020"/>
                    <a:pt x="94468" y="44020"/>
                    <a:pt x="94468" y="43864"/>
                  </a:cubicBezTo>
                  <a:cubicBezTo>
                    <a:pt x="94468" y="43550"/>
                    <a:pt x="94893" y="43237"/>
                    <a:pt x="94893" y="43237"/>
                  </a:cubicBezTo>
                  <a:cubicBezTo>
                    <a:pt x="95744" y="42610"/>
                    <a:pt x="95744" y="42610"/>
                    <a:pt x="95744" y="42610"/>
                  </a:cubicBezTo>
                  <a:cubicBezTo>
                    <a:pt x="95744" y="41671"/>
                    <a:pt x="95744" y="41671"/>
                    <a:pt x="95744" y="41671"/>
                  </a:cubicBezTo>
                  <a:cubicBezTo>
                    <a:pt x="96595" y="40887"/>
                    <a:pt x="96595" y="40887"/>
                    <a:pt x="96595" y="40887"/>
                  </a:cubicBezTo>
                  <a:cubicBezTo>
                    <a:pt x="96595" y="40887"/>
                    <a:pt x="97021" y="40731"/>
                    <a:pt x="97021" y="40574"/>
                  </a:cubicBezTo>
                  <a:cubicBezTo>
                    <a:pt x="97446" y="40574"/>
                    <a:pt x="97872" y="40104"/>
                    <a:pt x="97872" y="40104"/>
                  </a:cubicBezTo>
                  <a:cubicBezTo>
                    <a:pt x="97872" y="40104"/>
                    <a:pt x="99148" y="39477"/>
                    <a:pt x="99148" y="39477"/>
                  </a:cubicBezTo>
                  <a:cubicBezTo>
                    <a:pt x="99148" y="39477"/>
                    <a:pt x="99574" y="39007"/>
                    <a:pt x="99574" y="38851"/>
                  </a:cubicBezTo>
                  <a:cubicBezTo>
                    <a:pt x="100000" y="38851"/>
                    <a:pt x="100000" y="38851"/>
                    <a:pt x="100000" y="38851"/>
                  </a:cubicBezTo>
                  <a:cubicBezTo>
                    <a:pt x="100000" y="38381"/>
                    <a:pt x="100000" y="38381"/>
                    <a:pt x="100000" y="38381"/>
                  </a:cubicBezTo>
                  <a:cubicBezTo>
                    <a:pt x="99148" y="37754"/>
                    <a:pt x="99148" y="37754"/>
                    <a:pt x="99148" y="37754"/>
                  </a:cubicBezTo>
                  <a:cubicBezTo>
                    <a:pt x="97446" y="37284"/>
                    <a:pt x="97446" y="37284"/>
                    <a:pt x="97446" y="37284"/>
                  </a:cubicBezTo>
                  <a:cubicBezTo>
                    <a:pt x="96170" y="37284"/>
                    <a:pt x="96170" y="37284"/>
                    <a:pt x="96170" y="37284"/>
                  </a:cubicBezTo>
                  <a:cubicBezTo>
                    <a:pt x="95319" y="36971"/>
                    <a:pt x="95319" y="36971"/>
                    <a:pt x="95319" y="36971"/>
                  </a:cubicBezTo>
                  <a:cubicBezTo>
                    <a:pt x="95744" y="36657"/>
                    <a:pt x="95744" y="36657"/>
                    <a:pt x="95744" y="36657"/>
                  </a:cubicBezTo>
                  <a:cubicBezTo>
                    <a:pt x="94893" y="36187"/>
                    <a:pt x="94893" y="36187"/>
                    <a:pt x="94893" y="36187"/>
                  </a:cubicBezTo>
                  <a:cubicBezTo>
                    <a:pt x="94468" y="35874"/>
                    <a:pt x="94468" y="35874"/>
                    <a:pt x="94468" y="35874"/>
                  </a:cubicBezTo>
                  <a:cubicBezTo>
                    <a:pt x="93617" y="35561"/>
                    <a:pt x="93617" y="35561"/>
                    <a:pt x="93617" y="35561"/>
                  </a:cubicBezTo>
                  <a:cubicBezTo>
                    <a:pt x="93617" y="35561"/>
                    <a:pt x="94468" y="35091"/>
                    <a:pt x="94468" y="35091"/>
                  </a:cubicBezTo>
                  <a:cubicBezTo>
                    <a:pt x="94468" y="35091"/>
                    <a:pt x="94893" y="34934"/>
                    <a:pt x="94893" y="34778"/>
                  </a:cubicBezTo>
                  <a:cubicBezTo>
                    <a:pt x="94893" y="34778"/>
                    <a:pt x="95744" y="34308"/>
                    <a:pt x="95744" y="34308"/>
                  </a:cubicBezTo>
                  <a:cubicBezTo>
                    <a:pt x="95744" y="34308"/>
                    <a:pt x="96595" y="33838"/>
                    <a:pt x="96595" y="33838"/>
                  </a:cubicBezTo>
                  <a:cubicBezTo>
                    <a:pt x="96595" y="33838"/>
                    <a:pt x="97021" y="33681"/>
                    <a:pt x="97021" y="33524"/>
                  </a:cubicBezTo>
                  <a:cubicBezTo>
                    <a:pt x="97021" y="33368"/>
                    <a:pt x="96595" y="32741"/>
                    <a:pt x="96595" y="32741"/>
                  </a:cubicBezTo>
                  <a:cubicBezTo>
                    <a:pt x="96595" y="32741"/>
                    <a:pt x="96595" y="32271"/>
                    <a:pt x="97021" y="32271"/>
                  </a:cubicBezTo>
                  <a:cubicBezTo>
                    <a:pt x="97021" y="32114"/>
                    <a:pt x="97446" y="31958"/>
                    <a:pt x="97446" y="31958"/>
                  </a:cubicBezTo>
                  <a:cubicBezTo>
                    <a:pt x="97446" y="31958"/>
                    <a:pt x="97872" y="31958"/>
                    <a:pt x="98297" y="32114"/>
                  </a:cubicBezTo>
                  <a:cubicBezTo>
                    <a:pt x="98723" y="32114"/>
                    <a:pt x="98723" y="31801"/>
                    <a:pt x="98723" y="31801"/>
                  </a:cubicBezTo>
                  <a:cubicBezTo>
                    <a:pt x="98723" y="31801"/>
                    <a:pt x="98723" y="31331"/>
                    <a:pt x="98297" y="31331"/>
                  </a:cubicBezTo>
                  <a:cubicBezTo>
                    <a:pt x="97872" y="31331"/>
                    <a:pt x="97446" y="31018"/>
                    <a:pt x="97446" y="31018"/>
                  </a:cubicBezTo>
                  <a:cubicBezTo>
                    <a:pt x="97446" y="31018"/>
                    <a:pt x="97872" y="30861"/>
                    <a:pt x="97872" y="30861"/>
                  </a:cubicBezTo>
                  <a:cubicBezTo>
                    <a:pt x="97872" y="30704"/>
                    <a:pt x="98723" y="30548"/>
                    <a:pt x="98723" y="30548"/>
                  </a:cubicBezTo>
                  <a:cubicBezTo>
                    <a:pt x="100000" y="30391"/>
                    <a:pt x="100000" y="30391"/>
                    <a:pt x="100000" y="30391"/>
                  </a:cubicBezTo>
                  <a:cubicBezTo>
                    <a:pt x="99574" y="29921"/>
                    <a:pt x="99574" y="29921"/>
                    <a:pt x="99574" y="29921"/>
                  </a:cubicBezTo>
                  <a:cubicBezTo>
                    <a:pt x="99574" y="29451"/>
                    <a:pt x="99574" y="29451"/>
                    <a:pt x="99574" y="29451"/>
                  </a:cubicBezTo>
                  <a:cubicBezTo>
                    <a:pt x="99574" y="29451"/>
                    <a:pt x="101276" y="29608"/>
                    <a:pt x="101276" y="29608"/>
                  </a:cubicBezTo>
                  <a:cubicBezTo>
                    <a:pt x="101276" y="29765"/>
                    <a:pt x="101702" y="30078"/>
                    <a:pt x="102127" y="30078"/>
                  </a:cubicBezTo>
                  <a:cubicBezTo>
                    <a:pt x="102127" y="29921"/>
                    <a:pt x="102127" y="29608"/>
                    <a:pt x="102127" y="29608"/>
                  </a:cubicBezTo>
                  <a:cubicBezTo>
                    <a:pt x="102127" y="29608"/>
                    <a:pt x="102553" y="29138"/>
                    <a:pt x="102978" y="29295"/>
                  </a:cubicBezTo>
                  <a:cubicBezTo>
                    <a:pt x="103829" y="29451"/>
                    <a:pt x="104255" y="29138"/>
                    <a:pt x="104680" y="29138"/>
                  </a:cubicBezTo>
                  <a:cubicBezTo>
                    <a:pt x="104680" y="28981"/>
                    <a:pt x="105106" y="28668"/>
                    <a:pt x="105106" y="28668"/>
                  </a:cubicBezTo>
                  <a:cubicBezTo>
                    <a:pt x="105106" y="28668"/>
                    <a:pt x="105531" y="28198"/>
                    <a:pt x="105106" y="28041"/>
                  </a:cubicBezTo>
                  <a:cubicBezTo>
                    <a:pt x="104680" y="28041"/>
                    <a:pt x="104255" y="28041"/>
                    <a:pt x="104255" y="27885"/>
                  </a:cubicBezTo>
                  <a:cubicBezTo>
                    <a:pt x="104255" y="27885"/>
                    <a:pt x="104680" y="27571"/>
                    <a:pt x="105106" y="27571"/>
                  </a:cubicBezTo>
                  <a:cubicBezTo>
                    <a:pt x="105531" y="27571"/>
                    <a:pt x="105531" y="27571"/>
                    <a:pt x="106382" y="27415"/>
                  </a:cubicBezTo>
                  <a:cubicBezTo>
                    <a:pt x="106808" y="27258"/>
                    <a:pt x="106808" y="27101"/>
                    <a:pt x="106808" y="27101"/>
                  </a:cubicBezTo>
                  <a:cubicBezTo>
                    <a:pt x="106808" y="27101"/>
                    <a:pt x="108085" y="26945"/>
                    <a:pt x="108085" y="26945"/>
                  </a:cubicBezTo>
                  <a:cubicBezTo>
                    <a:pt x="109787" y="26631"/>
                    <a:pt x="109787" y="26631"/>
                    <a:pt x="109787" y="26631"/>
                  </a:cubicBezTo>
                  <a:cubicBezTo>
                    <a:pt x="109787" y="26318"/>
                    <a:pt x="109787" y="26318"/>
                    <a:pt x="109787" y="26318"/>
                  </a:cubicBezTo>
                  <a:cubicBezTo>
                    <a:pt x="109787" y="26318"/>
                    <a:pt x="110638" y="26318"/>
                    <a:pt x="110638" y="26318"/>
                  </a:cubicBezTo>
                  <a:cubicBezTo>
                    <a:pt x="111063" y="26318"/>
                    <a:pt x="111489" y="26475"/>
                    <a:pt x="111489" y="26475"/>
                  </a:cubicBezTo>
                  <a:cubicBezTo>
                    <a:pt x="111489" y="26475"/>
                    <a:pt x="112340" y="26475"/>
                    <a:pt x="112340" y="26475"/>
                  </a:cubicBezTo>
                  <a:cubicBezTo>
                    <a:pt x="112340" y="26318"/>
                    <a:pt x="111914" y="26161"/>
                    <a:pt x="112340" y="26161"/>
                  </a:cubicBezTo>
                  <a:cubicBezTo>
                    <a:pt x="112765" y="26318"/>
                    <a:pt x="112765" y="26318"/>
                    <a:pt x="112765" y="26475"/>
                  </a:cubicBezTo>
                  <a:cubicBezTo>
                    <a:pt x="113191" y="26475"/>
                    <a:pt x="113191" y="26475"/>
                    <a:pt x="113191" y="26475"/>
                  </a:cubicBezTo>
                  <a:cubicBezTo>
                    <a:pt x="113617" y="26475"/>
                    <a:pt x="114042" y="26631"/>
                    <a:pt x="114468" y="26788"/>
                  </a:cubicBezTo>
                  <a:cubicBezTo>
                    <a:pt x="114468" y="26788"/>
                    <a:pt x="114468" y="26945"/>
                    <a:pt x="114468" y="27101"/>
                  </a:cubicBezTo>
                  <a:cubicBezTo>
                    <a:pt x="114468" y="27258"/>
                    <a:pt x="114468" y="27258"/>
                    <a:pt x="114468" y="27415"/>
                  </a:cubicBezTo>
                  <a:cubicBezTo>
                    <a:pt x="114468" y="27571"/>
                    <a:pt x="114468" y="27571"/>
                    <a:pt x="114468" y="27571"/>
                  </a:cubicBezTo>
                  <a:cubicBezTo>
                    <a:pt x="114468" y="27571"/>
                    <a:pt x="115744" y="27885"/>
                    <a:pt x="115744" y="27728"/>
                  </a:cubicBezTo>
                  <a:cubicBezTo>
                    <a:pt x="115744" y="27571"/>
                    <a:pt x="115744" y="27728"/>
                    <a:pt x="115744" y="27415"/>
                  </a:cubicBezTo>
                  <a:cubicBezTo>
                    <a:pt x="115319" y="27258"/>
                    <a:pt x="115744" y="27101"/>
                    <a:pt x="115744" y="26945"/>
                  </a:cubicBezTo>
                  <a:cubicBezTo>
                    <a:pt x="115319" y="26788"/>
                    <a:pt x="114893" y="26475"/>
                    <a:pt x="114893" y="26318"/>
                  </a:cubicBezTo>
                  <a:cubicBezTo>
                    <a:pt x="114893" y="26318"/>
                    <a:pt x="115319" y="26161"/>
                    <a:pt x="115744" y="26161"/>
                  </a:cubicBezTo>
                  <a:cubicBezTo>
                    <a:pt x="116170" y="26161"/>
                    <a:pt x="115744" y="26005"/>
                    <a:pt x="116170" y="26161"/>
                  </a:cubicBezTo>
                  <a:cubicBezTo>
                    <a:pt x="116595" y="26318"/>
                    <a:pt x="116595" y="26475"/>
                    <a:pt x="117021" y="26475"/>
                  </a:cubicBezTo>
                  <a:cubicBezTo>
                    <a:pt x="117446" y="26475"/>
                    <a:pt x="117446" y="26475"/>
                    <a:pt x="117446" y="26475"/>
                  </a:cubicBezTo>
                  <a:cubicBezTo>
                    <a:pt x="117446" y="26631"/>
                    <a:pt x="117872" y="26788"/>
                    <a:pt x="117872" y="26945"/>
                  </a:cubicBezTo>
                  <a:cubicBezTo>
                    <a:pt x="117872" y="27101"/>
                    <a:pt x="117872" y="27101"/>
                    <a:pt x="117872" y="27258"/>
                  </a:cubicBezTo>
                  <a:cubicBezTo>
                    <a:pt x="117872" y="27258"/>
                    <a:pt x="118723" y="27728"/>
                    <a:pt x="118723" y="27728"/>
                  </a:cubicBezTo>
                  <a:cubicBezTo>
                    <a:pt x="118723" y="27728"/>
                    <a:pt x="119574" y="27415"/>
                    <a:pt x="119574" y="27415"/>
                  </a:cubicBezTo>
                  <a:cubicBezTo>
                    <a:pt x="119574" y="27258"/>
                    <a:pt x="119574" y="27101"/>
                    <a:pt x="119574" y="27101"/>
                  </a:cubicBezTo>
                  <a:cubicBezTo>
                    <a:pt x="119574" y="26945"/>
                    <a:pt x="119574" y="26788"/>
                    <a:pt x="119574" y="26788"/>
                  </a:cubicBezTo>
                  <a:cubicBezTo>
                    <a:pt x="119574" y="26631"/>
                    <a:pt x="118297" y="26161"/>
                    <a:pt x="118297" y="26161"/>
                  </a:cubicBezTo>
                  <a:cubicBezTo>
                    <a:pt x="118297" y="26161"/>
                    <a:pt x="118297" y="26005"/>
                    <a:pt x="118723" y="25848"/>
                  </a:cubicBezTo>
                  <a:cubicBezTo>
                    <a:pt x="118723" y="25848"/>
                    <a:pt x="119148" y="25691"/>
                    <a:pt x="120000" y="25535"/>
                  </a:cubicBezTo>
                  <a:cubicBezTo>
                    <a:pt x="117446" y="23498"/>
                    <a:pt x="117446" y="23498"/>
                    <a:pt x="117446" y="23498"/>
                  </a:cubicBezTo>
                  <a:cubicBezTo>
                    <a:pt x="114893" y="23028"/>
                    <a:pt x="114893" y="23028"/>
                    <a:pt x="114893" y="23028"/>
                  </a:cubicBezTo>
                  <a:cubicBezTo>
                    <a:pt x="113191" y="22402"/>
                    <a:pt x="113191" y="22402"/>
                    <a:pt x="113191" y="22402"/>
                  </a:cubicBezTo>
                  <a:cubicBezTo>
                    <a:pt x="113191" y="21618"/>
                    <a:pt x="113191" y="21618"/>
                    <a:pt x="113191" y="21618"/>
                  </a:cubicBezTo>
                  <a:cubicBezTo>
                    <a:pt x="111914" y="20992"/>
                    <a:pt x="111914" y="20992"/>
                    <a:pt x="111914" y="20992"/>
                  </a:cubicBezTo>
                  <a:cubicBezTo>
                    <a:pt x="111914" y="20992"/>
                    <a:pt x="112340" y="20522"/>
                    <a:pt x="112340" y="20365"/>
                  </a:cubicBezTo>
                  <a:cubicBezTo>
                    <a:pt x="112765" y="20208"/>
                    <a:pt x="113617" y="19425"/>
                    <a:pt x="113617" y="19425"/>
                  </a:cubicBezTo>
                  <a:cubicBezTo>
                    <a:pt x="113617" y="19425"/>
                    <a:pt x="113191" y="18798"/>
                    <a:pt x="113191" y="18642"/>
                  </a:cubicBezTo>
                  <a:cubicBezTo>
                    <a:pt x="113191" y="18485"/>
                    <a:pt x="113617" y="17702"/>
                    <a:pt x="113617" y="17702"/>
                  </a:cubicBezTo>
                  <a:cubicBezTo>
                    <a:pt x="113191" y="16919"/>
                    <a:pt x="113191" y="16919"/>
                    <a:pt x="113191" y="16919"/>
                  </a:cubicBezTo>
                  <a:cubicBezTo>
                    <a:pt x="108085" y="14725"/>
                    <a:pt x="108085" y="14725"/>
                    <a:pt x="108085" y="14725"/>
                  </a:cubicBezTo>
                  <a:cubicBezTo>
                    <a:pt x="108510" y="13785"/>
                    <a:pt x="108510" y="13785"/>
                    <a:pt x="108510" y="13785"/>
                  </a:cubicBezTo>
                  <a:cubicBezTo>
                    <a:pt x="108510" y="13785"/>
                    <a:pt x="108510" y="13785"/>
                    <a:pt x="108510" y="13785"/>
                  </a:cubicBezTo>
                  <a:close/>
                  <a:moveTo>
                    <a:pt x="70212" y="111227"/>
                  </a:moveTo>
                  <a:cubicBezTo>
                    <a:pt x="70212" y="111227"/>
                    <a:pt x="70212" y="111227"/>
                    <a:pt x="70212" y="111227"/>
                  </a:cubicBezTo>
                  <a:cubicBezTo>
                    <a:pt x="70638" y="109973"/>
                    <a:pt x="70638" y="109973"/>
                    <a:pt x="70638" y="109973"/>
                  </a:cubicBezTo>
                  <a:cubicBezTo>
                    <a:pt x="70638" y="109973"/>
                    <a:pt x="69787" y="109503"/>
                    <a:pt x="69787" y="109503"/>
                  </a:cubicBezTo>
                  <a:cubicBezTo>
                    <a:pt x="69787" y="109347"/>
                    <a:pt x="69361" y="109033"/>
                    <a:pt x="69361" y="108563"/>
                  </a:cubicBezTo>
                  <a:cubicBezTo>
                    <a:pt x="69787" y="108093"/>
                    <a:pt x="69787" y="107937"/>
                    <a:pt x="70212" y="107624"/>
                  </a:cubicBezTo>
                  <a:cubicBezTo>
                    <a:pt x="70212" y="107310"/>
                    <a:pt x="71063" y="107154"/>
                    <a:pt x="71063" y="106840"/>
                  </a:cubicBezTo>
                  <a:cubicBezTo>
                    <a:pt x="71063" y="106370"/>
                    <a:pt x="71063" y="106214"/>
                    <a:pt x="71489" y="105900"/>
                  </a:cubicBezTo>
                  <a:cubicBezTo>
                    <a:pt x="71489" y="105587"/>
                    <a:pt x="71914" y="105274"/>
                    <a:pt x="72340" y="105274"/>
                  </a:cubicBezTo>
                  <a:cubicBezTo>
                    <a:pt x="72340" y="105117"/>
                    <a:pt x="73191" y="104490"/>
                    <a:pt x="73191" y="104490"/>
                  </a:cubicBezTo>
                  <a:cubicBezTo>
                    <a:pt x="73617" y="103707"/>
                    <a:pt x="73617" y="103707"/>
                    <a:pt x="73617" y="103707"/>
                  </a:cubicBezTo>
                  <a:cubicBezTo>
                    <a:pt x="73617" y="103707"/>
                    <a:pt x="74468" y="102924"/>
                    <a:pt x="74468" y="102767"/>
                  </a:cubicBezTo>
                  <a:cubicBezTo>
                    <a:pt x="74468" y="102610"/>
                    <a:pt x="74042" y="101984"/>
                    <a:pt x="74042" y="101827"/>
                  </a:cubicBezTo>
                  <a:cubicBezTo>
                    <a:pt x="74468" y="101671"/>
                    <a:pt x="75319" y="101357"/>
                    <a:pt x="75319" y="101357"/>
                  </a:cubicBezTo>
                  <a:cubicBezTo>
                    <a:pt x="76595" y="101357"/>
                    <a:pt x="76595" y="101357"/>
                    <a:pt x="76595" y="101357"/>
                  </a:cubicBezTo>
                  <a:cubicBezTo>
                    <a:pt x="76595" y="101357"/>
                    <a:pt x="76595" y="101827"/>
                    <a:pt x="76170" y="101984"/>
                  </a:cubicBezTo>
                  <a:cubicBezTo>
                    <a:pt x="75744" y="101984"/>
                    <a:pt x="75319" y="102140"/>
                    <a:pt x="75319" y="102140"/>
                  </a:cubicBezTo>
                  <a:cubicBezTo>
                    <a:pt x="75319" y="102297"/>
                    <a:pt x="76170" y="102610"/>
                    <a:pt x="76170" y="102610"/>
                  </a:cubicBezTo>
                  <a:cubicBezTo>
                    <a:pt x="76170" y="103237"/>
                    <a:pt x="76170" y="103237"/>
                    <a:pt x="76170" y="103237"/>
                  </a:cubicBezTo>
                  <a:cubicBezTo>
                    <a:pt x="75319" y="103864"/>
                    <a:pt x="75319" y="103864"/>
                    <a:pt x="75319" y="103864"/>
                  </a:cubicBezTo>
                  <a:cubicBezTo>
                    <a:pt x="74468" y="104647"/>
                    <a:pt x="74468" y="104647"/>
                    <a:pt x="74468" y="104647"/>
                  </a:cubicBezTo>
                  <a:cubicBezTo>
                    <a:pt x="74468" y="105430"/>
                    <a:pt x="74468" y="105430"/>
                    <a:pt x="74468" y="105430"/>
                  </a:cubicBezTo>
                  <a:cubicBezTo>
                    <a:pt x="74042" y="105900"/>
                    <a:pt x="74042" y="105900"/>
                    <a:pt x="74042" y="105900"/>
                  </a:cubicBezTo>
                  <a:cubicBezTo>
                    <a:pt x="73617" y="106370"/>
                    <a:pt x="73617" y="106370"/>
                    <a:pt x="73617" y="106370"/>
                  </a:cubicBezTo>
                  <a:cubicBezTo>
                    <a:pt x="72765" y="107310"/>
                    <a:pt x="72765" y="107310"/>
                    <a:pt x="72765" y="107310"/>
                  </a:cubicBezTo>
                  <a:cubicBezTo>
                    <a:pt x="73191" y="108093"/>
                    <a:pt x="73191" y="108093"/>
                    <a:pt x="73191" y="108093"/>
                  </a:cubicBezTo>
                  <a:cubicBezTo>
                    <a:pt x="71914" y="109033"/>
                    <a:pt x="71914" y="109033"/>
                    <a:pt x="71914" y="109033"/>
                  </a:cubicBezTo>
                  <a:cubicBezTo>
                    <a:pt x="71914" y="109033"/>
                    <a:pt x="71914" y="109503"/>
                    <a:pt x="71914" y="109660"/>
                  </a:cubicBezTo>
                  <a:cubicBezTo>
                    <a:pt x="71914" y="109817"/>
                    <a:pt x="71914" y="110757"/>
                    <a:pt x="71914" y="110757"/>
                  </a:cubicBezTo>
                  <a:cubicBezTo>
                    <a:pt x="71914" y="110757"/>
                    <a:pt x="71914" y="111227"/>
                    <a:pt x="71489" y="111227"/>
                  </a:cubicBezTo>
                  <a:cubicBezTo>
                    <a:pt x="71063" y="111227"/>
                    <a:pt x="70212" y="111227"/>
                    <a:pt x="70212" y="111227"/>
                  </a:cubicBezTo>
                  <a:close/>
                  <a:moveTo>
                    <a:pt x="87659" y="101671"/>
                  </a:moveTo>
                  <a:cubicBezTo>
                    <a:pt x="87659" y="101671"/>
                    <a:pt x="87659" y="101671"/>
                    <a:pt x="87659" y="101671"/>
                  </a:cubicBezTo>
                  <a:cubicBezTo>
                    <a:pt x="87234" y="101357"/>
                    <a:pt x="87234" y="101357"/>
                    <a:pt x="87234" y="101357"/>
                  </a:cubicBezTo>
                  <a:cubicBezTo>
                    <a:pt x="88510" y="101201"/>
                    <a:pt x="88510" y="101201"/>
                    <a:pt x="88510" y="101201"/>
                  </a:cubicBezTo>
                  <a:cubicBezTo>
                    <a:pt x="88510" y="101201"/>
                    <a:pt x="88085" y="100574"/>
                    <a:pt x="88085" y="100417"/>
                  </a:cubicBezTo>
                  <a:cubicBezTo>
                    <a:pt x="88085" y="100261"/>
                    <a:pt x="87659" y="100417"/>
                    <a:pt x="87234" y="100104"/>
                  </a:cubicBezTo>
                  <a:cubicBezTo>
                    <a:pt x="86808" y="99947"/>
                    <a:pt x="86808" y="99477"/>
                    <a:pt x="86808" y="99477"/>
                  </a:cubicBezTo>
                  <a:cubicBezTo>
                    <a:pt x="86808" y="99321"/>
                    <a:pt x="87234" y="98851"/>
                    <a:pt x="87234" y="98851"/>
                  </a:cubicBezTo>
                  <a:cubicBezTo>
                    <a:pt x="87234" y="98851"/>
                    <a:pt x="88510" y="98224"/>
                    <a:pt x="89361" y="97911"/>
                  </a:cubicBezTo>
                  <a:cubicBezTo>
                    <a:pt x="90638" y="97441"/>
                    <a:pt x="90212" y="97441"/>
                    <a:pt x="90212" y="97127"/>
                  </a:cubicBezTo>
                  <a:cubicBezTo>
                    <a:pt x="89787" y="96971"/>
                    <a:pt x="90638" y="96814"/>
                    <a:pt x="90638" y="96814"/>
                  </a:cubicBezTo>
                  <a:cubicBezTo>
                    <a:pt x="91914" y="96344"/>
                    <a:pt x="91914" y="96344"/>
                    <a:pt x="91914" y="96344"/>
                  </a:cubicBezTo>
                  <a:cubicBezTo>
                    <a:pt x="92765" y="95561"/>
                    <a:pt x="92765" y="95561"/>
                    <a:pt x="92765" y="95561"/>
                  </a:cubicBezTo>
                  <a:cubicBezTo>
                    <a:pt x="92765" y="95561"/>
                    <a:pt x="94042" y="96031"/>
                    <a:pt x="94042" y="96031"/>
                  </a:cubicBezTo>
                  <a:cubicBezTo>
                    <a:pt x="94468" y="96031"/>
                    <a:pt x="94468" y="95874"/>
                    <a:pt x="94468" y="95718"/>
                  </a:cubicBezTo>
                  <a:cubicBezTo>
                    <a:pt x="94468" y="95561"/>
                    <a:pt x="95319" y="95561"/>
                    <a:pt x="95319" y="95561"/>
                  </a:cubicBezTo>
                  <a:cubicBezTo>
                    <a:pt x="95744" y="95561"/>
                    <a:pt x="97021" y="95404"/>
                    <a:pt x="97021" y="95404"/>
                  </a:cubicBezTo>
                  <a:cubicBezTo>
                    <a:pt x="97446" y="95091"/>
                    <a:pt x="97446" y="95091"/>
                    <a:pt x="97446" y="95091"/>
                  </a:cubicBezTo>
                  <a:cubicBezTo>
                    <a:pt x="97446" y="95091"/>
                    <a:pt x="99148" y="94934"/>
                    <a:pt x="100000" y="95091"/>
                  </a:cubicBezTo>
                  <a:cubicBezTo>
                    <a:pt x="100425" y="95248"/>
                    <a:pt x="99574" y="95248"/>
                    <a:pt x="99574" y="95404"/>
                  </a:cubicBezTo>
                  <a:cubicBezTo>
                    <a:pt x="99574" y="95561"/>
                    <a:pt x="99574" y="95561"/>
                    <a:pt x="99574" y="95718"/>
                  </a:cubicBezTo>
                  <a:cubicBezTo>
                    <a:pt x="99574" y="95874"/>
                    <a:pt x="99148" y="96031"/>
                    <a:pt x="97872" y="96031"/>
                  </a:cubicBezTo>
                  <a:cubicBezTo>
                    <a:pt x="96595" y="96187"/>
                    <a:pt x="97446" y="96501"/>
                    <a:pt x="97446" y="96501"/>
                  </a:cubicBezTo>
                  <a:cubicBezTo>
                    <a:pt x="97446" y="96501"/>
                    <a:pt x="97446" y="97127"/>
                    <a:pt x="97446" y="97127"/>
                  </a:cubicBezTo>
                  <a:cubicBezTo>
                    <a:pt x="97021" y="97284"/>
                    <a:pt x="96170" y="97597"/>
                    <a:pt x="95319" y="97597"/>
                  </a:cubicBezTo>
                  <a:cubicBezTo>
                    <a:pt x="94893" y="97754"/>
                    <a:pt x="94893" y="98067"/>
                    <a:pt x="94893" y="98067"/>
                  </a:cubicBezTo>
                  <a:cubicBezTo>
                    <a:pt x="94893" y="98224"/>
                    <a:pt x="95319" y="98537"/>
                    <a:pt x="95319" y="98851"/>
                  </a:cubicBezTo>
                  <a:cubicBezTo>
                    <a:pt x="95319" y="99007"/>
                    <a:pt x="95319" y="99007"/>
                    <a:pt x="95744" y="99321"/>
                  </a:cubicBezTo>
                  <a:cubicBezTo>
                    <a:pt x="95744" y="99477"/>
                    <a:pt x="96595" y="99477"/>
                    <a:pt x="97021" y="99477"/>
                  </a:cubicBezTo>
                  <a:cubicBezTo>
                    <a:pt x="97021" y="99634"/>
                    <a:pt x="97872" y="99947"/>
                    <a:pt x="97446" y="100104"/>
                  </a:cubicBezTo>
                  <a:cubicBezTo>
                    <a:pt x="97021" y="100261"/>
                    <a:pt x="96595" y="100417"/>
                    <a:pt x="96170" y="100417"/>
                  </a:cubicBezTo>
                  <a:cubicBezTo>
                    <a:pt x="96170" y="100574"/>
                    <a:pt x="95319" y="101044"/>
                    <a:pt x="95319" y="101044"/>
                  </a:cubicBezTo>
                  <a:cubicBezTo>
                    <a:pt x="95319" y="101044"/>
                    <a:pt x="95744" y="101357"/>
                    <a:pt x="95319" y="101671"/>
                  </a:cubicBezTo>
                  <a:cubicBezTo>
                    <a:pt x="95319" y="101984"/>
                    <a:pt x="94468" y="101827"/>
                    <a:pt x="94042" y="101984"/>
                  </a:cubicBezTo>
                  <a:cubicBezTo>
                    <a:pt x="94042" y="101984"/>
                    <a:pt x="92765" y="102454"/>
                    <a:pt x="92765" y="102454"/>
                  </a:cubicBezTo>
                  <a:cubicBezTo>
                    <a:pt x="92340" y="102454"/>
                    <a:pt x="91914" y="103080"/>
                    <a:pt x="91914" y="103394"/>
                  </a:cubicBezTo>
                  <a:cubicBezTo>
                    <a:pt x="91914" y="103550"/>
                    <a:pt x="91914" y="103864"/>
                    <a:pt x="91914" y="104020"/>
                  </a:cubicBezTo>
                  <a:cubicBezTo>
                    <a:pt x="91914" y="104177"/>
                    <a:pt x="91914" y="104020"/>
                    <a:pt x="91063" y="104490"/>
                  </a:cubicBezTo>
                  <a:cubicBezTo>
                    <a:pt x="89787" y="104960"/>
                    <a:pt x="90212" y="104647"/>
                    <a:pt x="88936" y="104490"/>
                  </a:cubicBezTo>
                  <a:cubicBezTo>
                    <a:pt x="87234" y="104490"/>
                    <a:pt x="88936" y="104334"/>
                    <a:pt x="89361" y="104020"/>
                  </a:cubicBezTo>
                  <a:cubicBezTo>
                    <a:pt x="89787" y="103707"/>
                    <a:pt x="90212" y="103394"/>
                    <a:pt x="90212" y="103394"/>
                  </a:cubicBezTo>
                  <a:cubicBezTo>
                    <a:pt x="89787" y="102767"/>
                    <a:pt x="89787" y="102767"/>
                    <a:pt x="89787" y="102767"/>
                  </a:cubicBezTo>
                  <a:cubicBezTo>
                    <a:pt x="88936" y="102297"/>
                    <a:pt x="88936" y="102297"/>
                    <a:pt x="88936" y="102297"/>
                  </a:cubicBezTo>
                  <a:lnTo>
                    <a:pt x="87659" y="101671"/>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4" name="Shape 2051">
              <a:extLst>
                <a:ext uri="{FF2B5EF4-FFF2-40B4-BE49-F238E27FC236}">
                  <a16:creationId xmlns:a16="http://schemas.microsoft.com/office/drawing/2014/main" id="{8363881B-1F41-38E1-87D2-E99D99006421}"/>
                </a:ext>
              </a:extLst>
            </p:cNvPr>
            <p:cNvSpPr/>
            <p:nvPr/>
          </p:nvSpPr>
          <p:spPr>
            <a:xfrm>
              <a:off x="4686242" y="235947"/>
              <a:ext cx="1226963" cy="1680165"/>
            </a:xfrm>
            <a:custGeom>
              <a:avLst/>
              <a:gdLst/>
              <a:ahLst/>
              <a:cxnLst/>
              <a:rect l="0" t="0" r="0" b="0"/>
              <a:pathLst>
                <a:path w="120000" h="120000" extrusionOk="0">
                  <a:moveTo>
                    <a:pt x="82527" y="9000"/>
                  </a:moveTo>
                  <a:cubicBezTo>
                    <a:pt x="82081" y="9000"/>
                    <a:pt x="81412" y="9157"/>
                    <a:pt x="81412" y="8842"/>
                  </a:cubicBezTo>
                  <a:cubicBezTo>
                    <a:pt x="81412" y="8684"/>
                    <a:pt x="80743" y="8210"/>
                    <a:pt x="80743" y="8210"/>
                  </a:cubicBezTo>
                  <a:cubicBezTo>
                    <a:pt x="80743" y="8052"/>
                    <a:pt x="80297" y="7736"/>
                    <a:pt x="80966" y="7578"/>
                  </a:cubicBezTo>
                  <a:cubicBezTo>
                    <a:pt x="81412" y="7263"/>
                    <a:pt x="82973" y="6789"/>
                    <a:pt x="83197" y="6789"/>
                  </a:cubicBezTo>
                  <a:cubicBezTo>
                    <a:pt x="83197" y="6789"/>
                    <a:pt x="83866" y="6000"/>
                    <a:pt x="84089" y="5842"/>
                  </a:cubicBezTo>
                  <a:cubicBezTo>
                    <a:pt x="84312" y="5842"/>
                    <a:pt x="85650" y="5842"/>
                    <a:pt x="85650" y="5842"/>
                  </a:cubicBezTo>
                  <a:cubicBezTo>
                    <a:pt x="85650" y="5842"/>
                    <a:pt x="85873" y="6000"/>
                    <a:pt x="86319" y="6000"/>
                  </a:cubicBezTo>
                  <a:cubicBezTo>
                    <a:pt x="86765" y="6157"/>
                    <a:pt x="87657" y="5684"/>
                    <a:pt x="87211" y="6157"/>
                  </a:cubicBezTo>
                  <a:cubicBezTo>
                    <a:pt x="86542" y="6473"/>
                    <a:pt x="86319" y="6631"/>
                    <a:pt x="86096" y="6631"/>
                  </a:cubicBezTo>
                  <a:cubicBezTo>
                    <a:pt x="85873" y="6789"/>
                    <a:pt x="84758" y="7421"/>
                    <a:pt x="84758" y="7736"/>
                  </a:cubicBezTo>
                  <a:cubicBezTo>
                    <a:pt x="84535" y="8052"/>
                    <a:pt x="84758" y="8052"/>
                    <a:pt x="84535" y="8210"/>
                  </a:cubicBezTo>
                  <a:cubicBezTo>
                    <a:pt x="84089" y="8368"/>
                    <a:pt x="82750" y="8842"/>
                    <a:pt x="82527" y="9000"/>
                  </a:cubicBezTo>
                  <a:close/>
                  <a:moveTo>
                    <a:pt x="85427" y="9631"/>
                  </a:moveTo>
                  <a:cubicBezTo>
                    <a:pt x="85427" y="9631"/>
                    <a:pt x="85427" y="9631"/>
                    <a:pt x="85427" y="9631"/>
                  </a:cubicBezTo>
                  <a:cubicBezTo>
                    <a:pt x="85427" y="9631"/>
                    <a:pt x="86096" y="9789"/>
                    <a:pt x="86096" y="9631"/>
                  </a:cubicBezTo>
                  <a:cubicBezTo>
                    <a:pt x="86096" y="9631"/>
                    <a:pt x="86319" y="9315"/>
                    <a:pt x="86319" y="8842"/>
                  </a:cubicBezTo>
                  <a:cubicBezTo>
                    <a:pt x="86542" y="8368"/>
                    <a:pt x="86988" y="8368"/>
                    <a:pt x="87211" y="8210"/>
                  </a:cubicBezTo>
                  <a:cubicBezTo>
                    <a:pt x="87434" y="8052"/>
                    <a:pt x="87211" y="8052"/>
                    <a:pt x="87434" y="7736"/>
                  </a:cubicBezTo>
                  <a:cubicBezTo>
                    <a:pt x="87434" y="7421"/>
                    <a:pt x="87211" y="7421"/>
                    <a:pt x="86765" y="7263"/>
                  </a:cubicBezTo>
                  <a:cubicBezTo>
                    <a:pt x="86096" y="7263"/>
                    <a:pt x="86096" y="7578"/>
                    <a:pt x="85650" y="7578"/>
                  </a:cubicBezTo>
                  <a:cubicBezTo>
                    <a:pt x="85427" y="7736"/>
                    <a:pt x="85427" y="8052"/>
                    <a:pt x="85650" y="8210"/>
                  </a:cubicBezTo>
                  <a:cubicBezTo>
                    <a:pt x="85650" y="8368"/>
                    <a:pt x="85204" y="8526"/>
                    <a:pt x="84758" y="8684"/>
                  </a:cubicBezTo>
                  <a:cubicBezTo>
                    <a:pt x="84312" y="9000"/>
                    <a:pt x="84312" y="9315"/>
                    <a:pt x="84312" y="9315"/>
                  </a:cubicBezTo>
                  <a:cubicBezTo>
                    <a:pt x="85427" y="9631"/>
                    <a:pt x="85427" y="9631"/>
                    <a:pt x="85427" y="9631"/>
                  </a:cubicBezTo>
                  <a:close/>
                  <a:moveTo>
                    <a:pt x="80966" y="19894"/>
                  </a:moveTo>
                  <a:cubicBezTo>
                    <a:pt x="80966" y="19894"/>
                    <a:pt x="80966" y="19894"/>
                    <a:pt x="80966" y="19894"/>
                  </a:cubicBezTo>
                  <a:cubicBezTo>
                    <a:pt x="81858" y="20052"/>
                    <a:pt x="81858" y="20052"/>
                    <a:pt x="81858" y="20052"/>
                  </a:cubicBezTo>
                  <a:cubicBezTo>
                    <a:pt x="83420" y="21315"/>
                    <a:pt x="83420" y="21315"/>
                    <a:pt x="83420" y="21315"/>
                  </a:cubicBezTo>
                  <a:cubicBezTo>
                    <a:pt x="84758" y="22421"/>
                    <a:pt x="84758" y="22421"/>
                    <a:pt x="84758" y="22421"/>
                  </a:cubicBezTo>
                  <a:cubicBezTo>
                    <a:pt x="84758" y="22421"/>
                    <a:pt x="86765" y="23526"/>
                    <a:pt x="87211" y="23684"/>
                  </a:cubicBezTo>
                  <a:cubicBezTo>
                    <a:pt x="87657" y="23842"/>
                    <a:pt x="90111" y="24157"/>
                    <a:pt x="90334" y="24315"/>
                  </a:cubicBezTo>
                  <a:cubicBezTo>
                    <a:pt x="91003" y="23684"/>
                    <a:pt x="91003" y="23684"/>
                    <a:pt x="91003" y="23684"/>
                  </a:cubicBezTo>
                  <a:cubicBezTo>
                    <a:pt x="91895" y="23210"/>
                    <a:pt x="91895" y="23210"/>
                    <a:pt x="91895" y="23210"/>
                  </a:cubicBezTo>
                  <a:cubicBezTo>
                    <a:pt x="91672" y="22894"/>
                    <a:pt x="91672" y="22894"/>
                    <a:pt x="91672" y="22894"/>
                  </a:cubicBezTo>
                  <a:cubicBezTo>
                    <a:pt x="92788" y="22421"/>
                    <a:pt x="92788" y="22421"/>
                    <a:pt x="92788" y="22421"/>
                  </a:cubicBezTo>
                  <a:cubicBezTo>
                    <a:pt x="93680" y="22894"/>
                    <a:pt x="93680" y="22894"/>
                    <a:pt x="93680" y="22894"/>
                  </a:cubicBezTo>
                  <a:cubicBezTo>
                    <a:pt x="95910" y="23210"/>
                    <a:pt x="95910" y="23210"/>
                    <a:pt x="95910" y="23210"/>
                  </a:cubicBezTo>
                  <a:cubicBezTo>
                    <a:pt x="96802" y="23684"/>
                    <a:pt x="96802" y="23684"/>
                    <a:pt x="96802" y="23684"/>
                  </a:cubicBezTo>
                  <a:cubicBezTo>
                    <a:pt x="96802" y="23684"/>
                    <a:pt x="96802" y="23684"/>
                    <a:pt x="97026" y="23684"/>
                  </a:cubicBezTo>
                  <a:cubicBezTo>
                    <a:pt x="97026" y="23684"/>
                    <a:pt x="97026" y="23684"/>
                    <a:pt x="97026" y="23684"/>
                  </a:cubicBezTo>
                  <a:cubicBezTo>
                    <a:pt x="97026" y="23684"/>
                    <a:pt x="97026" y="23684"/>
                    <a:pt x="97026" y="23684"/>
                  </a:cubicBezTo>
                  <a:cubicBezTo>
                    <a:pt x="97249" y="23526"/>
                    <a:pt x="97249" y="23526"/>
                    <a:pt x="97249" y="23526"/>
                  </a:cubicBezTo>
                  <a:cubicBezTo>
                    <a:pt x="97249" y="23526"/>
                    <a:pt x="97249" y="23526"/>
                    <a:pt x="97249" y="23526"/>
                  </a:cubicBezTo>
                  <a:cubicBezTo>
                    <a:pt x="97249" y="23526"/>
                    <a:pt x="97249" y="23526"/>
                    <a:pt x="97249" y="23526"/>
                  </a:cubicBezTo>
                  <a:cubicBezTo>
                    <a:pt x="97249" y="23526"/>
                    <a:pt x="97249" y="23526"/>
                    <a:pt x="97249" y="23526"/>
                  </a:cubicBezTo>
                  <a:cubicBezTo>
                    <a:pt x="97249" y="23526"/>
                    <a:pt x="97472" y="23526"/>
                    <a:pt x="97472" y="23526"/>
                  </a:cubicBezTo>
                  <a:cubicBezTo>
                    <a:pt x="97472" y="23526"/>
                    <a:pt x="97472" y="23526"/>
                    <a:pt x="97472" y="23526"/>
                  </a:cubicBezTo>
                  <a:cubicBezTo>
                    <a:pt x="97472" y="23526"/>
                    <a:pt x="97472" y="23526"/>
                    <a:pt x="97472" y="23526"/>
                  </a:cubicBezTo>
                  <a:cubicBezTo>
                    <a:pt x="97472" y="23526"/>
                    <a:pt x="97472" y="23526"/>
                    <a:pt x="97472" y="23526"/>
                  </a:cubicBezTo>
                  <a:cubicBezTo>
                    <a:pt x="97472" y="23526"/>
                    <a:pt x="97472" y="23526"/>
                    <a:pt x="97472"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210"/>
                    <a:pt x="97695" y="23210"/>
                    <a:pt x="97695" y="23210"/>
                  </a:cubicBezTo>
                  <a:cubicBezTo>
                    <a:pt x="97695" y="23052"/>
                    <a:pt x="97695" y="22105"/>
                    <a:pt x="97695" y="22105"/>
                  </a:cubicBezTo>
                  <a:cubicBezTo>
                    <a:pt x="97695" y="22105"/>
                    <a:pt x="97026" y="21789"/>
                    <a:pt x="97695" y="21473"/>
                  </a:cubicBezTo>
                  <a:cubicBezTo>
                    <a:pt x="98364" y="21000"/>
                    <a:pt x="99256" y="20526"/>
                    <a:pt x="99256" y="20526"/>
                  </a:cubicBezTo>
                  <a:cubicBezTo>
                    <a:pt x="99256" y="20526"/>
                    <a:pt x="99702" y="20368"/>
                    <a:pt x="99702" y="19894"/>
                  </a:cubicBezTo>
                  <a:cubicBezTo>
                    <a:pt x="99702" y="19421"/>
                    <a:pt x="99256" y="18157"/>
                    <a:pt x="99256" y="18157"/>
                  </a:cubicBezTo>
                  <a:cubicBezTo>
                    <a:pt x="99256" y="18157"/>
                    <a:pt x="98810" y="17368"/>
                    <a:pt x="98810" y="17052"/>
                  </a:cubicBezTo>
                  <a:cubicBezTo>
                    <a:pt x="99256" y="15157"/>
                    <a:pt x="98141" y="13894"/>
                    <a:pt x="98810" y="13578"/>
                  </a:cubicBezTo>
                  <a:cubicBezTo>
                    <a:pt x="98810" y="13578"/>
                    <a:pt x="98810" y="13578"/>
                    <a:pt x="98810" y="13578"/>
                  </a:cubicBezTo>
                  <a:cubicBezTo>
                    <a:pt x="98810" y="13578"/>
                    <a:pt x="98810" y="13578"/>
                    <a:pt x="98810" y="13578"/>
                  </a:cubicBezTo>
                  <a:cubicBezTo>
                    <a:pt x="99256" y="13421"/>
                    <a:pt x="99256" y="13421"/>
                    <a:pt x="99256" y="13421"/>
                  </a:cubicBezTo>
                  <a:cubicBezTo>
                    <a:pt x="99925" y="13105"/>
                    <a:pt x="99925" y="13105"/>
                    <a:pt x="99925" y="13105"/>
                  </a:cubicBezTo>
                  <a:cubicBezTo>
                    <a:pt x="99925" y="13105"/>
                    <a:pt x="99925" y="12947"/>
                    <a:pt x="99925" y="12947"/>
                  </a:cubicBezTo>
                  <a:cubicBezTo>
                    <a:pt x="99925" y="12157"/>
                    <a:pt x="98587" y="11368"/>
                    <a:pt x="100148" y="11210"/>
                  </a:cubicBezTo>
                  <a:cubicBezTo>
                    <a:pt x="100817" y="10894"/>
                    <a:pt x="100817" y="10894"/>
                    <a:pt x="100817" y="10894"/>
                  </a:cubicBezTo>
                  <a:cubicBezTo>
                    <a:pt x="102825" y="10894"/>
                    <a:pt x="102825" y="10894"/>
                    <a:pt x="102825" y="10894"/>
                  </a:cubicBezTo>
                  <a:cubicBezTo>
                    <a:pt x="103271" y="9947"/>
                    <a:pt x="103271" y="9947"/>
                    <a:pt x="103271" y="9947"/>
                  </a:cubicBezTo>
                  <a:cubicBezTo>
                    <a:pt x="104163" y="9315"/>
                    <a:pt x="104163" y="9315"/>
                    <a:pt x="104163" y="9315"/>
                  </a:cubicBezTo>
                  <a:cubicBezTo>
                    <a:pt x="104832" y="9315"/>
                    <a:pt x="105724" y="9157"/>
                    <a:pt x="106171" y="9315"/>
                  </a:cubicBezTo>
                  <a:cubicBezTo>
                    <a:pt x="106617" y="9789"/>
                    <a:pt x="106617" y="10105"/>
                    <a:pt x="107509" y="10263"/>
                  </a:cubicBezTo>
                  <a:cubicBezTo>
                    <a:pt x="110185" y="10894"/>
                    <a:pt x="110185" y="10894"/>
                    <a:pt x="110185" y="10894"/>
                  </a:cubicBezTo>
                  <a:cubicBezTo>
                    <a:pt x="111524" y="11052"/>
                    <a:pt x="111524" y="11052"/>
                    <a:pt x="111524" y="11052"/>
                  </a:cubicBezTo>
                  <a:cubicBezTo>
                    <a:pt x="111524" y="11052"/>
                    <a:pt x="111524" y="11052"/>
                    <a:pt x="111524" y="11052"/>
                  </a:cubicBezTo>
                  <a:cubicBezTo>
                    <a:pt x="111747" y="11052"/>
                    <a:pt x="111747" y="11052"/>
                    <a:pt x="111747" y="11052"/>
                  </a:cubicBezTo>
                  <a:cubicBezTo>
                    <a:pt x="111747" y="11052"/>
                    <a:pt x="111747" y="11052"/>
                    <a:pt x="111747" y="11052"/>
                  </a:cubicBezTo>
                  <a:cubicBezTo>
                    <a:pt x="112193" y="11368"/>
                    <a:pt x="112193" y="11368"/>
                    <a:pt x="112193" y="11368"/>
                  </a:cubicBezTo>
                  <a:cubicBezTo>
                    <a:pt x="112193" y="11368"/>
                    <a:pt x="112193" y="11368"/>
                    <a:pt x="112193" y="11368"/>
                  </a:cubicBezTo>
                  <a:cubicBezTo>
                    <a:pt x="112193" y="11368"/>
                    <a:pt x="112193" y="11368"/>
                    <a:pt x="112193" y="11368"/>
                  </a:cubicBezTo>
                  <a:cubicBezTo>
                    <a:pt x="112193" y="11368"/>
                    <a:pt x="112193" y="11368"/>
                    <a:pt x="112193" y="11368"/>
                  </a:cubicBezTo>
                  <a:cubicBezTo>
                    <a:pt x="112193" y="11684"/>
                    <a:pt x="112193" y="12000"/>
                    <a:pt x="112416" y="12157"/>
                  </a:cubicBezTo>
                  <a:cubicBezTo>
                    <a:pt x="112416" y="12473"/>
                    <a:pt x="112639" y="12947"/>
                    <a:pt x="112639" y="12947"/>
                  </a:cubicBezTo>
                  <a:cubicBezTo>
                    <a:pt x="112639" y="12947"/>
                    <a:pt x="112416" y="13421"/>
                    <a:pt x="112416" y="13736"/>
                  </a:cubicBezTo>
                  <a:cubicBezTo>
                    <a:pt x="112193" y="13894"/>
                    <a:pt x="112193" y="14368"/>
                    <a:pt x="112193" y="14526"/>
                  </a:cubicBezTo>
                  <a:cubicBezTo>
                    <a:pt x="112193" y="14684"/>
                    <a:pt x="112193" y="14842"/>
                    <a:pt x="112193" y="15000"/>
                  </a:cubicBezTo>
                  <a:cubicBezTo>
                    <a:pt x="112193" y="15315"/>
                    <a:pt x="112416" y="15789"/>
                    <a:pt x="112639" y="15947"/>
                  </a:cubicBezTo>
                  <a:cubicBezTo>
                    <a:pt x="112639" y="16105"/>
                    <a:pt x="113754" y="16578"/>
                    <a:pt x="113754" y="16578"/>
                  </a:cubicBezTo>
                  <a:cubicBezTo>
                    <a:pt x="113754" y="16578"/>
                    <a:pt x="113754" y="16578"/>
                    <a:pt x="113531" y="16736"/>
                  </a:cubicBezTo>
                  <a:cubicBezTo>
                    <a:pt x="113531" y="16736"/>
                    <a:pt x="113531" y="16894"/>
                    <a:pt x="113754" y="16894"/>
                  </a:cubicBezTo>
                  <a:cubicBezTo>
                    <a:pt x="114200" y="16894"/>
                    <a:pt x="114869" y="16736"/>
                    <a:pt x="114869" y="16736"/>
                  </a:cubicBezTo>
                  <a:cubicBezTo>
                    <a:pt x="114869" y="16736"/>
                    <a:pt x="114869" y="15315"/>
                    <a:pt x="114646" y="14842"/>
                  </a:cubicBezTo>
                  <a:cubicBezTo>
                    <a:pt x="114423" y="14210"/>
                    <a:pt x="115539" y="13578"/>
                    <a:pt x="115539" y="13578"/>
                  </a:cubicBezTo>
                  <a:cubicBezTo>
                    <a:pt x="117100" y="12473"/>
                    <a:pt x="117100" y="12473"/>
                    <a:pt x="117100" y="12473"/>
                  </a:cubicBezTo>
                  <a:cubicBezTo>
                    <a:pt x="116877" y="11210"/>
                    <a:pt x="116877" y="11210"/>
                    <a:pt x="116877" y="11210"/>
                  </a:cubicBezTo>
                  <a:cubicBezTo>
                    <a:pt x="118661" y="11368"/>
                    <a:pt x="118661" y="11368"/>
                    <a:pt x="118661" y="11368"/>
                  </a:cubicBezTo>
                  <a:cubicBezTo>
                    <a:pt x="118661" y="11368"/>
                    <a:pt x="120000" y="10894"/>
                    <a:pt x="119553" y="10263"/>
                  </a:cubicBezTo>
                  <a:cubicBezTo>
                    <a:pt x="119107" y="9473"/>
                    <a:pt x="118661" y="8210"/>
                    <a:pt x="118215" y="8526"/>
                  </a:cubicBezTo>
                  <a:cubicBezTo>
                    <a:pt x="117546" y="8842"/>
                    <a:pt x="116431" y="9789"/>
                    <a:pt x="116431" y="9789"/>
                  </a:cubicBezTo>
                  <a:cubicBezTo>
                    <a:pt x="116208" y="8210"/>
                    <a:pt x="116208" y="8210"/>
                    <a:pt x="116208" y="8210"/>
                  </a:cubicBezTo>
                  <a:cubicBezTo>
                    <a:pt x="114423" y="8684"/>
                    <a:pt x="114423" y="8684"/>
                    <a:pt x="114423" y="8684"/>
                  </a:cubicBezTo>
                  <a:cubicBezTo>
                    <a:pt x="112639" y="8368"/>
                    <a:pt x="112639" y="8368"/>
                    <a:pt x="112639" y="8368"/>
                  </a:cubicBezTo>
                  <a:cubicBezTo>
                    <a:pt x="112639" y="8368"/>
                    <a:pt x="111970" y="7736"/>
                    <a:pt x="111301" y="7894"/>
                  </a:cubicBezTo>
                  <a:cubicBezTo>
                    <a:pt x="110631" y="7894"/>
                    <a:pt x="109516" y="7894"/>
                    <a:pt x="109516" y="7894"/>
                  </a:cubicBezTo>
                  <a:cubicBezTo>
                    <a:pt x="109516" y="7894"/>
                    <a:pt x="108624" y="7421"/>
                    <a:pt x="109070" y="7263"/>
                  </a:cubicBezTo>
                  <a:cubicBezTo>
                    <a:pt x="109739" y="7263"/>
                    <a:pt x="111078" y="7421"/>
                    <a:pt x="111747" y="7263"/>
                  </a:cubicBezTo>
                  <a:cubicBezTo>
                    <a:pt x="112193" y="7263"/>
                    <a:pt x="115762" y="6631"/>
                    <a:pt x="115762" y="6631"/>
                  </a:cubicBezTo>
                  <a:cubicBezTo>
                    <a:pt x="115985" y="5526"/>
                    <a:pt x="115985" y="5526"/>
                    <a:pt x="115985" y="5526"/>
                  </a:cubicBezTo>
                  <a:cubicBezTo>
                    <a:pt x="117546" y="4578"/>
                    <a:pt x="117546" y="4578"/>
                    <a:pt x="117546" y="4578"/>
                  </a:cubicBezTo>
                  <a:cubicBezTo>
                    <a:pt x="114869" y="3157"/>
                    <a:pt x="114869" y="3157"/>
                    <a:pt x="114869" y="3157"/>
                  </a:cubicBezTo>
                  <a:cubicBezTo>
                    <a:pt x="113754" y="1894"/>
                    <a:pt x="113754" y="1894"/>
                    <a:pt x="113754" y="1894"/>
                  </a:cubicBezTo>
                  <a:cubicBezTo>
                    <a:pt x="113754" y="1894"/>
                    <a:pt x="113531" y="1421"/>
                    <a:pt x="113085" y="1421"/>
                  </a:cubicBezTo>
                  <a:cubicBezTo>
                    <a:pt x="112416" y="1421"/>
                    <a:pt x="110631" y="2052"/>
                    <a:pt x="110631" y="2052"/>
                  </a:cubicBezTo>
                  <a:cubicBezTo>
                    <a:pt x="109293" y="1421"/>
                    <a:pt x="109293" y="1421"/>
                    <a:pt x="109293" y="1421"/>
                  </a:cubicBezTo>
                  <a:cubicBezTo>
                    <a:pt x="107286" y="1578"/>
                    <a:pt x="107286" y="1578"/>
                    <a:pt x="107286" y="1578"/>
                  </a:cubicBezTo>
                  <a:cubicBezTo>
                    <a:pt x="104386" y="947"/>
                    <a:pt x="104386" y="947"/>
                    <a:pt x="104386" y="947"/>
                  </a:cubicBezTo>
                  <a:cubicBezTo>
                    <a:pt x="104386" y="1421"/>
                    <a:pt x="104386" y="1421"/>
                    <a:pt x="104386" y="1421"/>
                  </a:cubicBezTo>
                  <a:cubicBezTo>
                    <a:pt x="104386" y="1421"/>
                    <a:pt x="103494" y="1263"/>
                    <a:pt x="103271" y="947"/>
                  </a:cubicBezTo>
                  <a:cubicBezTo>
                    <a:pt x="103271" y="631"/>
                    <a:pt x="103271" y="315"/>
                    <a:pt x="103271" y="315"/>
                  </a:cubicBezTo>
                  <a:cubicBezTo>
                    <a:pt x="102156" y="473"/>
                    <a:pt x="102156" y="473"/>
                    <a:pt x="102156" y="473"/>
                  </a:cubicBezTo>
                  <a:cubicBezTo>
                    <a:pt x="101710" y="473"/>
                    <a:pt x="101710" y="473"/>
                    <a:pt x="101710" y="473"/>
                  </a:cubicBezTo>
                  <a:cubicBezTo>
                    <a:pt x="100371" y="0"/>
                    <a:pt x="100371" y="0"/>
                    <a:pt x="100371" y="0"/>
                  </a:cubicBezTo>
                  <a:cubicBezTo>
                    <a:pt x="99702" y="947"/>
                    <a:pt x="99702" y="947"/>
                    <a:pt x="99702" y="947"/>
                  </a:cubicBezTo>
                  <a:cubicBezTo>
                    <a:pt x="100594" y="2052"/>
                    <a:pt x="100594" y="2052"/>
                    <a:pt x="100594" y="2052"/>
                  </a:cubicBezTo>
                  <a:cubicBezTo>
                    <a:pt x="99702" y="3315"/>
                    <a:pt x="99702" y="3315"/>
                    <a:pt x="99702" y="3315"/>
                  </a:cubicBezTo>
                  <a:cubicBezTo>
                    <a:pt x="100371" y="4105"/>
                    <a:pt x="100371" y="4105"/>
                    <a:pt x="100371" y="4105"/>
                  </a:cubicBezTo>
                  <a:cubicBezTo>
                    <a:pt x="100371" y="5210"/>
                    <a:pt x="100371" y="5210"/>
                    <a:pt x="100371" y="5210"/>
                  </a:cubicBezTo>
                  <a:cubicBezTo>
                    <a:pt x="99479" y="6473"/>
                    <a:pt x="99479" y="6473"/>
                    <a:pt x="99479" y="6473"/>
                  </a:cubicBezTo>
                  <a:cubicBezTo>
                    <a:pt x="98141" y="5684"/>
                    <a:pt x="98141" y="5684"/>
                    <a:pt x="98141" y="5684"/>
                  </a:cubicBezTo>
                  <a:cubicBezTo>
                    <a:pt x="98364" y="4578"/>
                    <a:pt x="98364" y="4578"/>
                    <a:pt x="98364" y="4578"/>
                  </a:cubicBezTo>
                  <a:cubicBezTo>
                    <a:pt x="99033" y="3315"/>
                    <a:pt x="99033" y="3315"/>
                    <a:pt x="99033" y="3315"/>
                  </a:cubicBezTo>
                  <a:cubicBezTo>
                    <a:pt x="98141" y="2052"/>
                    <a:pt x="98141" y="2052"/>
                    <a:pt x="98141" y="2052"/>
                  </a:cubicBezTo>
                  <a:cubicBezTo>
                    <a:pt x="96356" y="3157"/>
                    <a:pt x="96356" y="3157"/>
                    <a:pt x="96356" y="3157"/>
                  </a:cubicBezTo>
                  <a:cubicBezTo>
                    <a:pt x="96356" y="4736"/>
                    <a:pt x="96356" y="4736"/>
                    <a:pt x="96356" y="4736"/>
                  </a:cubicBezTo>
                  <a:cubicBezTo>
                    <a:pt x="95464" y="5842"/>
                    <a:pt x="95464" y="5842"/>
                    <a:pt x="95464" y="5842"/>
                  </a:cubicBezTo>
                  <a:cubicBezTo>
                    <a:pt x="95464" y="7263"/>
                    <a:pt x="95464" y="7263"/>
                    <a:pt x="95464" y="7263"/>
                  </a:cubicBezTo>
                  <a:cubicBezTo>
                    <a:pt x="95018" y="8368"/>
                    <a:pt x="95018" y="8368"/>
                    <a:pt x="95018" y="8368"/>
                  </a:cubicBezTo>
                  <a:cubicBezTo>
                    <a:pt x="94795" y="9789"/>
                    <a:pt x="94795" y="9789"/>
                    <a:pt x="94795" y="9789"/>
                  </a:cubicBezTo>
                  <a:cubicBezTo>
                    <a:pt x="94795" y="9789"/>
                    <a:pt x="94795" y="10105"/>
                    <a:pt x="94349" y="10105"/>
                  </a:cubicBezTo>
                  <a:cubicBezTo>
                    <a:pt x="93903" y="10263"/>
                    <a:pt x="93011" y="9947"/>
                    <a:pt x="93011" y="9947"/>
                  </a:cubicBezTo>
                  <a:cubicBezTo>
                    <a:pt x="93011" y="7894"/>
                    <a:pt x="93011" y="7894"/>
                    <a:pt x="93011" y="7894"/>
                  </a:cubicBezTo>
                  <a:cubicBezTo>
                    <a:pt x="93457" y="6789"/>
                    <a:pt x="93457" y="6789"/>
                    <a:pt x="93457" y="6789"/>
                  </a:cubicBezTo>
                  <a:cubicBezTo>
                    <a:pt x="94126" y="5842"/>
                    <a:pt x="94126" y="5842"/>
                    <a:pt x="94126" y="5842"/>
                  </a:cubicBezTo>
                  <a:cubicBezTo>
                    <a:pt x="95018" y="4578"/>
                    <a:pt x="95018" y="4578"/>
                    <a:pt x="95018" y="4578"/>
                  </a:cubicBezTo>
                  <a:cubicBezTo>
                    <a:pt x="95018" y="4578"/>
                    <a:pt x="95018" y="3789"/>
                    <a:pt x="94795" y="3631"/>
                  </a:cubicBezTo>
                  <a:cubicBezTo>
                    <a:pt x="94795" y="3631"/>
                    <a:pt x="94349" y="3473"/>
                    <a:pt x="94572" y="3473"/>
                  </a:cubicBezTo>
                  <a:cubicBezTo>
                    <a:pt x="94572" y="3315"/>
                    <a:pt x="95464" y="2684"/>
                    <a:pt x="95464" y="2684"/>
                  </a:cubicBezTo>
                  <a:cubicBezTo>
                    <a:pt x="95464" y="2684"/>
                    <a:pt x="95464" y="2210"/>
                    <a:pt x="94795" y="1894"/>
                  </a:cubicBezTo>
                  <a:cubicBezTo>
                    <a:pt x="94349" y="1736"/>
                    <a:pt x="93903" y="1421"/>
                    <a:pt x="93457" y="1578"/>
                  </a:cubicBezTo>
                  <a:cubicBezTo>
                    <a:pt x="93234" y="1736"/>
                    <a:pt x="92118" y="2052"/>
                    <a:pt x="92118" y="2210"/>
                  </a:cubicBezTo>
                  <a:cubicBezTo>
                    <a:pt x="91895" y="2368"/>
                    <a:pt x="92118" y="2684"/>
                    <a:pt x="92342" y="2842"/>
                  </a:cubicBezTo>
                  <a:cubicBezTo>
                    <a:pt x="92565" y="2842"/>
                    <a:pt x="92788" y="3000"/>
                    <a:pt x="93011" y="3000"/>
                  </a:cubicBezTo>
                  <a:cubicBezTo>
                    <a:pt x="93011" y="3157"/>
                    <a:pt x="93234" y="3631"/>
                    <a:pt x="93011" y="3789"/>
                  </a:cubicBezTo>
                  <a:cubicBezTo>
                    <a:pt x="92788" y="3947"/>
                    <a:pt x="93011" y="4421"/>
                    <a:pt x="92342" y="4263"/>
                  </a:cubicBezTo>
                  <a:cubicBezTo>
                    <a:pt x="91895" y="4105"/>
                    <a:pt x="90557" y="3473"/>
                    <a:pt x="90557" y="3473"/>
                  </a:cubicBezTo>
                  <a:cubicBezTo>
                    <a:pt x="90334" y="3473"/>
                    <a:pt x="90557" y="2842"/>
                    <a:pt x="90111" y="3473"/>
                  </a:cubicBezTo>
                  <a:cubicBezTo>
                    <a:pt x="89665" y="3947"/>
                    <a:pt x="89442" y="4105"/>
                    <a:pt x="89665" y="4421"/>
                  </a:cubicBezTo>
                  <a:cubicBezTo>
                    <a:pt x="89888" y="4736"/>
                    <a:pt x="90111" y="4736"/>
                    <a:pt x="90111" y="4894"/>
                  </a:cubicBezTo>
                  <a:cubicBezTo>
                    <a:pt x="90111" y="5052"/>
                    <a:pt x="89219" y="5052"/>
                    <a:pt x="89219" y="5210"/>
                  </a:cubicBezTo>
                  <a:cubicBezTo>
                    <a:pt x="89219" y="5368"/>
                    <a:pt x="88996" y="5526"/>
                    <a:pt x="89442" y="5842"/>
                  </a:cubicBezTo>
                  <a:cubicBezTo>
                    <a:pt x="89888" y="6000"/>
                    <a:pt x="90334" y="6157"/>
                    <a:pt x="90334" y="6157"/>
                  </a:cubicBezTo>
                  <a:cubicBezTo>
                    <a:pt x="90334" y="6157"/>
                    <a:pt x="90780" y="6631"/>
                    <a:pt x="90557" y="6631"/>
                  </a:cubicBezTo>
                  <a:cubicBezTo>
                    <a:pt x="90557" y="6789"/>
                    <a:pt x="89219" y="6631"/>
                    <a:pt x="89219" y="6789"/>
                  </a:cubicBezTo>
                  <a:cubicBezTo>
                    <a:pt x="89219" y="6947"/>
                    <a:pt x="89219" y="7263"/>
                    <a:pt x="89219" y="7421"/>
                  </a:cubicBezTo>
                  <a:cubicBezTo>
                    <a:pt x="89219" y="7578"/>
                    <a:pt x="89219" y="7894"/>
                    <a:pt x="89219" y="7894"/>
                  </a:cubicBezTo>
                  <a:cubicBezTo>
                    <a:pt x="89219" y="8052"/>
                    <a:pt x="88327" y="8052"/>
                    <a:pt x="88104" y="8210"/>
                  </a:cubicBezTo>
                  <a:cubicBezTo>
                    <a:pt x="87657" y="8368"/>
                    <a:pt x="87434" y="8842"/>
                    <a:pt x="87434" y="9157"/>
                  </a:cubicBezTo>
                  <a:cubicBezTo>
                    <a:pt x="87211" y="9473"/>
                    <a:pt x="87211" y="9789"/>
                    <a:pt x="87211" y="9947"/>
                  </a:cubicBezTo>
                  <a:cubicBezTo>
                    <a:pt x="87211" y="10105"/>
                    <a:pt x="86765" y="10421"/>
                    <a:pt x="86765" y="10421"/>
                  </a:cubicBezTo>
                  <a:cubicBezTo>
                    <a:pt x="86765" y="10421"/>
                    <a:pt x="86765" y="10578"/>
                    <a:pt x="86319" y="10421"/>
                  </a:cubicBezTo>
                  <a:cubicBezTo>
                    <a:pt x="85873" y="10421"/>
                    <a:pt x="84312" y="9789"/>
                    <a:pt x="84089" y="9789"/>
                  </a:cubicBezTo>
                  <a:cubicBezTo>
                    <a:pt x="83643" y="9789"/>
                    <a:pt x="83197" y="9947"/>
                    <a:pt x="83197" y="10263"/>
                  </a:cubicBezTo>
                  <a:cubicBezTo>
                    <a:pt x="83197" y="10421"/>
                    <a:pt x="83866" y="10894"/>
                    <a:pt x="84089" y="10894"/>
                  </a:cubicBezTo>
                  <a:cubicBezTo>
                    <a:pt x="84089" y="10894"/>
                    <a:pt x="85204" y="11052"/>
                    <a:pt x="85427" y="11210"/>
                  </a:cubicBezTo>
                  <a:cubicBezTo>
                    <a:pt x="85427" y="11368"/>
                    <a:pt x="85427" y="12473"/>
                    <a:pt x="85427" y="12473"/>
                  </a:cubicBezTo>
                  <a:cubicBezTo>
                    <a:pt x="85427" y="12473"/>
                    <a:pt x="86319" y="13736"/>
                    <a:pt x="84758" y="12631"/>
                  </a:cubicBezTo>
                  <a:cubicBezTo>
                    <a:pt x="82973" y="11526"/>
                    <a:pt x="82973" y="11368"/>
                    <a:pt x="82750" y="11210"/>
                  </a:cubicBezTo>
                  <a:cubicBezTo>
                    <a:pt x="82527" y="11210"/>
                    <a:pt x="80966" y="10894"/>
                    <a:pt x="80966" y="10894"/>
                  </a:cubicBezTo>
                  <a:cubicBezTo>
                    <a:pt x="80966" y="10894"/>
                    <a:pt x="80743" y="10421"/>
                    <a:pt x="80520" y="10894"/>
                  </a:cubicBezTo>
                  <a:cubicBezTo>
                    <a:pt x="80297" y="11210"/>
                    <a:pt x="80966" y="12000"/>
                    <a:pt x="80966" y="12000"/>
                  </a:cubicBezTo>
                  <a:cubicBezTo>
                    <a:pt x="80743" y="11842"/>
                    <a:pt x="80743" y="11842"/>
                    <a:pt x="80743" y="11842"/>
                  </a:cubicBezTo>
                  <a:cubicBezTo>
                    <a:pt x="80743" y="11842"/>
                    <a:pt x="80074" y="11526"/>
                    <a:pt x="79628" y="11368"/>
                  </a:cubicBezTo>
                  <a:cubicBezTo>
                    <a:pt x="79405" y="11052"/>
                    <a:pt x="78736" y="11368"/>
                    <a:pt x="78736" y="11368"/>
                  </a:cubicBezTo>
                  <a:cubicBezTo>
                    <a:pt x="78736" y="11368"/>
                    <a:pt x="78513" y="11526"/>
                    <a:pt x="78066" y="11842"/>
                  </a:cubicBezTo>
                  <a:cubicBezTo>
                    <a:pt x="77843" y="12000"/>
                    <a:pt x="76951" y="11368"/>
                    <a:pt x="77843" y="12157"/>
                  </a:cubicBezTo>
                  <a:cubicBezTo>
                    <a:pt x="78513" y="12789"/>
                    <a:pt x="79182" y="12947"/>
                    <a:pt x="79405" y="13105"/>
                  </a:cubicBezTo>
                  <a:cubicBezTo>
                    <a:pt x="79405" y="13105"/>
                    <a:pt x="80297" y="13263"/>
                    <a:pt x="80520" y="13421"/>
                  </a:cubicBezTo>
                  <a:cubicBezTo>
                    <a:pt x="80743" y="13578"/>
                    <a:pt x="80743" y="14052"/>
                    <a:pt x="80743" y="14210"/>
                  </a:cubicBezTo>
                  <a:cubicBezTo>
                    <a:pt x="80743" y="14210"/>
                    <a:pt x="81412" y="14842"/>
                    <a:pt x="80297" y="14368"/>
                  </a:cubicBezTo>
                  <a:cubicBezTo>
                    <a:pt x="79182" y="13736"/>
                    <a:pt x="79182" y="13578"/>
                    <a:pt x="78736" y="13578"/>
                  </a:cubicBezTo>
                  <a:cubicBezTo>
                    <a:pt x="78513" y="13578"/>
                    <a:pt x="78066" y="13894"/>
                    <a:pt x="78066" y="13894"/>
                  </a:cubicBezTo>
                  <a:cubicBezTo>
                    <a:pt x="78066" y="13894"/>
                    <a:pt x="76728" y="13736"/>
                    <a:pt x="76728" y="13263"/>
                  </a:cubicBezTo>
                  <a:cubicBezTo>
                    <a:pt x="76505" y="12789"/>
                    <a:pt x="76951" y="12000"/>
                    <a:pt x="76059" y="12157"/>
                  </a:cubicBezTo>
                  <a:cubicBezTo>
                    <a:pt x="74944" y="12157"/>
                    <a:pt x="74721" y="12473"/>
                    <a:pt x="74721" y="12631"/>
                  </a:cubicBezTo>
                  <a:cubicBezTo>
                    <a:pt x="74721" y="12789"/>
                    <a:pt x="74052" y="12947"/>
                    <a:pt x="74721" y="13421"/>
                  </a:cubicBezTo>
                  <a:cubicBezTo>
                    <a:pt x="75390" y="13894"/>
                    <a:pt x="75836" y="14210"/>
                    <a:pt x="76059" y="14210"/>
                  </a:cubicBezTo>
                  <a:cubicBezTo>
                    <a:pt x="76059" y="14210"/>
                    <a:pt x="77397" y="14210"/>
                    <a:pt x="76728" y="14368"/>
                  </a:cubicBezTo>
                  <a:cubicBezTo>
                    <a:pt x="76282" y="14684"/>
                    <a:pt x="75390" y="14684"/>
                    <a:pt x="75167" y="14684"/>
                  </a:cubicBezTo>
                  <a:cubicBezTo>
                    <a:pt x="74944" y="14684"/>
                    <a:pt x="75167" y="14526"/>
                    <a:pt x="74944" y="14684"/>
                  </a:cubicBezTo>
                  <a:cubicBezTo>
                    <a:pt x="74498" y="14842"/>
                    <a:pt x="73382" y="15631"/>
                    <a:pt x="73382" y="15631"/>
                  </a:cubicBezTo>
                  <a:cubicBezTo>
                    <a:pt x="73382" y="15631"/>
                    <a:pt x="73159" y="15315"/>
                    <a:pt x="73159" y="15157"/>
                  </a:cubicBezTo>
                  <a:cubicBezTo>
                    <a:pt x="73159" y="15000"/>
                    <a:pt x="74052" y="14684"/>
                    <a:pt x="74052" y="14368"/>
                  </a:cubicBezTo>
                  <a:cubicBezTo>
                    <a:pt x="74052" y="14052"/>
                    <a:pt x="73605" y="12947"/>
                    <a:pt x="73605" y="12947"/>
                  </a:cubicBezTo>
                  <a:cubicBezTo>
                    <a:pt x="73605" y="12947"/>
                    <a:pt x="72713" y="12631"/>
                    <a:pt x="72713" y="12631"/>
                  </a:cubicBezTo>
                  <a:cubicBezTo>
                    <a:pt x="72490" y="12473"/>
                    <a:pt x="71821" y="12157"/>
                    <a:pt x="71598" y="12315"/>
                  </a:cubicBezTo>
                  <a:cubicBezTo>
                    <a:pt x="71375" y="12473"/>
                    <a:pt x="70929" y="12947"/>
                    <a:pt x="71375" y="13263"/>
                  </a:cubicBezTo>
                  <a:cubicBezTo>
                    <a:pt x="71821" y="13736"/>
                    <a:pt x="72267" y="14052"/>
                    <a:pt x="72044" y="14052"/>
                  </a:cubicBezTo>
                  <a:cubicBezTo>
                    <a:pt x="71598" y="14210"/>
                    <a:pt x="71375" y="14368"/>
                    <a:pt x="71152" y="14210"/>
                  </a:cubicBezTo>
                  <a:cubicBezTo>
                    <a:pt x="70929" y="14210"/>
                    <a:pt x="70483" y="13894"/>
                    <a:pt x="69814" y="14052"/>
                  </a:cubicBezTo>
                  <a:cubicBezTo>
                    <a:pt x="69144" y="14210"/>
                    <a:pt x="68475" y="15157"/>
                    <a:pt x="68475" y="15157"/>
                  </a:cubicBezTo>
                  <a:cubicBezTo>
                    <a:pt x="68475" y="15157"/>
                    <a:pt x="69144" y="16105"/>
                    <a:pt x="69368" y="16263"/>
                  </a:cubicBezTo>
                  <a:cubicBezTo>
                    <a:pt x="69591" y="16263"/>
                    <a:pt x="69814" y="16578"/>
                    <a:pt x="69814" y="16894"/>
                  </a:cubicBezTo>
                  <a:cubicBezTo>
                    <a:pt x="69591" y="17210"/>
                    <a:pt x="69814" y="16736"/>
                    <a:pt x="69368" y="16894"/>
                  </a:cubicBezTo>
                  <a:cubicBezTo>
                    <a:pt x="68698" y="17052"/>
                    <a:pt x="68475" y="17210"/>
                    <a:pt x="68029" y="17210"/>
                  </a:cubicBezTo>
                  <a:cubicBezTo>
                    <a:pt x="67583" y="17210"/>
                    <a:pt x="66468" y="18157"/>
                    <a:pt x="66468" y="18157"/>
                  </a:cubicBezTo>
                  <a:cubicBezTo>
                    <a:pt x="67137" y="18789"/>
                    <a:pt x="67137" y="18789"/>
                    <a:pt x="67137" y="18789"/>
                  </a:cubicBezTo>
                  <a:cubicBezTo>
                    <a:pt x="67137" y="18789"/>
                    <a:pt x="65353" y="19263"/>
                    <a:pt x="64907" y="19421"/>
                  </a:cubicBezTo>
                  <a:cubicBezTo>
                    <a:pt x="64684" y="19421"/>
                    <a:pt x="65576" y="19263"/>
                    <a:pt x="64460" y="19421"/>
                  </a:cubicBezTo>
                  <a:cubicBezTo>
                    <a:pt x="63568" y="19736"/>
                    <a:pt x="62899" y="20368"/>
                    <a:pt x="62676" y="20684"/>
                  </a:cubicBezTo>
                  <a:cubicBezTo>
                    <a:pt x="62676" y="20842"/>
                    <a:pt x="61784" y="20842"/>
                    <a:pt x="61784" y="21315"/>
                  </a:cubicBezTo>
                  <a:cubicBezTo>
                    <a:pt x="61784" y="21631"/>
                    <a:pt x="62007" y="22263"/>
                    <a:pt x="61784" y="22421"/>
                  </a:cubicBezTo>
                  <a:cubicBezTo>
                    <a:pt x="61784" y="22578"/>
                    <a:pt x="61784" y="22578"/>
                    <a:pt x="61784" y="22894"/>
                  </a:cubicBezTo>
                  <a:cubicBezTo>
                    <a:pt x="61784" y="23210"/>
                    <a:pt x="61561" y="23526"/>
                    <a:pt x="62230" y="23526"/>
                  </a:cubicBezTo>
                  <a:cubicBezTo>
                    <a:pt x="62899" y="23526"/>
                    <a:pt x="63791" y="23210"/>
                    <a:pt x="64014" y="23052"/>
                  </a:cubicBezTo>
                  <a:cubicBezTo>
                    <a:pt x="64014" y="22894"/>
                    <a:pt x="64237" y="22263"/>
                    <a:pt x="64460" y="22578"/>
                  </a:cubicBezTo>
                  <a:cubicBezTo>
                    <a:pt x="64907" y="22736"/>
                    <a:pt x="64907" y="23368"/>
                    <a:pt x="64907" y="23368"/>
                  </a:cubicBezTo>
                  <a:cubicBezTo>
                    <a:pt x="64907" y="23368"/>
                    <a:pt x="64907" y="24000"/>
                    <a:pt x="64907" y="24157"/>
                  </a:cubicBezTo>
                  <a:cubicBezTo>
                    <a:pt x="64684" y="24473"/>
                    <a:pt x="66245" y="24157"/>
                    <a:pt x="64684" y="24631"/>
                  </a:cubicBezTo>
                  <a:cubicBezTo>
                    <a:pt x="63122" y="25263"/>
                    <a:pt x="62676" y="25263"/>
                    <a:pt x="62676" y="25421"/>
                  </a:cubicBezTo>
                  <a:cubicBezTo>
                    <a:pt x="62676" y="25736"/>
                    <a:pt x="63568" y="26526"/>
                    <a:pt x="62453" y="26210"/>
                  </a:cubicBezTo>
                  <a:cubicBezTo>
                    <a:pt x="61338" y="26052"/>
                    <a:pt x="61338" y="26210"/>
                    <a:pt x="61338" y="26052"/>
                  </a:cubicBezTo>
                  <a:cubicBezTo>
                    <a:pt x="61115" y="25894"/>
                    <a:pt x="61561" y="26842"/>
                    <a:pt x="60223" y="25421"/>
                  </a:cubicBezTo>
                  <a:cubicBezTo>
                    <a:pt x="58884" y="24000"/>
                    <a:pt x="58884" y="24157"/>
                    <a:pt x="58884" y="23842"/>
                  </a:cubicBezTo>
                  <a:cubicBezTo>
                    <a:pt x="58884" y="23526"/>
                    <a:pt x="58661" y="22421"/>
                    <a:pt x="58661" y="22421"/>
                  </a:cubicBezTo>
                  <a:cubicBezTo>
                    <a:pt x="58661" y="22421"/>
                    <a:pt x="58438" y="21315"/>
                    <a:pt x="57769" y="21789"/>
                  </a:cubicBezTo>
                  <a:cubicBezTo>
                    <a:pt x="56877" y="22263"/>
                    <a:pt x="56877" y="23052"/>
                    <a:pt x="56877" y="23052"/>
                  </a:cubicBezTo>
                  <a:cubicBezTo>
                    <a:pt x="56877" y="23052"/>
                    <a:pt x="55762" y="23842"/>
                    <a:pt x="55539" y="24000"/>
                  </a:cubicBezTo>
                  <a:cubicBezTo>
                    <a:pt x="55315" y="24000"/>
                    <a:pt x="54869" y="24000"/>
                    <a:pt x="54200" y="24315"/>
                  </a:cubicBezTo>
                  <a:cubicBezTo>
                    <a:pt x="53754" y="24789"/>
                    <a:pt x="52193" y="26368"/>
                    <a:pt x="52193" y="26368"/>
                  </a:cubicBezTo>
                  <a:cubicBezTo>
                    <a:pt x="52193" y="26368"/>
                    <a:pt x="51301" y="27473"/>
                    <a:pt x="51524" y="27789"/>
                  </a:cubicBezTo>
                  <a:cubicBezTo>
                    <a:pt x="51747" y="28105"/>
                    <a:pt x="52416" y="28578"/>
                    <a:pt x="52416" y="28578"/>
                  </a:cubicBezTo>
                  <a:cubicBezTo>
                    <a:pt x="52416" y="28578"/>
                    <a:pt x="52639" y="28421"/>
                    <a:pt x="52639" y="28894"/>
                  </a:cubicBezTo>
                  <a:cubicBezTo>
                    <a:pt x="52639" y="29368"/>
                    <a:pt x="53754" y="29526"/>
                    <a:pt x="53754" y="29526"/>
                  </a:cubicBezTo>
                  <a:cubicBezTo>
                    <a:pt x="53754" y="29526"/>
                    <a:pt x="54200" y="29684"/>
                    <a:pt x="53754" y="30000"/>
                  </a:cubicBezTo>
                  <a:cubicBezTo>
                    <a:pt x="53085" y="30315"/>
                    <a:pt x="51301" y="30473"/>
                    <a:pt x="51301" y="30473"/>
                  </a:cubicBezTo>
                  <a:cubicBezTo>
                    <a:pt x="49516" y="30473"/>
                    <a:pt x="49516" y="30473"/>
                    <a:pt x="49516" y="30473"/>
                  </a:cubicBezTo>
                  <a:cubicBezTo>
                    <a:pt x="49516" y="30473"/>
                    <a:pt x="48624" y="31263"/>
                    <a:pt x="48401" y="31263"/>
                  </a:cubicBezTo>
                  <a:cubicBezTo>
                    <a:pt x="47955" y="31421"/>
                    <a:pt x="47286" y="31736"/>
                    <a:pt x="47063" y="32210"/>
                  </a:cubicBezTo>
                  <a:cubicBezTo>
                    <a:pt x="47063" y="32526"/>
                    <a:pt x="45055" y="33789"/>
                    <a:pt x="45055" y="33789"/>
                  </a:cubicBezTo>
                  <a:cubicBezTo>
                    <a:pt x="45055" y="33789"/>
                    <a:pt x="45055" y="34263"/>
                    <a:pt x="45055" y="34421"/>
                  </a:cubicBezTo>
                  <a:cubicBezTo>
                    <a:pt x="45055" y="34578"/>
                    <a:pt x="44163" y="34894"/>
                    <a:pt x="44609" y="35052"/>
                  </a:cubicBezTo>
                  <a:cubicBezTo>
                    <a:pt x="45055" y="35210"/>
                    <a:pt x="45724" y="35368"/>
                    <a:pt x="46171" y="34736"/>
                  </a:cubicBezTo>
                  <a:cubicBezTo>
                    <a:pt x="46617" y="34263"/>
                    <a:pt x="46617" y="33473"/>
                    <a:pt x="46617" y="33473"/>
                  </a:cubicBezTo>
                  <a:cubicBezTo>
                    <a:pt x="46617" y="33473"/>
                    <a:pt x="47063" y="33157"/>
                    <a:pt x="47509" y="33157"/>
                  </a:cubicBezTo>
                  <a:cubicBezTo>
                    <a:pt x="48178" y="33157"/>
                    <a:pt x="48847" y="32684"/>
                    <a:pt x="49516" y="32526"/>
                  </a:cubicBezTo>
                  <a:cubicBezTo>
                    <a:pt x="50185" y="32526"/>
                    <a:pt x="51078" y="31736"/>
                    <a:pt x="51301" y="31736"/>
                  </a:cubicBezTo>
                  <a:cubicBezTo>
                    <a:pt x="51747" y="31736"/>
                    <a:pt x="51524" y="31894"/>
                    <a:pt x="52416" y="31736"/>
                  </a:cubicBezTo>
                  <a:cubicBezTo>
                    <a:pt x="53308" y="31736"/>
                    <a:pt x="54200" y="31736"/>
                    <a:pt x="54423" y="31578"/>
                  </a:cubicBezTo>
                  <a:cubicBezTo>
                    <a:pt x="54869" y="31421"/>
                    <a:pt x="56654" y="32210"/>
                    <a:pt x="56877" y="32368"/>
                  </a:cubicBezTo>
                  <a:cubicBezTo>
                    <a:pt x="56877" y="32526"/>
                    <a:pt x="55315" y="32684"/>
                    <a:pt x="55985" y="33000"/>
                  </a:cubicBezTo>
                  <a:cubicBezTo>
                    <a:pt x="56877" y="33315"/>
                    <a:pt x="56877" y="33473"/>
                    <a:pt x="57100" y="33473"/>
                  </a:cubicBezTo>
                  <a:cubicBezTo>
                    <a:pt x="57323" y="33473"/>
                    <a:pt x="57769" y="33315"/>
                    <a:pt x="58438" y="33157"/>
                  </a:cubicBezTo>
                  <a:cubicBezTo>
                    <a:pt x="58884" y="32842"/>
                    <a:pt x="57992" y="32368"/>
                    <a:pt x="59330" y="32684"/>
                  </a:cubicBezTo>
                  <a:cubicBezTo>
                    <a:pt x="60446" y="33000"/>
                    <a:pt x="60446" y="33315"/>
                    <a:pt x="60446" y="33315"/>
                  </a:cubicBezTo>
                  <a:cubicBezTo>
                    <a:pt x="60223" y="33631"/>
                    <a:pt x="60223" y="33631"/>
                    <a:pt x="60223" y="33631"/>
                  </a:cubicBezTo>
                  <a:cubicBezTo>
                    <a:pt x="59330" y="33789"/>
                    <a:pt x="59330" y="33789"/>
                    <a:pt x="59330" y="33789"/>
                  </a:cubicBezTo>
                  <a:cubicBezTo>
                    <a:pt x="57992" y="33631"/>
                    <a:pt x="57992" y="33631"/>
                    <a:pt x="57992" y="33631"/>
                  </a:cubicBezTo>
                  <a:cubicBezTo>
                    <a:pt x="57100" y="33947"/>
                    <a:pt x="57100" y="33947"/>
                    <a:pt x="57100" y="33947"/>
                  </a:cubicBezTo>
                  <a:cubicBezTo>
                    <a:pt x="57100" y="33947"/>
                    <a:pt x="56877" y="34105"/>
                    <a:pt x="56654" y="34105"/>
                  </a:cubicBezTo>
                  <a:cubicBezTo>
                    <a:pt x="56654" y="34105"/>
                    <a:pt x="54646" y="34263"/>
                    <a:pt x="54646" y="34263"/>
                  </a:cubicBezTo>
                  <a:cubicBezTo>
                    <a:pt x="53754" y="35210"/>
                    <a:pt x="53754" y="35210"/>
                    <a:pt x="53754" y="35210"/>
                  </a:cubicBezTo>
                  <a:cubicBezTo>
                    <a:pt x="53754" y="35210"/>
                    <a:pt x="54423" y="35842"/>
                    <a:pt x="54423" y="35842"/>
                  </a:cubicBezTo>
                  <a:cubicBezTo>
                    <a:pt x="54646" y="35842"/>
                    <a:pt x="55985" y="35526"/>
                    <a:pt x="55985" y="35684"/>
                  </a:cubicBezTo>
                  <a:cubicBezTo>
                    <a:pt x="56208" y="35684"/>
                    <a:pt x="56431" y="36000"/>
                    <a:pt x="56208" y="36157"/>
                  </a:cubicBezTo>
                  <a:cubicBezTo>
                    <a:pt x="56208" y="36315"/>
                    <a:pt x="55315" y="36789"/>
                    <a:pt x="55315" y="36789"/>
                  </a:cubicBezTo>
                  <a:cubicBezTo>
                    <a:pt x="54869" y="37421"/>
                    <a:pt x="54869" y="37421"/>
                    <a:pt x="54869" y="37421"/>
                  </a:cubicBezTo>
                  <a:cubicBezTo>
                    <a:pt x="54869" y="37421"/>
                    <a:pt x="55762" y="37578"/>
                    <a:pt x="55985" y="37578"/>
                  </a:cubicBezTo>
                  <a:cubicBezTo>
                    <a:pt x="55985" y="37578"/>
                    <a:pt x="57323" y="37578"/>
                    <a:pt x="57100" y="37736"/>
                  </a:cubicBezTo>
                  <a:cubicBezTo>
                    <a:pt x="57100" y="37736"/>
                    <a:pt x="55092" y="37894"/>
                    <a:pt x="55092" y="37894"/>
                  </a:cubicBezTo>
                  <a:cubicBezTo>
                    <a:pt x="55092" y="37894"/>
                    <a:pt x="53308" y="37736"/>
                    <a:pt x="53531" y="37736"/>
                  </a:cubicBezTo>
                  <a:cubicBezTo>
                    <a:pt x="53531" y="37894"/>
                    <a:pt x="53308" y="38210"/>
                    <a:pt x="53308" y="38368"/>
                  </a:cubicBezTo>
                  <a:cubicBezTo>
                    <a:pt x="53308" y="38368"/>
                    <a:pt x="52862" y="38842"/>
                    <a:pt x="52862" y="38842"/>
                  </a:cubicBezTo>
                  <a:cubicBezTo>
                    <a:pt x="52639" y="38842"/>
                    <a:pt x="52193" y="38842"/>
                    <a:pt x="51970" y="39000"/>
                  </a:cubicBezTo>
                  <a:cubicBezTo>
                    <a:pt x="51970" y="39157"/>
                    <a:pt x="51747" y="39473"/>
                    <a:pt x="51747" y="39789"/>
                  </a:cubicBezTo>
                  <a:cubicBezTo>
                    <a:pt x="51747" y="39947"/>
                    <a:pt x="52416" y="40421"/>
                    <a:pt x="52416" y="40421"/>
                  </a:cubicBezTo>
                  <a:cubicBezTo>
                    <a:pt x="52193" y="40736"/>
                    <a:pt x="52193" y="40736"/>
                    <a:pt x="52193" y="40736"/>
                  </a:cubicBezTo>
                  <a:cubicBezTo>
                    <a:pt x="51301" y="41368"/>
                    <a:pt x="51301" y="41368"/>
                    <a:pt x="51301" y="41368"/>
                  </a:cubicBezTo>
                  <a:cubicBezTo>
                    <a:pt x="51301" y="41368"/>
                    <a:pt x="50855" y="41526"/>
                    <a:pt x="50855" y="41684"/>
                  </a:cubicBezTo>
                  <a:cubicBezTo>
                    <a:pt x="51078" y="41684"/>
                    <a:pt x="50185" y="42000"/>
                    <a:pt x="50185" y="42000"/>
                  </a:cubicBezTo>
                  <a:cubicBezTo>
                    <a:pt x="48624" y="42631"/>
                    <a:pt x="48624" y="42631"/>
                    <a:pt x="48624" y="42631"/>
                  </a:cubicBezTo>
                  <a:cubicBezTo>
                    <a:pt x="48624" y="42631"/>
                    <a:pt x="48847" y="43105"/>
                    <a:pt x="48847" y="43263"/>
                  </a:cubicBezTo>
                  <a:cubicBezTo>
                    <a:pt x="48847" y="43263"/>
                    <a:pt x="49516" y="43578"/>
                    <a:pt x="49070" y="43894"/>
                  </a:cubicBezTo>
                  <a:cubicBezTo>
                    <a:pt x="48624" y="44052"/>
                    <a:pt x="48178" y="44210"/>
                    <a:pt x="47955" y="44368"/>
                  </a:cubicBezTo>
                  <a:cubicBezTo>
                    <a:pt x="47955" y="44368"/>
                    <a:pt x="47509" y="44526"/>
                    <a:pt x="47509" y="45000"/>
                  </a:cubicBezTo>
                  <a:cubicBezTo>
                    <a:pt x="47732" y="45315"/>
                    <a:pt x="47286" y="45789"/>
                    <a:pt x="47063" y="45789"/>
                  </a:cubicBezTo>
                  <a:cubicBezTo>
                    <a:pt x="47063" y="45789"/>
                    <a:pt x="46617" y="45947"/>
                    <a:pt x="46617" y="46421"/>
                  </a:cubicBezTo>
                  <a:cubicBezTo>
                    <a:pt x="46840" y="46736"/>
                    <a:pt x="46617" y="47842"/>
                    <a:pt x="46617" y="47842"/>
                  </a:cubicBezTo>
                  <a:cubicBezTo>
                    <a:pt x="46617" y="47842"/>
                    <a:pt x="47286" y="48473"/>
                    <a:pt x="47509" y="48473"/>
                  </a:cubicBezTo>
                  <a:cubicBezTo>
                    <a:pt x="47509" y="48473"/>
                    <a:pt x="48624" y="48157"/>
                    <a:pt x="48847" y="48315"/>
                  </a:cubicBezTo>
                  <a:cubicBezTo>
                    <a:pt x="49293" y="48315"/>
                    <a:pt x="49962" y="48631"/>
                    <a:pt x="49962" y="48631"/>
                  </a:cubicBezTo>
                  <a:cubicBezTo>
                    <a:pt x="49962" y="48631"/>
                    <a:pt x="49739" y="49421"/>
                    <a:pt x="49516" y="49578"/>
                  </a:cubicBezTo>
                  <a:cubicBezTo>
                    <a:pt x="49293" y="49578"/>
                    <a:pt x="47955" y="49736"/>
                    <a:pt x="47955" y="49736"/>
                  </a:cubicBezTo>
                  <a:cubicBezTo>
                    <a:pt x="47955" y="49736"/>
                    <a:pt x="47286" y="49421"/>
                    <a:pt x="47063" y="49421"/>
                  </a:cubicBezTo>
                  <a:cubicBezTo>
                    <a:pt x="46840" y="49578"/>
                    <a:pt x="45724" y="50368"/>
                    <a:pt x="45724" y="50368"/>
                  </a:cubicBezTo>
                  <a:cubicBezTo>
                    <a:pt x="45724" y="50368"/>
                    <a:pt x="45724" y="50842"/>
                    <a:pt x="45501" y="50842"/>
                  </a:cubicBezTo>
                  <a:cubicBezTo>
                    <a:pt x="45055" y="51000"/>
                    <a:pt x="44832" y="50684"/>
                    <a:pt x="44832" y="51000"/>
                  </a:cubicBezTo>
                  <a:cubicBezTo>
                    <a:pt x="44832" y="51157"/>
                    <a:pt x="44832" y="51631"/>
                    <a:pt x="44832" y="51789"/>
                  </a:cubicBezTo>
                  <a:cubicBezTo>
                    <a:pt x="44832" y="52105"/>
                    <a:pt x="44832" y="52578"/>
                    <a:pt x="44832" y="52578"/>
                  </a:cubicBezTo>
                  <a:cubicBezTo>
                    <a:pt x="44832" y="52578"/>
                    <a:pt x="44386" y="53210"/>
                    <a:pt x="44163" y="53526"/>
                  </a:cubicBezTo>
                  <a:cubicBezTo>
                    <a:pt x="43940" y="53842"/>
                    <a:pt x="43494" y="54631"/>
                    <a:pt x="43494" y="54789"/>
                  </a:cubicBezTo>
                  <a:cubicBezTo>
                    <a:pt x="43717" y="54947"/>
                    <a:pt x="44163" y="55736"/>
                    <a:pt x="44163" y="55736"/>
                  </a:cubicBezTo>
                  <a:cubicBezTo>
                    <a:pt x="42602" y="56368"/>
                    <a:pt x="42602" y="56368"/>
                    <a:pt x="42602" y="56368"/>
                  </a:cubicBezTo>
                  <a:cubicBezTo>
                    <a:pt x="43048" y="57157"/>
                    <a:pt x="43048" y="57157"/>
                    <a:pt x="43048" y="57157"/>
                  </a:cubicBezTo>
                  <a:cubicBezTo>
                    <a:pt x="43048" y="57157"/>
                    <a:pt x="43271" y="57157"/>
                    <a:pt x="43271" y="57315"/>
                  </a:cubicBezTo>
                  <a:cubicBezTo>
                    <a:pt x="43271" y="57631"/>
                    <a:pt x="42156" y="58105"/>
                    <a:pt x="42156" y="58105"/>
                  </a:cubicBezTo>
                  <a:cubicBezTo>
                    <a:pt x="42156" y="58105"/>
                    <a:pt x="42156" y="58894"/>
                    <a:pt x="42156" y="59052"/>
                  </a:cubicBezTo>
                  <a:cubicBezTo>
                    <a:pt x="42156" y="59210"/>
                    <a:pt x="41040" y="58578"/>
                    <a:pt x="41040" y="58578"/>
                  </a:cubicBezTo>
                  <a:cubicBezTo>
                    <a:pt x="40148" y="58736"/>
                    <a:pt x="40148" y="58736"/>
                    <a:pt x="40148" y="58736"/>
                  </a:cubicBezTo>
                  <a:cubicBezTo>
                    <a:pt x="40148" y="59368"/>
                    <a:pt x="40148" y="59368"/>
                    <a:pt x="40148" y="59368"/>
                  </a:cubicBezTo>
                  <a:cubicBezTo>
                    <a:pt x="39702" y="60000"/>
                    <a:pt x="39702" y="60000"/>
                    <a:pt x="39702" y="60000"/>
                  </a:cubicBezTo>
                  <a:cubicBezTo>
                    <a:pt x="38141" y="60000"/>
                    <a:pt x="38141" y="60000"/>
                    <a:pt x="38141" y="60000"/>
                  </a:cubicBezTo>
                  <a:cubicBezTo>
                    <a:pt x="38141" y="60000"/>
                    <a:pt x="36802" y="60631"/>
                    <a:pt x="36802" y="60631"/>
                  </a:cubicBezTo>
                  <a:cubicBezTo>
                    <a:pt x="37026" y="60789"/>
                    <a:pt x="36356" y="61263"/>
                    <a:pt x="37026" y="61263"/>
                  </a:cubicBezTo>
                  <a:cubicBezTo>
                    <a:pt x="37472" y="61263"/>
                    <a:pt x="37695" y="61263"/>
                    <a:pt x="37918" y="61263"/>
                  </a:cubicBezTo>
                  <a:cubicBezTo>
                    <a:pt x="38364" y="61105"/>
                    <a:pt x="39256" y="60789"/>
                    <a:pt x="39479" y="60789"/>
                  </a:cubicBezTo>
                  <a:cubicBezTo>
                    <a:pt x="39702" y="60789"/>
                    <a:pt x="40371" y="60789"/>
                    <a:pt x="39925" y="61105"/>
                  </a:cubicBezTo>
                  <a:cubicBezTo>
                    <a:pt x="39479" y="61421"/>
                    <a:pt x="39033" y="61421"/>
                    <a:pt x="38810" y="61578"/>
                  </a:cubicBezTo>
                  <a:cubicBezTo>
                    <a:pt x="38364" y="61736"/>
                    <a:pt x="37695" y="61736"/>
                    <a:pt x="37695" y="62210"/>
                  </a:cubicBezTo>
                  <a:cubicBezTo>
                    <a:pt x="37695" y="62684"/>
                    <a:pt x="37472" y="63157"/>
                    <a:pt x="37472" y="63157"/>
                  </a:cubicBezTo>
                  <a:cubicBezTo>
                    <a:pt x="39033" y="62842"/>
                    <a:pt x="39033" y="62842"/>
                    <a:pt x="39033" y="62842"/>
                  </a:cubicBezTo>
                  <a:cubicBezTo>
                    <a:pt x="39033" y="62842"/>
                    <a:pt x="39479" y="62684"/>
                    <a:pt x="39479" y="63157"/>
                  </a:cubicBezTo>
                  <a:cubicBezTo>
                    <a:pt x="39702" y="63789"/>
                    <a:pt x="39033" y="63947"/>
                    <a:pt x="38587" y="63947"/>
                  </a:cubicBezTo>
                  <a:cubicBezTo>
                    <a:pt x="38364" y="63947"/>
                    <a:pt x="37249" y="63315"/>
                    <a:pt x="37249" y="63315"/>
                  </a:cubicBezTo>
                  <a:cubicBezTo>
                    <a:pt x="36356" y="63789"/>
                    <a:pt x="36356" y="63789"/>
                    <a:pt x="36356" y="63789"/>
                  </a:cubicBezTo>
                  <a:cubicBezTo>
                    <a:pt x="36356" y="63789"/>
                    <a:pt x="36133" y="63631"/>
                    <a:pt x="35241" y="64105"/>
                  </a:cubicBezTo>
                  <a:cubicBezTo>
                    <a:pt x="34349" y="64736"/>
                    <a:pt x="33903" y="65526"/>
                    <a:pt x="33903" y="65684"/>
                  </a:cubicBezTo>
                  <a:cubicBezTo>
                    <a:pt x="33903" y="65842"/>
                    <a:pt x="33903" y="66157"/>
                    <a:pt x="33234" y="66473"/>
                  </a:cubicBezTo>
                  <a:cubicBezTo>
                    <a:pt x="32788" y="66631"/>
                    <a:pt x="32118" y="67105"/>
                    <a:pt x="32118" y="67105"/>
                  </a:cubicBezTo>
                  <a:cubicBezTo>
                    <a:pt x="32118" y="67105"/>
                    <a:pt x="31895" y="67578"/>
                    <a:pt x="31672" y="67894"/>
                  </a:cubicBezTo>
                  <a:cubicBezTo>
                    <a:pt x="31449" y="68210"/>
                    <a:pt x="31449" y="68210"/>
                    <a:pt x="31449" y="68210"/>
                  </a:cubicBezTo>
                  <a:cubicBezTo>
                    <a:pt x="32342" y="68842"/>
                    <a:pt x="32342" y="68842"/>
                    <a:pt x="32342" y="68842"/>
                  </a:cubicBezTo>
                  <a:cubicBezTo>
                    <a:pt x="30780" y="69473"/>
                    <a:pt x="30780" y="69473"/>
                    <a:pt x="30780" y="69473"/>
                  </a:cubicBezTo>
                  <a:cubicBezTo>
                    <a:pt x="30111" y="69789"/>
                    <a:pt x="30111" y="69789"/>
                    <a:pt x="30111" y="69789"/>
                  </a:cubicBezTo>
                  <a:cubicBezTo>
                    <a:pt x="30111" y="69789"/>
                    <a:pt x="28773" y="70736"/>
                    <a:pt x="29665" y="70894"/>
                  </a:cubicBezTo>
                  <a:cubicBezTo>
                    <a:pt x="30780" y="71052"/>
                    <a:pt x="31449" y="71052"/>
                    <a:pt x="31449" y="71052"/>
                  </a:cubicBezTo>
                  <a:cubicBezTo>
                    <a:pt x="31449" y="71052"/>
                    <a:pt x="31226" y="72000"/>
                    <a:pt x="31449" y="72000"/>
                  </a:cubicBezTo>
                  <a:cubicBezTo>
                    <a:pt x="31672" y="72000"/>
                    <a:pt x="33680" y="72000"/>
                    <a:pt x="33680" y="72000"/>
                  </a:cubicBezTo>
                  <a:cubicBezTo>
                    <a:pt x="34795" y="71368"/>
                    <a:pt x="34795" y="71368"/>
                    <a:pt x="34795" y="71368"/>
                  </a:cubicBezTo>
                  <a:cubicBezTo>
                    <a:pt x="35464" y="71052"/>
                    <a:pt x="35464" y="71052"/>
                    <a:pt x="35464" y="71052"/>
                  </a:cubicBezTo>
                  <a:cubicBezTo>
                    <a:pt x="35910" y="71684"/>
                    <a:pt x="35910" y="71684"/>
                    <a:pt x="35910" y="71684"/>
                  </a:cubicBezTo>
                  <a:cubicBezTo>
                    <a:pt x="35910" y="71684"/>
                    <a:pt x="35464" y="72157"/>
                    <a:pt x="35018" y="72157"/>
                  </a:cubicBezTo>
                  <a:cubicBezTo>
                    <a:pt x="34349" y="72157"/>
                    <a:pt x="34572" y="72157"/>
                    <a:pt x="34126" y="72473"/>
                  </a:cubicBezTo>
                  <a:cubicBezTo>
                    <a:pt x="33457" y="72947"/>
                    <a:pt x="33234" y="73105"/>
                    <a:pt x="32788" y="73105"/>
                  </a:cubicBezTo>
                  <a:cubicBezTo>
                    <a:pt x="32565" y="73105"/>
                    <a:pt x="32118" y="73578"/>
                    <a:pt x="31672" y="72947"/>
                  </a:cubicBezTo>
                  <a:cubicBezTo>
                    <a:pt x="31449" y="72473"/>
                    <a:pt x="31003" y="72000"/>
                    <a:pt x="31003" y="72000"/>
                  </a:cubicBezTo>
                  <a:cubicBezTo>
                    <a:pt x="28996" y="71368"/>
                    <a:pt x="28996" y="71368"/>
                    <a:pt x="28996" y="71368"/>
                  </a:cubicBezTo>
                  <a:cubicBezTo>
                    <a:pt x="28550" y="71526"/>
                    <a:pt x="28550" y="71526"/>
                    <a:pt x="28550" y="71526"/>
                  </a:cubicBezTo>
                  <a:cubicBezTo>
                    <a:pt x="28550" y="71526"/>
                    <a:pt x="28327" y="72157"/>
                    <a:pt x="28104" y="72157"/>
                  </a:cubicBezTo>
                  <a:cubicBezTo>
                    <a:pt x="27881" y="72157"/>
                    <a:pt x="26542" y="72157"/>
                    <a:pt x="26096" y="72157"/>
                  </a:cubicBezTo>
                  <a:cubicBezTo>
                    <a:pt x="25873" y="72157"/>
                    <a:pt x="25427" y="72157"/>
                    <a:pt x="25427" y="72000"/>
                  </a:cubicBezTo>
                  <a:cubicBezTo>
                    <a:pt x="25204" y="71684"/>
                    <a:pt x="25427" y="71684"/>
                    <a:pt x="25204" y="71526"/>
                  </a:cubicBezTo>
                  <a:cubicBezTo>
                    <a:pt x="24981" y="71368"/>
                    <a:pt x="24535" y="70736"/>
                    <a:pt x="24089" y="70894"/>
                  </a:cubicBezTo>
                  <a:cubicBezTo>
                    <a:pt x="23866" y="70894"/>
                    <a:pt x="22750" y="71210"/>
                    <a:pt x="22750" y="71210"/>
                  </a:cubicBezTo>
                  <a:cubicBezTo>
                    <a:pt x="22527" y="72473"/>
                    <a:pt x="22527" y="72473"/>
                    <a:pt x="22527" y="72473"/>
                  </a:cubicBezTo>
                  <a:cubicBezTo>
                    <a:pt x="22527" y="72473"/>
                    <a:pt x="21858" y="72473"/>
                    <a:pt x="22081" y="72789"/>
                  </a:cubicBezTo>
                  <a:cubicBezTo>
                    <a:pt x="22081" y="73105"/>
                    <a:pt x="22973" y="73421"/>
                    <a:pt x="22973" y="73421"/>
                  </a:cubicBezTo>
                  <a:cubicBezTo>
                    <a:pt x="22973" y="73421"/>
                    <a:pt x="23420" y="73736"/>
                    <a:pt x="23420" y="73894"/>
                  </a:cubicBezTo>
                  <a:cubicBezTo>
                    <a:pt x="23643" y="74210"/>
                    <a:pt x="22973" y="74526"/>
                    <a:pt x="22973" y="74526"/>
                  </a:cubicBezTo>
                  <a:cubicBezTo>
                    <a:pt x="22973" y="74526"/>
                    <a:pt x="21858" y="74526"/>
                    <a:pt x="21635" y="74842"/>
                  </a:cubicBezTo>
                  <a:cubicBezTo>
                    <a:pt x="21635" y="75000"/>
                    <a:pt x="21858" y="75473"/>
                    <a:pt x="21635" y="75473"/>
                  </a:cubicBezTo>
                  <a:cubicBezTo>
                    <a:pt x="21412" y="75631"/>
                    <a:pt x="21189" y="75947"/>
                    <a:pt x="21189" y="76105"/>
                  </a:cubicBezTo>
                  <a:cubicBezTo>
                    <a:pt x="21189" y="76105"/>
                    <a:pt x="21635" y="76894"/>
                    <a:pt x="21635" y="76894"/>
                  </a:cubicBezTo>
                  <a:cubicBezTo>
                    <a:pt x="21635" y="76894"/>
                    <a:pt x="21635" y="77526"/>
                    <a:pt x="21189" y="77210"/>
                  </a:cubicBezTo>
                  <a:cubicBezTo>
                    <a:pt x="20743" y="76894"/>
                    <a:pt x="19405" y="76421"/>
                    <a:pt x="19405" y="76421"/>
                  </a:cubicBezTo>
                  <a:cubicBezTo>
                    <a:pt x="18513" y="75947"/>
                    <a:pt x="18513" y="75947"/>
                    <a:pt x="18513" y="75947"/>
                  </a:cubicBezTo>
                  <a:cubicBezTo>
                    <a:pt x="18513" y="75947"/>
                    <a:pt x="17620" y="76421"/>
                    <a:pt x="17397" y="76421"/>
                  </a:cubicBezTo>
                  <a:cubicBezTo>
                    <a:pt x="17397" y="76578"/>
                    <a:pt x="15836" y="76421"/>
                    <a:pt x="15390" y="76578"/>
                  </a:cubicBezTo>
                  <a:cubicBezTo>
                    <a:pt x="15167" y="76736"/>
                    <a:pt x="15167" y="76894"/>
                    <a:pt x="14944" y="77210"/>
                  </a:cubicBezTo>
                  <a:cubicBezTo>
                    <a:pt x="14498" y="77526"/>
                    <a:pt x="13828" y="77526"/>
                    <a:pt x="14498" y="78000"/>
                  </a:cubicBezTo>
                  <a:cubicBezTo>
                    <a:pt x="14944" y="78473"/>
                    <a:pt x="16059" y="78631"/>
                    <a:pt x="16059" y="78631"/>
                  </a:cubicBezTo>
                  <a:cubicBezTo>
                    <a:pt x="16059" y="78631"/>
                    <a:pt x="16505" y="78789"/>
                    <a:pt x="16059" y="79263"/>
                  </a:cubicBezTo>
                  <a:cubicBezTo>
                    <a:pt x="15613" y="79894"/>
                    <a:pt x="14721" y="79421"/>
                    <a:pt x="14498" y="79421"/>
                  </a:cubicBezTo>
                  <a:cubicBezTo>
                    <a:pt x="14275" y="79263"/>
                    <a:pt x="13382" y="78789"/>
                    <a:pt x="13159" y="78947"/>
                  </a:cubicBezTo>
                  <a:cubicBezTo>
                    <a:pt x="12936" y="79105"/>
                    <a:pt x="12267" y="79894"/>
                    <a:pt x="12267" y="79894"/>
                  </a:cubicBezTo>
                  <a:cubicBezTo>
                    <a:pt x="12267" y="79894"/>
                    <a:pt x="11598" y="80052"/>
                    <a:pt x="11375" y="79894"/>
                  </a:cubicBezTo>
                  <a:cubicBezTo>
                    <a:pt x="11152" y="79894"/>
                    <a:pt x="10483" y="79105"/>
                    <a:pt x="10260" y="79263"/>
                  </a:cubicBezTo>
                  <a:cubicBezTo>
                    <a:pt x="10037" y="79421"/>
                    <a:pt x="9814" y="79736"/>
                    <a:pt x="9814" y="79894"/>
                  </a:cubicBezTo>
                  <a:cubicBezTo>
                    <a:pt x="9814" y="80052"/>
                    <a:pt x="10260" y="80368"/>
                    <a:pt x="10037" y="80526"/>
                  </a:cubicBezTo>
                  <a:cubicBezTo>
                    <a:pt x="10037" y="80684"/>
                    <a:pt x="8921" y="80842"/>
                    <a:pt x="8698" y="81000"/>
                  </a:cubicBezTo>
                  <a:cubicBezTo>
                    <a:pt x="8698" y="81157"/>
                    <a:pt x="8698" y="80842"/>
                    <a:pt x="8252" y="81473"/>
                  </a:cubicBezTo>
                  <a:cubicBezTo>
                    <a:pt x="8029" y="82105"/>
                    <a:pt x="8252" y="82105"/>
                    <a:pt x="8029" y="82105"/>
                  </a:cubicBezTo>
                  <a:cubicBezTo>
                    <a:pt x="7583" y="82263"/>
                    <a:pt x="6691" y="81789"/>
                    <a:pt x="6691" y="81789"/>
                  </a:cubicBezTo>
                  <a:cubicBezTo>
                    <a:pt x="6691" y="81789"/>
                    <a:pt x="6022" y="81315"/>
                    <a:pt x="6022" y="81789"/>
                  </a:cubicBezTo>
                  <a:cubicBezTo>
                    <a:pt x="6022" y="82421"/>
                    <a:pt x="5799" y="83052"/>
                    <a:pt x="5799" y="83052"/>
                  </a:cubicBezTo>
                  <a:cubicBezTo>
                    <a:pt x="6468" y="83368"/>
                    <a:pt x="6468" y="83368"/>
                    <a:pt x="6468" y="83368"/>
                  </a:cubicBezTo>
                  <a:cubicBezTo>
                    <a:pt x="6468" y="83368"/>
                    <a:pt x="6245" y="83684"/>
                    <a:pt x="6022" y="83684"/>
                  </a:cubicBezTo>
                  <a:cubicBezTo>
                    <a:pt x="6022" y="83684"/>
                    <a:pt x="5576" y="83526"/>
                    <a:pt x="5353" y="83210"/>
                  </a:cubicBezTo>
                  <a:cubicBezTo>
                    <a:pt x="5130" y="83052"/>
                    <a:pt x="5353" y="83052"/>
                    <a:pt x="4684" y="82894"/>
                  </a:cubicBezTo>
                  <a:cubicBezTo>
                    <a:pt x="4014" y="82736"/>
                    <a:pt x="3568" y="82421"/>
                    <a:pt x="3568" y="82736"/>
                  </a:cubicBezTo>
                  <a:cubicBezTo>
                    <a:pt x="3568" y="82894"/>
                    <a:pt x="3345" y="83210"/>
                    <a:pt x="3568" y="83368"/>
                  </a:cubicBezTo>
                  <a:cubicBezTo>
                    <a:pt x="3791" y="83684"/>
                    <a:pt x="4237" y="84000"/>
                    <a:pt x="4237" y="84000"/>
                  </a:cubicBezTo>
                  <a:cubicBezTo>
                    <a:pt x="4460" y="84000"/>
                    <a:pt x="4460" y="84000"/>
                    <a:pt x="4460" y="84000"/>
                  </a:cubicBezTo>
                  <a:cubicBezTo>
                    <a:pt x="4460" y="84000"/>
                    <a:pt x="4237" y="84473"/>
                    <a:pt x="4014" y="84473"/>
                  </a:cubicBezTo>
                  <a:cubicBezTo>
                    <a:pt x="3791" y="84631"/>
                    <a:pt x="3568" y="84315"/>
                    <a:pt x="3345" y="84315"/>
                  </a:cubicBezTo>
                  <a:cubicBezTo>
                    <a:pt x="3345" y="84315"/>
                    <a:pt x="2676" y="84631"/>
                    <a:pt x="2676" y="84631"/>
                  </a:cubicBezTo>
                  <a:cubicBezTo>
                    <a:pt x="2676" y="84631"/>
                    <a:pt x="2899" y="84947"/>
                    <a:pt x="2899" y="85105"/>
                  </a:cubicBezTo>
                  <a:cubicBezTo>
                    <a:pt x="2899" y="85263"/>
                    <a:pt x="2230" y="85421"/>
                    <a:pt x="2230" y="85578"/>
                  </a:cubicBezTo>
                  <a:cubicBezTo>
                    <a:pt x="2007" y="85578"/>
                    <a:pt x="1784" y="85736"/>
                    <a:pt x="1784" y="85894"/>
                  </a:cubicBezTo>
                  <a:cubicBezTo>
                    <a:pt x="1784" y="86052"/>
                    <a:pt x="2007" y="86526"/>
                    <a:pt x="2230" y="86368"/>
                  </a:cubicBezTo>
                  <a:cubicBezTo>
                    <a:pt x="2453" y="86368"/>
                    <a:pt x="3568" y="86526"/>
                    <a:pt x="3568" y="86526"/>
                  </a:cubicBezTo>
                  <a:cubicBezTo>
                    <a:pt x="3568" y="86526"/>
                    <a:pt x="3345" y="86842"/>
                    <a:pt x="3122" y="87000"/>
                  </a:cubicBezTo>
                  <a:cubicBezTo>
                    <a:pt x="2899" y="87000"/>
                    <a:pt x="2676" y="87315"/>
                    <a:pt x="2453" y="87473"/>
                  </a:cubicBezTo>
                  <a:cubicBezTo>
                    <a:pt x="2230" y="87789"/>
                    <a:pt x="2676" y="88421"/>
                    <a:pt x="3122" y="88578"/>
                  </a:cubicBezTo>
                  <a:cubicBezTo>
                    <a:pt x="3791" y="88736"/>
                    <a:pt x="4460" y="88736"/>
                    <a:pt x="4460" y="89052"/>
                  </a:cubicBezTo>
                  <a:cubicBezTo>
                    <a:pt x="4237" y="89210"/>
                    <a:pt x="3122" y="89842"/>
                    <a:pt x="2899" y="90000"/>
                  </a:cubicBezTo>
                  <a:cubicBezTo>
                    <a:pt x="2676" y="90000"/>
                    <a:pt x="2230" y="90157"/>
                    <a:pt x="2230" y="90473"/>
                  </a:cubicBezTo>
                  <a:cubicBezTo>
                    <a:pt x="2230" y="90789"/>
                    <a:pt x="2230" y="90947"/>
                    <a:pt x="1784" y="91105"/>
                  </a:cubicBezTo>
                  <a:cubicBezTo>
                    <a:pt x="1338" y="91263"/>
                    <a:pt x="1115" y="91105"/>
                    <a:pt x="1115" y="91578"/>
                  </a:cubicBezTo>
                  <a:cubicBezTo>
                    <a:pt x="1115" y="91894"/>
                    <a:pt x="1338" y="92052"/>
                    <a:pt x="1561" y="92052"/>
                  </a:cubicBezTo>
                  <a:cubicBezTo>
                    <a:pt x="1784" y="92052"/>
                    <a:pt x="1784" y="92052"/>
                    <a:pt x="1784" y="92052"/>
                  </a:cubicBezTo>
                  <a:cubicBezTo>
                    <a:pt x="3568" y="91894"/>
                    <a:pt x="3568" y="91894"/>
                    <a:pt x="3568" y="91894"/>
                  </a:cubicBezTo>
                  <a:cubicBezTo>
                    <a:pt x="3568" y="91894"/>
                    <a:pt x="3345" y="92368"/>
                    <a:pt x="3345" y="92526"/>
                  </a:cubicBezTo>
                  <a:cubicBezTo>
                    <a:pt x="3345" y="92684"/>
                    <a:pt x="2007" y="93631"/>
                    <a:pt x="2007" y="93631"/>
                  </a:cubicBezTo>
                  <a:cubicBezTo>
                    <a:pt x="2007" y="93631"/>
                    <a:pt x="2230" y="94105"/>
                    <a:pt x="2007" y="94105"/>
                  </a:cubicBezTo>
                  <a:cubicBezTo>
                    <a:pt x="1561" y="94263"/>
                    <a:pt x="1115" y="94421"/>
                    <a:pt x="892" y="94578"/>
                  </a:cubicBezTo>
                  <a:cubicBezTo>
                    <a:pt x="892" y="94736"/>
                    <a:pt x="892" y="95052"/>
                    <a:pt x="892" y="95210"/>
                  </a:cubicBezTo>
                  <a:cubicBezTo>
                    <a:pt x="1115" y="95526"/>
                    <a:pt x="1561" y="96000"/>
                    <a:pt x="1561" y="96157"/>
                  </a:cubicBezTo>
                  <a:cubicBezTo>
                    <a:pt x="1784" y="96315"/>
                    <a:pt x="1338" y="96631"/>
                    <a:pt x="1338" y="96631"/>
                  </a:cubicBezTo>
                  <a:cubicBezTo>
                    <a:pt x="892" y="97894"/>
                    <a:pt x="892" y="97894"/>
                    <a:pt x="892" y="97894"/>
                  </a:cubicBezTo>
                  <a:cubicBezTo>
                    <a:pt x="892" y="97894"/>
                    <a:pt x="892" y="98526"/>
                    <a:pt x="892" y="98684"/>
                  </a:cubicBezTo>
                  <a:cubicBezTo>
                    <a:pt x="892" y="98842"/>
                    <a:pt x="0" y="99000"/>
                    <a:pt x="446" y="99473"/>
                  </a:cubicBezTo>
                  <a:cubicBezTo>
                    <a:pt x="892" y="99789"/>
                    <a:pt x="1115" y="99947"/>
                    <a:pt x="1338" y="100105"/>
                  </a:cubicBezTo>
                  <a:cubicBezTo>
                    <a:pt x="1784" y="100105"/>
                    <a:pt x="2899" y="100105"/>
                    <a:pt x="2899" y="100263"/>
                  </a:cubicBezTo>
                  <a:cubicBezTo>
                    <a:pt x="2899" y="100263"/>
                    <a:pt x="2899" y="100421"/>
                    <a:pt x="2230" y="100578"/>
                  </a:cubicBezTo>
                  <a:cubicBezTo>
                    <a:pt x="1784" y="100578"/>
                    <a:pt x="1338" y="100421"/>
                    <a:pt x="1338" y="100736"/>
                  </a:cubicBezTo>
                  <a:cubicBezTo>
                    <a:pt x="1115" y="100894"/>
                    <a:pt x="223" y="101842"/>
                    <a:pt x="223" y="101842"/>
                  </a:cubicBezTo>
                  <a:cubicBezTo>
                    <a:pt x="1338" y="102789"/>
                    <a:pt x="1338" y="102789"/>
                    <a:pt x="1338" y="102789"/>
                  </a:cubicBezTo>
                  <a:cubicBezTo>
                    <a:pt x="1338" y="102789"/>
                    <a:pt x="1784" y="102473"/>
                    <a:pt x="2007" y="102473"/>
                  </a:cubicBezTo>
                  <a:cubicBezTo>
                    <a:pt x="2230" y="102315"/>
                    <a:pt x="2899" y="102473"/>
                    <a:pt x="2899" y="102631"/>
                  </a:cubicBezTo>
                  <a:cubicBezTo>
                    <a:pt x="2899" y="102631"/>
                    <a:pt x="2453" y="103105"/>
                    <a:pt x="2230" y="103105"/>
                  </a:cubicBezTo>
                  <a:cubicBezTo>
                    <a:pt x="2230" y="103263"/>
                    <a:pt x="1561" y="103421"/>
                    <a:pt x="1561" y="103578"/>
                  </a:cubicBezTo>
                  <a:cubicBezTo>
                    <a:pt x="1561" y="103578"/>
                    <a:pt x="2230" y="104210"/>
                    <a:pt x="2230" y="104210"/>
                  </a:cubicBezTo>
                  <a:cubicBezTo>
                    <a:pt x="2230" y="104210"/>
                    <a:pt x="2676" y="104210"/>
                    <a:pt x="2676" y="104526"/>
                  </a:cubicBezTo>
                  <a:cubicBezTo>
                    <a:pt x="2676" y="104684"/>
                    <a:pt x="1784" y="105000"/>
                    <a:pt x="1784" y="105000"/>
                  </a:cubicBezTo>
                  <a:cubicBezTo>
                    <a:pt x="2007" y="105473"/>
                    <a:pt x="2007" y="105473"/>
                    <a:pt x="2007" y="105473"/>
                  </a:cubicBezTo>
                  <a:cubicBezTo>
                    <a:pt x="1338" y="106421"/>
                    <a:pt x="1338" y="106421"/>
                    <a:pt x="1338" y="106421"/>
                  </a:cubicBezTo>
                  <a:cubicBezTo>
                    <a:pt x="2453" y="106894"/>
                    <a:pt x="2453" y="106894"/>
                    <a:pt x="2453" y="106894"/>
                  </a:cubicBezTo>
                  <a:cubicBezTo>
                    <a:pt x="2453" y="106894"/>
                    <a:pt x="3345" y="106894"/>
                    <a:pt x="3122" y="107368"/>
                  </a:cubicBezTo>
                  <a:cubicBezTo>
                    <a:pt x="2676" y="107684"/>
                    <a:pt x="2007" y="108000"/>
                    <a:pt x="2007" y="108157"/>
                  </a:cubicBezTo>
                  <a:cubicBezTo>
                    <a:pt x="2007" y="108473"/>
                    <a:pt x="1784" y="108789"/>
                    <a:pt x="2230" y="108947"/>
                  </a:cubicBezTo>
                  <a:cubicBezTo>
                    <a:pt x="2676" y="108947"/>
                    <a:pt x="2676" y="109105"/>
                    <a:pt x="2899" y="108947"/>
                  </a:cubicBezTo>
                  <a:cubicBezTo>
                    <a:pt x="3345" y="108789"/>
                    <a:pt x="3791" y="108631"/>
                    <a:pt x="3791" y="108631"/>
                  </a:cubicBezTo>
                  <a:cubicBezTo>
                    <a:pt x="3791" y="108631"/>
                    <a:pt x="4460" y="108315"/>
                    <a:pt x="4907" y="108315"/>
                  </a:cubicBezTo>
                  <a:cubicBezTo>
                    <a:pt x="5130" y="108315"/>
                    <a:pt x="5576" y="108473"/>
                    <a:pt x="5799" y="108631"/>
                  </a:cubicBezTo>
                  <a:cubicBezTo>
                    <a:pt x="5799" y="108789"/>
                    <a:pt x="5799" y="108947"/>
                    <a:pt x="6022" y="109105"/>
                  </a:cubicBezTo>
                  <a:cubicBezTo>
                    <a:pt x="6245" y="109105"/>
                    <a:pt x="5799" y="109894"/>
                    <a:pt x="5799" y="109894"/>
                  </a:cubicBezTo>
                  <a:cubicBezTo>
                    <a:pt x="5130" y="110526"/>
                    <a:pt x="5130" y="110526"/>
                    <a:pt x="5130" y="110526"/>
                  </a:cubicBezTo>
                  <a:cubicBezTo>
                    <a:pt x="5130" y="110526"/>
                    <a:pt x="5799" y="111157"/>
                    <a:pt x="5576" y="111157"/>
                  </a:cubicBezTo>
                  <a:cubicBezTo>
                    <a:pt x="5576" y="111157"/>
                    <a:pt x="4460" y="111315"/>
                    <a:pt x="4237" y="111315"/>
                  </a:cubicBezTo>
                  <a:cubicBezTo>
                    <a:pt x="4014" y="111315"/>
                    <a:pt x="3791" y="111157"/>
                    <a:pt x="3791" y="111473"/>
                  </a:cubicBezTo>
                  <a:cubicBezTo>
                    <a:pt x="3568" y="111789"/>
                    <a:pt x="2899" y="112578"/>
                    <a:pt x="2899" y="112578"/>
                  </a:cubicBezTo>
                  <a:cubicBezTo>
                    <a:pt x="2899" y="112578"/>
                    <a:pt x="2676" y="112894"/>
                    <a:pt x="2899" y="113210"/>
                  </a:cubicBezTo>
                  <a:cubicBezTo>
                    <a:pt x="3122" y="113526"/>
                    <a:pt x="4014" y="114631"/>
                    <a:pt x="4014" y="114631"/>
                  </a:cubicBezTo>
                  <a:cubicBezTo>
                    <a:pt x="4014" y="114789"/>
                    <a:pt x="4460" y="115263"/>
                    <a:pt x="5130" y="115578"/>
                  </a:cubicBezTo>
                  <a:cubicBezTo>
                    <a:pt x="5799" y="115894"/>
                    <a:pt x="6245" y="115894"/>
                    <a:pt x="6245" y="116210"/>
                  </a:cubicBezTo>
                  <a:cubicBezTo>
                    <a:pt x="6468" y="116526"/>
                    <a:pt x="6468" y="116526"/>
                    <a:pt x="6468" y="116526"/>
                  </a:cubicBezTo>
                  <a:cubicBezTo>
                    <a:pt x="7360" y="117157"/>
                    <a:pt x="7360" y="117157"/>
                    <a:pt x="7360" y="117157"/>
                  </a:cubicBezTo>
                  <a:cubicBezTo>
                    <a:pt x="7360" y="117157"/>
                    <a:pt x="7806" y="117315"/>
                    <a:pt x="8475" y="117315"/>
                  </a:cubicBezTo>
                  <a:cubicBezTo>
                    <a:pt x="9144" y="117473"/>
                    <a:pt x="10037" y="117473"/>
                    <a:pt x="10037" y="117631"/>
                  </a:cubicBezTo>
                  <a:cubicBezTo>
                    <a:pt x="10260" y="117631"/>
                    <a:pt x="9368" y="118105"/>
                    <a:pt x="9368" y="118105"/>
                  </a:cubicBezTo>
                  <a:cubicBezTo>
                    <a:pt x="9368" y="118105"/>
                    <a:pt x="8252" y="118736"/>
                    <a:pt x="8698" y="118894"/>
                  </a:cubicBezTo>
                  <a:cubicBezTo>
                    <a:pt x="9144" y="119052"/>
                    <a:pt x="12267" y="119526"/>
                    <a:pt x="12267" y="119526"/>
                  </a:cubicBezTo>
                  <a:cubicBezTo>
                    <a:pt x="12267" y="119526"/>
                    <a:pt x="12713" y="119684"/>
                    <a:pt x="12713" y="119842"/>
                  </a:cubicBezTo>
                  <a:cubicBezTo>
                    <a:pt x="12713" y="120000"/>
                    <a:pt x="13382" y="119684"/>
                    <a:pt x="13382" y="119684"/>
                  </a:cubicBezTo>
                  <a:cubicBezTo>
                    <a:pt x="13605" y="119526"/>
                    <a:pt x="14498" y="119842"/>
                    <a:pt x="14721" y="119842"/>
                  </a:cubicBezTo>
                  <a:cubicBezTo>
                    <a:pt x="14721" y="119842"/>
                    <a:pt x="16059" y="119684"/>
                    <a:pt x="16059" y="119684"/>
                  </a:cubicBezTo>
                  <a:cubicBezTo>
                    <a:pt x="17174" y="119368"/>
                    <a:pt x="17174" y="119368"/>
                    <a:pt x="17174" y="119368"/>
                  </a:cubicBezTo>
                  <a:cubicBezTo>
                    <a:pt x="17174" y="119368"/>
                    <a:pt x="17843" y="118578"/>
                    <a:pt x="18289" y="118736"/>
                  </a:cubicBezTo>
                  <a:cubicBezTo>
                    <a:pt x="18959" y="118894"/>
                    <a:pt x="18736" y="119210"/>
                    <a:pt x="19182" y="119210"/>
                  </a:cubicBezTo>
                  <a:cubicBezTo>
                    <a:pt x="19405" y="119210"/>
                    <a:pt x="19851" y="119210"/>
                    <a:pt x="20297" y="118736"/>
                  </a:cubicBezTo>
                  <a:cubicBezTo>
                    <a:pt x="20743" y="118421"/>
                    <a:pt x="21189" y="118105"/>
                    <a:pt x="21412" y="117947"/>
                  </a:cubicBezTo>
                  <a:cubicBezTo>
                    <a:pt x="21635" y="117947"/>
                    <a:pt x="24312" y="116842"/>
                    <a:pt x="24312" y="116842"/>
                  </a:cubicBezTo>
                  <a:cubicBezTo>
                    <a:pt x="26096" y="114631"/>
                    <a:pt x="26096" y="114631"/>
                    <a:pt x="26096" y="114631"/>
                  </a:cubicBezTo>
                  <a:cubicBezTo>
                    <a:pt x="26765" y="113052"/>
                    <a:pt x="26765" y="113052"/>
                    <a:pt x="26765" y="113052"/>
                  </a:cubicBezTo>
                  <a:cubicBezTo>
                    <a:pt x="26765" y="113052"/>
                    <a:pt x="27657" y="112263"/>
                    <a:pt x="28327" y="112263"/>
                  </a:cubicBezTo>
                  <a:cubicBezTo>
                    <a:pt x="28773" y="112263"/>
                    <a:pt x="30334" y="111789"/>
                    <a:pt x="30111" y="111473"/>
                  </a:cubicBezTo>
                  <a:cubicBezTo>
                    <a:pt x="30111" y="111000"/>
                    <a:pt x="30780" y="110842"/>
                    <a:pt x="30780" y="111473"/>
                  </a:cubicBezTo>
                  <a:cubicBezTo>
                    <a:pt x="31003" y="112105"/>
                    <a:pt x="30780" y="112736"/>
                    <a:pt x="31226" y="112421"/>
                  </a:cubicBezTo>
                  <a:cubicBezTo>
                    <a:pt x="31895" y="112105"/>
                    <a:pt x="33011" y="111157"/>
                    <a:pt x="33011" y="111157"/>
                  </a:cubicBezTo>
                  <a:cubicBezTo>
                    <a:pt x="33011" y="111157"/>
                    <a:pt x="33680" y="110684"/>
                    <a:pt x="34126" y="110526"/>
                  </a:cubicBezTo>
                  <a:cubicBezTo>
                    <a:pt x="34572" y="110526"/>
                    <a:pt x="35241" y="109421"/>
                    <a:pt x="35241" y="109421"/>
                  </a:cubicBezTo>
                  <a:cubicBezTo>
                    <a:pt x="35241" y="109421"/>
                    <a:pt x="36133" y="108947"/>
                    <a:pt x="36579" y="109421"/>
                  </a:cubicBezTo>
                  <a:cubicBezTo>
                    <a:pt x="36802" y="110052"/>
                    <a:pt x="37695" y="110842"/>
                    <a:pt x="37695" y="111157"/>
                  </a:cubicBezTo>
                  <a:cubicBezTo>
                    <a:pt x="37695" y="111157"/>
                    <a:pt x="38141" y="111315"/>
                    <a:pt x="38587" y="111473"/>
                  </a:cubicBezTo>
                  <a:cubicBezTo>
                    <a:pt x="38587" y="111157"/>
                    <a:pt x="38587" y="111157"/>
                    <a:pt x="38587" y="111157"/>
                  </a:cubicBezTo>
                  <a:cubicBezTo>
                    <a:pt x="38587" y="110210"/>
                    <a:pt x="38587" y="110210"/>
                    <a:pt x="38587" y="110210"/>
                  </a:cubicBezTo>
                  <a:cubicBezTo>
                    <a:pt x="38587" y="110210"/>
                    <a:pt x="40148" y="111157"/>
                    <a:pt x="40148" y="111157"/>
                  </a:cubicBezTo>
                  <a:cubicBezTo>
                    <a:pt x="40371" y="111315"/>
                    <a:pt x="40371" y="112263"/>
                    <a:pt x="40371" y="112263"/>
                  </a:cubicBezTo>
                  <a:cubicBezTo>
                    <a:pt x="40817" y="112263"/>
                    <a:pt x="40817" y="112263"/>
                    <a:pt x="40817" y="112263"/>
                  </a:cubicBezTo>
                  <a:cubicBezTo>
                    <a:pt x="40817" y="112105"/>
                    <a:pt x="40817" y="112105"/>
                    <a:pt x="40817" y="112105"/>
                  </a:cubicBezTo>
                  <a:cubicBezTo>
                    <a:pt x="41263" y="112263"/>
                    <a:pt x="41263" y="112263"/>
                    <a:pt x="41263" y="112263"/>
                  </a:cubicBezTo>
                  <a:cubicBezTo>
                    <a:pt x="41486" y="112105"/>
                    <a:pt x="41486" y="112105"/>
                    <a:pt x="41486" y="112105"/>
                  </a:cubicBezTo>
                  <a:cubicBezTo>
                    <a:pt x="41710" y="111157"/>
                    <a:pt x="41710" y="111157"/>
                    <a:pt x="41710" y="111157"/>
                  </a:cubicBezTo>
                  <a:cubicBezTo>
                    <a:pt x="41933" y="110052"/>
                    <a:pt x="41933" y="110052"/>
                    <a:pt x="41933" y="110052"/>
                  </a:cubicBezTo>
                  <a:cubicBezTo>
                    <a:pt x="42602" y="109105"/>
                    <a:pt x="42602" y="109105"/>
                    <a:pt x="42602" y="109105"/>
                  </a:cubicBezTo>
                  <a:cubicBezTo>
                    <a:pt x="42602" y="108157"/>
                    <a:pt x="42602" y="108157"/>
                    <a:pt x="42602" y="108157"/>
                  </a:cubicBezTo>
                  <a:cubicBezTo>
                    <a:pt x="41710" y="107052"/>
                    <a:pt x="41710" y="107052"/>
                    <a:pt x="41710" y="107052"/>
                  </a:cubicBezTo>
                  <a:cubicBezTo>
                    <a:pt x="41263" y="106105"/>
                    <a:pt x="41263" y="106105"/>
                    <a:pt x="41263" y="106105"/>
                  </a:cubicBezTo>
                  <a:cubicBezTo>
                    <a:pt x="41933" y="105947"/>
                    <a:pt x="41933" y="105947"/>
                    <a:pt x="41933" y="105947"/>
                  </a:cubicBezTo>
                  <a:cubicBezTo>
                    <a:pt x="41933" y="105789"/>
                    <a:pt x="41933" y="105789"/>
                    <a:pt x="41933" y="105789"/>
                  </a:cubicBezTo>
                  <a:cubicBezTo>
                    <a:pt x="42156" y="105789"/>
                    <a:pt x="42156" y="105789"/>
                    <a:pt x="42156" y="105789"/>
                  </a:cubicBezTo>
                  <a:cubicBezTo>
                    <a:pt x="42602" y="105473"/>
                    <a:pt x="42602" y="105473"/>
                    <a:pt x="42602" y="105473"/>
                  </a:cubicBezTo>
                  <a:cubicBezTo>
                    <a:pt x="42825" y="104684"/>
                    <a:pt x="42825" y="104684"/>
                    <a:pt x="42825" y="104684"/>
                  </a:cubicBezTo>
                  <a:cubicBezTo>
                    <a:pt x="42379" y="104368"/>
                    <a:pt x="42379" y="104368"/>
                    <a:pt x="42379" y="104368"/>
                  </a:cubicBezTo>
                  <a:cubicBezTo>
                    <a:pt x="42379" y="103894"/>
                    <a:pt x="42379" y="103894"/>
                    <a:pt x="42379" y="103894"/>
                  </a:cubicBezTo>
                  <a:cubicBezTo>
                    <a:pt x="42379" y="103894"/>
                    <a:pt x="42825" y="103578"/>
                    <a:pt x="42825" y="103578"/>
                  </a:cubicBezTo>
                  <a:cubicBezTo>
                    <a:pt x="42825" y="103578"/>
                    <a:pt x="42825" y="103578"/>
                    <a:pt x="42825" y="103578"/>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271" y="103421"/>
                    <a:pt x="43271" y="103421"/>
                    <a:pt x="43271" y="103421"/>
                  </a:cubicBezTo>
                  <a:cubicBezTo>
                    <a:pt x="43271" y="103421"/>
                    <a:pt x="43271" y="103421"/>
                    <a:pt x="43271" y="103421"/>
                  </a:cubicBezTo>
                  <a:cubicBezTo>
                    <a:pt x="43271" y="103421"/>
                    <a:pt x="43271" y="103421"/>
                    <a:pt x="43271" y="103421"/>
                  </a:cubicBezTo>
                  <a:cubicBezTo>
                    <a:pt x="43271" y="103421"/>
                    <a:pt x="43271" y="103421"/>
                    <a:pt x="43271" y="103421"/>
                  </a:cubicBezTo>
                  <a:cubicBezTo>
                    <a:pt x="43271" y="103421"/>
                    <a:pt x="43494" y="103263"/>
                    <a:pt x="43494" y="103263"/>
                  </a:cubicBezTo>
                  <a:cubicBezTo>
                    <a:pt x="43717" y="103263"/>
                    <a:pt x="44163" y="103263"/>
                    <a:pt x="44163" y="103263"/>
                  </a:cubicBezTo>
                  <a:cubicBezTo>
                    <a:pt x="44386" y="103263"/>
                    <a:pt x="44386" y="103263"/>
                    <a:pt x="44386" y="103263"/>
                  </a:cubicBezTo>
                  <a:cubicBezTo>
                    <a:pt x="44832" y="102947"/>
                    <a:pt x="44832" y="102947"/>
                    <a:pt x="44832" y="102947"/>
                  </a:cubicBezTo>
                  <a:cubicBezTo>
                    <a:pt x="44832" y="102947"/>
                    <a:pt x="45724" y="102473"/>
                    <a:pt x="45724" y="102315"/>
                  </a:cubicBezTo>
                  <a:cubicBezTo>
                    <a:pt x="45724" y="102157"/>
                    <a:pt x="46171" y="101684"/>
                    <a:pt x="46171" y="101684"/>
                  </a:cubicBezTo>
                  <a:cubicBezTo>
                    <a:pt x="46171" y="100894"/>
                    <a:pt x="46171" y="100894"/>
                    <a:pt x="46171" y="100894"/>
                  </a:cubicBezTo>
                  <a:cubicBezTo>
                    <a:pt x="45724" y="100105"/>
                    <a:pt x="45724" y="100105"/>
                    <a:pt x="45724" y="100105"/>
                  </a:cubicBezTo>
                  <a:cubicBezTo>
                    <a:pt x="46171" y="99631"/>
                    <a:pt x="46171" y="99631"/>
                    <a:pt x="46171" y="99631"/>
                  </a:cubicBezTo>
                  <a:cubicBezTo>
                    <a:pt x="46840" y="98684"/>
                    <a:pt x="46840" y="98684"/>
                    <a:pt x="46840" y="98684"/>
                  </a:cubicBezTo>
                  <a:cubicBezTo>
                    <a:pt x="46394" y="97736"/>
                    <a:pt x="46394" y="97736"/>
                    <a:pt x="46394" y="97736"/>
                  </a:cubicBezTo>
                  <a:cubicBezTo>
                    <a:pt x="45055" y="96631"/>
                    <a:pt x="45055" y="96631"/>
                    <a:pt x="45055" y="96631"/>
                  </a:cubicBezTo>
                  <a:cubicBezTo>
                    <a:pt x="44386" y="95210"/>
                    <a:pt x="44386" y="95210"/>
                    <a:pt x="44386" y="95210"/>
                  </a:cubicBezTo>
                  <a:cubicBezTo>
                    <a:pt x="43940" y="94263"/>
                    <a:pt x="43940" y="94263"/>
                    <a:pt x="43940" y="94263"/>
                  </a:cubicBezTo>
                  <a:cubicBezTo>
                    <a:pt x="45055" y="93473"/>
                    <a:pt x="45055" y="93473"/>
                    <a:pt x="45055" y="93473"/>
                  </a:cubicBezTo>
                  <a:cubicBezTo>
                    <a:pt x="45278" y="93315"/>
                    <a:pt x="45278" y="93315"/>
                    <a:pt x="45278" y="93315"/>
                  </a:cubicBezTo>
                  <a:cubicBezTo>
                    <a:pt x="45278" y="93315"/>
                    <a:pt x="45278" y="93315"/>
                    <a:pt x="45278" y="93315"/>
                  </a:cubicBezTo>
                  <a:cubicBezTo>
                    <a:pt x="45501" y="93315"/>
                    <a:pt x="45501" y="93315"/>
                    <a:pt x="45501" y="93315"/>
                  </a:cubicBezTo>
                  <a:cubicBezTo>
                    <a:pt x="46171" y="93315"/>
                    <a:pt x="46171" y="93315"/>
                    <a:pt x="46171" y="93315"/>
                  </a:cubicBezTo>
                  <a:cubicBezTo>
                    <a:pt x="46171" y="93315"/>
                    <a:pt x="47286" y="93315"/>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000"/>
                    <a:pt x="47286" y="93000"/>
                    <a:pt x="47286" y="93000"/>
                  </a:cubicBezTo>
                  <a:cubicBezTo>
                    <a:pt x="47286" y="93000"/>
                    <a:pt x="47286" y="93000"/>
                    <a:pt x="47286" y="93000"/>
                  </a:cubicBezTo>
                  <a:cubicBezTo>
                    <a:pt x="47286" y="93000"/>
                    <a:pt x="47286" y="93000"/>
                    <a:pt x="47286" y="93000"/>
                  </a:cubicBezTo>
                  <a:cubicBezTo>
                    <a:pt x="47286" y="93000"/>
                    <a:pt x="47286" y="93000"/>
                    <a:pt x="47286" y="93000"/>
                  </a:cubicBezTo>
                  <a:cubicBezTo>
                    <a:pt x="47509" y="93000"/>
                    <a:pt x="47509" y="93000"/>
                    <a:pt x="47509" y="93000"/>
                  </a:cubicBezTo>
                  <a:cubicBezTo>
                    <a:pt x="47509" y="93000"/>
                    <a:pt x="47509" y="93000"/>
                    <a:pt x="47509" y="93000"/>
                  </a:cubicBezTo>
                  <a:cubicBezTo>
                    <a:pt x="47509" y="93000"/>
                    <a:pt x="47509" y="93000"/>
                    <a:pt x="47509" y="93000"/>
                  </a:cubicBezTo>
                  <a:cubicBezTo>
                    <a:pt x="47509" y="93000"/>
                    <a:pt x="47509" y="93000"/>
                    <a:pt x="47509" y="93000"/>
                  </a:cubicBezTo>
                  <a:cubicBezTo>
                    <a:pt x="47509" y="93000"/>
                    <a:pt x="47509" y="93000"/>
                    <a:pt x="47509" y="93000"/>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526"/>
                    <a:pt x="47509" y="92526"/>
                    <a:pt x="47509" y="92526"/>
                  </a:cubicBezTo>
                  <a:cubicBezTo>
                    <a:pt x="47509" y="92526"/>
                    <a:pt x="47509" y="92526"/>
                    <a:pt x="47509" y="92526"/>
                  </a:cubicBezTo>
                  <a:cubicBezTo>
                    <a:pt x="47509" y="92526"/>
                    <a:pt x="47509" y="92526"/>
                    <a:pt x="47509" y="92526"/>
                  </a:cubicBezTo>
                  <a:cubicBezTo>
                    <a:pt x="47509" y="92526"/>
                    <a:pt x="47509" y="92526"/>
                    <a:pt x="47509" y="92526"/>
                  </a:cubicBezTo>
                  <a:cubicBezTo>
                    <a:pt x="47509" y="92526"/>
                    <a:pt x="47509" y="92526"/>
                    <a:pt x="47509" y="92526"/>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732" y="92052"/>
                    <a:pt x="47732" y="92052"/>
                    <a:pt x="47732" y="92052"/>
                  </a:cubicBezTo>
                  <a:cubicBezTo>
                    <a:pt x="47732" y="92052"/>
                    <a:pt x="47732" y="92052"/>
                    <a:pt x="47732" y="92052"/>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509" y="90473"/>
                    <a:pt x="47509" y="90473"/>
                    <a:pt x="47509" y="90473"/>
                  </a:cubicBezTo>
                  <a:cubicBezTo>
                    <a:pt x="46171" y="89684"/>
                    <a:pt x="46171" y="89684"/>
                    <a:pt x="46171" y="89684"/>
                  </a:cubicBezTo>
                  <a:cubicBezTo>
                    <a:pt x="44609" y="88894"/>
                    <a:pt x="44609" y="88894"/>
                    <a:pt x="44609" y="88894"/>
                  </a:cubicBezTo>
                  <a:cubicBezTo>
                    <a:pt x="43940" y="87631"/>
                    <a:pt x="43940" y="87631"/>
                    <a:pt x="43940" y="87631"/>
                  </a:cubicBezTo>
                  <a:cubicBezTo>
                    <a:pt x="43717" y="82736"/>
                    <a:pt x="43717" y="82736"/>
                    <a:pt x="43717" y="82736"/>
                  </a:cubicBezTo>
                  <a:cubicBezTo>
                    <a:pt x="43717" y="82736"/>
                    <a:pt x="42156" y="80684"/>
                    <a:pt x="42156" y="80526"/>
                  </a:cubicBezTo>
                  <a:cubicBezTo>
                    <a:pt x="41933" y="80210"/>
                    <a:pt x="41933" y="79894"/>
                    <a:pt x="42379" y="79578"/>
                  </a:cubicBezTo>
                  <a:cubicBezTo>
                    <a:pt x="42602" y="79421"/>
                    <a:pt x="42379" y="79105"/>
                    <a:pt x="42379" y="79105"/>
                  </a:cubicBezTo>
                  <a:cubicBezTo>
                    <a:pt x="42156" y="78000"/>
                    <a:pt x="42156" y="78000"/>
                    <a:pt x="42156" y="78000"/>
                  </a:cubicBezTo>
                  <a:cubicBezTo>
                    <a:pt x="42602" y="77526"/>
                    <a:pt x="42602" y="77526"/>
                    <a:pt x="42602" y="77526"/>
                  </a:cubicBezTo>
                  <a:cubicBezTo>
                    <a:pt x="42602" y="76578"/>
                    <a:pt x="42602" y="76578"/>
                    <a:pt x="42602" y="76578"/>
                  </a:cubicBezTo>
                  <a:cubicBezTo>
                    <a:pt x="41710" y="75315"/>
                    <a:pt x="41710" y="75315"/>
                    <a:pt x="41710" y="75315"/>
                  </a:cubicBezTo>
                  <a:cubicBezTo>
                    <a:pt x="41710" y="75315"/>
                    <a:pt x="41710" y="74368"/>
                    <a:pt x="41710" y="74210"/>
                  </a:cubicBezTo>
                  <a:cubicBezTo>
                    <a:pt x="41710" y="73894"/>
                    <a:pt x="42379" y="73263"/>
                    <a:pt x="42379" y="73263"/>
                  </a:cubicBezTo>
                  <a:cubicBezTo>
                    <a:pt x="42602" y="72157"/>
                    <a:pt x="42602" y="72157"/>
                    <a:pt x="42602" y="72157"/>
                  </a:cubicBezTo>
                  <a:cubicBezTo>
                    <a:pt x="43048" y="70578"/>
                    <a:pt x="43048" y="70578"/>
                    <a:pt x="43048" y="70578"/>
                  </a:cubicBezTo>
                  <a:cubicBezTo>
                    <a:pt x="45947" y="67894"/>
                    <a:pt x="45947" y="67894"/>
                    <a:pt x="45947" y="67894"/>
                  </a:cubicBezTo>
                  <a:cubicBezTo>
                    <a:pt x="46617" y="67894"/>
                    <a:pt x="46617" y="67894"/>
                    <a:pt x="46617" y="67894"/>
                  </a:cubicBezTo>
                  <a:cubicBezTo>
                    <a:pt x="51301" y="67736"/>
                    <a:pt x="51301" y="67736"/>
                    <a:pt x="51301" y="67736"/>
                  </a:cubicBezTo>
                  <a:cubicBezTo>
                    <a:pt x="51524" y="67421"/>
                    <a:pt x="51524" y="67421"/>
                    <a:pt x="51524" y="67421"/>
                  </a:cubicBezTo>
                  <a:cubicBezTo>
                    <a:pt x="51747" y="67263"/>
                    <a:pt x="51747" y="67263"/>
                    <a:pt x="51747" y="67263"/>
                  </a:cubicBezTo>
                  <a:cubicBezTo>
                    <a:pt x="52193" y="66315"/>
                    <a:pt x="52193" y="66315"/>
                    <a:pt x="52193" y="66315"/>
                  </a:cubicBezTo>
                  <a:cubicBezTo>
                    <a:pt x="51970" y="63789"/>
                    <a:pt x="51970" y="63789"/>
                    <a:pt x="51970" y="63789"/>
                  </a:cubicBezTo>
                  <a:cubicBezTo>
                    <a:pt x="49962" y="63473"/>
                    <a:pt x="49962" y="63473"/>
                    <a:pt x="49962" y="63473"/>
                  </a:cubicBezTo>
                  <a:cubicBezTo>
                    <a:pt x="49516" y="62684"/>
                    <a:pt x="49516" y="62684"/>
                    <a:pt x="49516" y="62684"/>
                  </a:cubicBezTo>
                  <a:cubicBezTo>
                    <a:pt x="52862" y="58578"/>
                    <a:pt x="52862" y="58578"/>
                    <a:pt x="52862" y="58578"/>
                  </a:cubicBezTo>
                  <a:cubicBezTo>
                    <a:pt x="52639" y="57631"/>
                    <a:pt x="52639" y="57631"/>
                    <a:pt x="52639" y="57631"/>
                  </a:cubicBezTo>
                  <a:cubicBezTo>
                    <a:pt x="53531" y="57157"/>
                    <a:pt x="53531" y="57157"/>
                    <a:pt x="53531" y="57157"/>
                  </a:cubicBezTo>
                  <a:cubicBezTo>
                    <a:pt x="53531" y="57157"/>
                    <a:pt x="53308" y="56526"/>
                    <a:pt x="53085" y="56210"/>
                  </a:cubicBezTo>
                  <a:cubicBezTo>
                    <a:pt x="52862" y="56052"/>
                    <a:pt x="53308" y="55105"/>
                    <a:pt x="53308" y="55105"/>
                  </a:cubicBezTo>
                  <a:cubicBezTo>
                    <a:pt x="53531" y="54000"/>
                    <a:pt x="53531" y="54000"/>
                    <a:pt x="53531" y="54000"/>
                  </a:cubicBezTo>
                  <a:cubicBezTo>
                    <a:pt x="53977" y="52736"/>
                    <a:pt x="53977" y="52736"/>
                    <a:pt x="53977" y="52736"/>
                  </a:cubicBezTo>
                  <a:cubicBezTo>
                    <a:pt x="52862" y="50052"/>
                    <a:pt x="52862" y="50052"/>
                    <a:pt x="52862" y="50052"/>
                  </a:cubicBezTo>
                  <a:cubicBezTo>
                    <a:pt x="53531" y="49578"/>
                    <a:pt x="53531" y="49578"/>
                    <a:pt x="53531" y="49578"/>
                  </a:cubicBezTo>
                  <a:cubicBezTo>
                    <a:pt x="54423" y="49578"/>
                    <a:pt x="54423" y="49578"/>
                    <a:pt x="54423" y="49578"/>
                  </a:cubicBezTo>
                  <a:cubicBezTo>
                    <a:pt x="54646" y="49578"/>
                    <a:pt x="55092" y="49421"/>
                    <a:pt x="55539" y="49421"/>
                  </a:cubicBezTo>
                  <a:cubicBezTo>
                    <a:pt x="55985" y="49263"/>
                    <a:pt x="56208" y="49105"/>
                    <a:pt x="56877" y="48631"/>
                  </a:cubicBezTo>
                  <a:cubicBezTo>
                    <a:pt x="57100" y="48315"/>
                    <a:pt x="57100" y="48315"/>
                    <a:pt x="57100" y="48315"/>
                  </a:cubicBezTo>
                  <a:cubicBezTo>
                    <a:pt x="57323" y="47526"/>
                    <a:pt x="57323" y="47526"/>
                    <a:pt x="57323" y="47526"/>
                  </a:cubicBezTo>
                  <a:cubicBezTo>
                    <a:pt x="57323" y="46105"/>
                    <a:pt x="57323" y="46105"/>
                    <a:pt x="57323" y="46105"/>
                  </a:cubicBezTo>
                  <a:cubicBezTo>
                    <a:pt x="58438" y="44052"/>
                    <a:pt x="58438" y="44052"/>
                    <a:pt x="58438" y="44052"/>
                  </a:cubicBezTo>
                  <a:cubicBezTo>
                    <a:pt x="58438" y="44052"/>
                    <a:pt x="60223" y="42473"/>
                    <a:pt x="60446" y="42157"/>
                  </a:cubicBezTo>
                  <a:cubicBezTo>
                    <a:pt x="60669" y="41842"/>
                    <a:pt x="61338" y="40736"/>
                    <a:pt x="61338" y="40736"/>
                  </a:cubicBezTo>
                  <a:cubicBezTo>
                    <a:pt x="61338" y="40736"/>
                    <a:pt x="60892" y="39473"/>
                    <a:pt x="60669" y="39157"/>
                  </a:cubicBezTo>
                  <a:cubicBezTo>
                    <a:pt x="60223" y="39000"/>
                    <a:pt x="59553" y="38052"/>
                    <a:pt x="59553" y="38052"/>
                  </a:cubicBezTo>
                  <a:cubicBezTo>
                    <a:pt x="59553" y="37263"/>
                    <a:pt x="59553" y="37263"/>
                    <a:pt x="59553" y="37263"/>
                  </a:cubicBezTo>
                  <a:cubicBezTo>
                    <a:pt x="60892" y="36631"/>
                    <a:pt x="60892" y="36631"/>
                    <a:pt x="60892" y="36631"/>
                  </a:cubicBezTo>
                  <a:cubicBezTo>
                    <a:pt x="61338" y="36000"/>
                    <a:pt x="61338" y="36000"/>
                    <a:pt x="61338" y="36000"/>
                  </a:cubicBezTo>
                  <a:cubicBezTo>
                    <a:pt x="61338" y="36000"/>
                    <a:pt x="61338" y="34894"/>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421"/>
                    <a:pt x="61338" y="34421"/>
                    <a:pt x="61338" y="34421"/>
                  </a:cubicBezTo>
                  <a:cubicBezTo>
                    <a:pt x="61338" y="34421"/>
                    <a:pt x="61338" y="34421"/>
                    <a:pt x="61338" y="34421"/>
                  </a:cubicBezTo>
                  <a:cubicBezTo>
                    <a:pt x="61338" y="34421"/>
                    <a:pt x="61338" y="34421"/>
                    <a:pt x="61338" y="34421"/>
                  </a:cubicBezTo>
                  <a:cubicBezTo>
                    <a:pt x="61338" y="34421"/>
                    <a:pt x="61338" y="34421"/>
                    <a:pt x="61338"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784" y="34105"/>
                    <a:pt x="61784" y="34105"/>
                    <a:pt x="61784" y="34105"/>
                  </a:cubicBezTo>
                  <a:cubicBezTo>
                    <a:pt x="61784" y="34105"/>
                    <a:pt x="61784" y="34105"/>
                    <a:pt x="61784" y="34105"/>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631"/>
                    <a:pt x="62676" y="33000"/>
                    <a:pt x="62676" y="33000"/>
                  </a:cubicBezTo>
                  <a:cubicBezTo>
                    <a:pt x="63568" y="31736"/>
                    <a:pt x="63568" y="31736"/>
                    <a:pt x="63568" y="31736"/>
                  </a:cubicBezTo>
                  <a:cubicBezTo>
                    <a:pt x="65799" y="32526"/>
                    <a:pt x="65799" y="32526"/>
                    <a:pt x="65799" y="32526"/>
                  </a:cubicBezTo>
                  <a:cubicBezTo>
                    <a:pt x="66914" y="32526"/>
                    <a:pt x="66914" y="32526"/>
                    <a:pt x="66914" y="32526"/>
                  </a:cubicBezTo>
                  <a:cubicBezTo>
                    <a:pt x="67360" y="31894"/>
                    <a:pt x="67360" y="31894"/>
                    <a:pt x="67360" y="31894"/>
                  </a:cubicBezTo>
                  <a:cubicBezTo>
                    <a:pt x="67137" y="31421"/>
                    <a:pt x="66914" y="28105"/>
                    <a:pt x="67583" y="27473"/>
                  </a:cubicBezTo>
                  <a:cubicBezTo>
                    <a:pt x="67583" y="27473"/>
                    <a:pt x="70706" y="27631"/>
                    <a:pt x="71152" y="27473"/>
                  </a:cubicBezTo>
                  <a:cubicBezTo>
                    <a:pt x="71375" y="27473"/>
                    <a:pt x="72490" y="27789"/>
                    <a:pt x="72713" y="27947"/>
                  </a:cubicBezTo>
                  <a:cubicBezTo>
                    <a:pt x="72713" y="27947"/>
                    <a:pt x="72713" y="27947"/>
                    <a:pt x="72713" y="27947"/>
                  </a:cubicBezTo>
                  <a:cubicBezTo>
                    <a:pt x="72713" y="27947"/>
                    <a:pt x="72713" y="27947"/>
                    <a:pt x="72713" y="27947"/>
                  </a:cubicBezTo>
                  <a:cubicBezTo>
                    <a:pt x="72936" y="28105"/>
                    <a:pt x="73159" y="28105"/>
                    <a:pt x="73382" y="28105"/>
                  </a:cubicBezTo>
                  <a:cubicBezTo>
                    <a:pt x="73828" y="28263"/>
                    <a:pt x="74275" y="28263"/>
                    <a:pt x="74275" y="28263"/>
                  </a:cubicBezTo>
                  <a:cubicBezTo>
                    <a:pt x="75613" y="28105"/>
                    <a:pt x="75613" y="28105"/>
                    <a:pt x="75613" y="28105"/>
                  </a:cubicBezTo>
                  <a:cubicBezTo>
                    <a:pt x="76505" y="27315"/>
                    <a:pt x="76505" y="27315"/>
                    <a:pt x="76505" y="27315"/>
                  </a:cubicBezTo>
                  <a:cubicBezTo>
                    <a:pt x="75613" y="26684"/>
                    <a:pt x="75613" y="26684"/>
                    <a:pt x="75613" y="26684"/>
                  </a:cubicBezTo>
                  <a:cubicBezTo>
                    <a:pt x="76505" y="25894"/>
                    <a:pt x="76505" y="24789"/>
                    <a:pt x="76282" y="24631"/>
                  </a:cubicBezTo>
                  <a:cubicBezTo>
                    <a:pt x="76059" y="24315"/>
                    <a:pt x="75613" y="22894"/>
                    <a:pt x="75390" y="22736"/>
                  </a:cubicBezTo>
                  <a:cubicBezTo>
                    <a:pt x="75390" y="22578"/>
                    <a:pt x="75836" y="22421"/>
                    <a:pt x="75836" y="22421"/>
                  </a:cubicBezTo>
                  <a:cubicBezTo>
                    <a:pt x="76282" y="22421"/>
                    <a:pt x="76282" y="22421"/>
                    <a:pt x="76282" y="22421"/>
                  </a:cubicBezTo>
                  <a:cubicBezTo>
                    <a:pt x="76282" y="22421"/>
                    <a:pt x="76505" y="22263"/>
                    <a:pt x="76728" y="22263"/>
                  </a:cubicBezTo>
                  <a:cubicBezTo>
                    <a:pt x="77843" y="21631"/>
                    <a:pt x="77843" y="21631"/>
                    <a:pt x="77843" y="21631"/>
                  </a:cubicBezTo>
                  <a:cubicBezTo>
                    <a:pt x="78959" y="21789"/>
                    <a:pt x="78959" y="21789"/>
                    <a:pt x="78959" y="21789"/>
                  </a:cubicBezTo>
                  <a:cubicBezTo>
                    <a:pt x="78959" y="21789"/>
                    <a:pt x="78959" y="21631"/>
                    <a:pt x="79182" y="21631"/>
                  </a:cubicBezTo>
                  <a:cubicBezTo>
                    <a:pt x="79405" y="21631"/>
                    <a:pt x="79405" y="21473"/>
                    <a:pt x="79405" y="21473"/>
                  </a:cubicBezTo>
                  <a:cubicBezTo>
                    <a:pt x="79405" y="21473"/>
                    <a:pt x="78736" y="20526"/>
                    <a:pt x="79182" y="20052"/>
                  </a:cubicBezTo>
                  <a:cubicBezTo>
                    <a:pt x="79405" y="19736"/>
                    <a:pt x="79628"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743" y="19736"/>
                    <a:pt x="80743" y="19736"/>
                    <a:pt x="80743" y="19736"/>
                  </a:cubicBezTo>
                  <a:cubicBezTo>
                    <a:pt x="80743" y="19736"/>
                    <a:pt x="80743" y="19736"/>
                    <a:pt x="80743" y="19736"/>
                  </a:cubicBezTo>
                  <a:cubicBezTo>
                    <a:pt x="80743" y="19736"/>
                    <a:pt x="80743" y="19736"/>
                    <a:pt x="80743" y="19736"/>
                  </a:cubicBezTo>
                  <a:cubicBezTo>
                    <a:pt x="80743" y="19736"/>
                    <a:pt x="80743" y="19736"/>
                    <a:pt x="80743" y="19736"/>
                  </a:cubicBezTo>
                  <a:cubicBezTo>
                    <a:pt x="80966" y="19736"/>
                    <a:pt x="80966" y="19736"/>
                    <a:pt x="80966" y="19736"/>
                  </a:cubicBezTo>
                  <a:cubicBezTo>
                    <a:pt x="80966" y="19736"/>
                    <a:pt x="80966" y="19736"/>
                    <a:pt x="80966" y="19736"/>
                  </a:cubicBezTo>
                  <a:cubicBezTo>
                    <a:pt x="80966" y="19736"/>
                    <a:pt x="80966" y="19736"/>
                    <a:pt x="80966" y="19736"/>
                  </a:cubicBezTo>
                  <a:cubicBezTo>
                    <a:pt x="80966" y="19736"/>
                    <a:pt x="80966" y="19736"/>
                    <a:pt x="80966" y="19736"/>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5" name="Shape 2052">
              <a:extLst>
                <a:ext uri="{FF2B5EF4-FFF2-40B4-BE49-F238E27FC236}">
                  <a16:creationId xmlns:a16="http://schemas.microsoft.com/office/drawing/2014/main" id="{375C0816-F071-0438-D7DF-92ACF21F836B}"/>
                </a:ext>
              </a:extLst>
            </p:cNvPr>
            <p:cNvSpPr/>
            <p:nvPr/>
          </p:nvSpPr>
          <p:spPr>
            <a:xfrm>
              <a:off x="5828550" y="-33602"/>
              <a:ext cx="3373052" cy="3300665"/>
            </a:xfrm>
            <a:custGeom>
              <a:avLst/>
              <a:gdLst/>
              <a:ahLst/>
              <a:cxnLst/>
              <a:rect l="0" t="0" r="0" b="0"/>
              <a:pathLst>
                <a:path w="120000" h="120000" extrusionOk="0">
                  <a:moveTo>
                    <a:pt x="37322" y="88091"/>
                  </a:moveTo>
                  <a:cubicBezTo>
                    <a:pt x="36673" y="88251"/>
                    <a:pt x="36673" y="88251"/>
                    <a:pt x="36673" y="88251"/>
                  </a:cubicBezTo>
                  <a:cubicBezTo>
                    <a:pt x="36673" y="88251"/>
                    <a:pt x="36267" y="88653"/>
                    <a:pt x="36267" y="88492"/>
                  </a:cubicBezTo>
                  <a:cubicBezTo>
                    <a:pt x="36186" y="88332"/>
                    <a:pt x="36348" y="88010"/>
                    <a:pt x="36348" y="87849"/>
                  </a:cubicBezTo>
                  <a:cubicBezTo>
                    <a:pt x="36267" y="87769"/>
                    <a:pt x="35862" y="88010"/>
                    <a:pt x="35943" y="87689"/>
                  </a:cubicBezTo>
                  <a:cubicBezTo>
                    <a:pt x="36024" y="87528"/>
                    <a:pt x="35943" y="87287"/>
                    <a:pt x="35862" y="87206"/>
                  </a:cubicBezTo>
                  <a:cubicBezTo>
                    <a:pt x="35699" y="87046"/>
                    <a:pt x="35212" y="87046"/>
                    <a:pt x="35375" y="86724"/>
                  </a:cubicBezTo>
                  <a:cubicBezTo>
                    <a:pt x="35537" y="86483"/>
                    <a:pt x="35943" y="86322"/>
                    <a:pt x="35943" y="86322"/>
                  </a:cubicBezTo>
                  <a:cubicBezTo>
                    <a:pt x="35943" y="86162"/>
                    <a:pt x="35943" y="86162"/>
                    <a:pt x="35943" y="86162"/>
                  </a:cubicBezTo>
                  <a:cubicBezTo>
                    <a:pt x="35618" y="85840"/>
                    <a:pt x="35618" y="85840"/>
                    <a:pt x="35618" y="85840"/>
                  </a:cubicBezTo>
                  <a:cubicBezTo>
                    <a:pt x="34726" y="85438"/>
                    <a:pt x="34726" y="85438"/>
                    <a:pt x="34726" y="85438"/>
                  </a:cubicBezTo>
                  <a:cubicBezTo>
                    <a:pt x="34726" y="85438"/>
                    <a:pt x="34645" y="84956"/>
                    <a:pt x="34482" y="84956"/>
                  </a:cubicBezTo>
                  <a:cubicBezTo>
                    <a:pt x="34401" y="84876"/>
                    <a:pt x="34158" y="84634"/>
                    <a:pt x="34158" y="84634"/>
                  </a:cubicBezTo>
                  <a:cubicBezTo>
                    <a:pt x="34158" y="84634"/>
                    <a:pt x="33914" y="84313"/>
                    <a:pt x="33590" y="84233"/>
                  </a:cubicBezTo>
                  <a:cubicBezTo>
                    <a:pt x="33265" y="84072"/>
                    <a:pt x="33022" y="84795"/>
                    <a:pt x="33022" y="84795"/>
                  </a:cubicBezTo>
                  <a:cubicBezTo>
                    <a:pt x="32697" y="84474"/>
                    <a:pt x="32697" y="84474"/>
                    <a:pt x="32697" y="84474"/>
                  </a:cubicBezTo>
                  <a:cubicBezTo>
                    <a:pt x="32048" y="84715"/>
                    <a:pt x="32048" y="84715"/>
                    <a:pt x="32048" y="84715"/>
                  </a:cubicBezTo>
                  <a:cubicBezTo>
                    <a:pt x="31561" y="85438"/>
                    <a:pt x="31561" y="85438"/>
                    <a:pt x="31561" y="85438"/>
                  </a:cubicBezTo>
                  <a:cubicBezTo>
                    <a:pt x="31237" y="85519"/>
                    <a:pt x="31237" y="85519"/>
                    <a:pt x="31237" y="85519"/>
                  </a:cubicBezTo>
                  <a:cubicBezTo>
                    <a:pt x="30750" y="85599"/>
                    <a:pt x="30750" y="85599"/>
                    <a:pt x="30750" y="85599"/>
                  </a:cubicBezTo>
                  <a:cubicBezTo>
                    <a:pt x="30020" y="85760"/>
                    <a:pt x="30020" y="85760"/>
                    <a:pt x="30020" y="85760"/>
                  </a:cubicBezTo>
                  <a:cubicBezTo>
                    <a:pt x="29858" y="86242"/>
                    <a:pt x="29858" y="86242"/>
                    <a:pt x="29858" y="86242"/>
                  </a:cubicBezTo>
                  <a:cubicBezTo>
                    <a:pt x="29939" y="86724"/>
                    <a:pt x="29939" y="86724"/>
                    <a:pt x="29939" y="86724"/>
                  </a:cubicBezTo>
                  <a:cubicBezTo>
                    <a:pt x="29533" y="87046"/>
                    <a:pt x="29533" y="87046"/>
                    <a:pt x="29533" y="87046"/>
                  </a:cubicBezTo>
                  <a:cubicBezTo>
                    <a:pt x="28559" y="86965"/>
                    <a:pt x="28559" y="86965"/>
                    <a:pt x="28559" y="86965"/>
                  </a:cubicBezTo>
                  <a:cubicBezTo>
                    <a:pt x="28722" y="86965"/>
                    <a:pt x="28722" y="86965"/>
                    <a:pt x="28722" y="86965"/>
                  </a:cubicBezTo>
                  <a:cubicBezTo>
                    <a:pt x="28154" y="86644"/>
                    <a:pt x="28154" y="86644"/>
                    <a:pt x="28154" y="86644"/>
                  </a:cubicBezTo>
                  <a:cubicBezTo>
                    <a:pt x="28154" y="86403"/>
                    <a:pt x="28154" y="86403"/>
                    <a:pt x="28154" y="86403"/>
                  </a:cubicBezTo>
                  <a:cubicBezTo>
                    <a:pt x="27829" y="86403"/>
                    <a:pt x="27829" y="86403"/>
                    <a:pt x="27829" y="86403"/>
                  </a:cubicBezTo>
                  <a:cubicBezTo>
                    <a:pt x="27586" y="86322"/>
                    <a:pt x="27586" y="86322"/>
                    <a:pt x="27586" y="86322"/>
                  </a:cubicBezTo>
                  <a:cubicBezTo>
                    <a:pt x="27748" y="86162"/>
                    <a:pt x="27748" y="86162"/>
                    <a:pt x="27748" y="86162"/>
                  </a:cubicBezTo>
                  <a:cubicBezTo>
                    <a:pt x="27586" y="85920"/>
                    <a:pt x="27586" y="85920"/>
                    <a:pt x="27586" y="85920"/>
                  </a:cubicBezTo>
                  <a:cubicBezTo>
                    <a:pt x="27342" y="85438"/>
                    <a:pt x="27342" y="85438"/>
                    <a:pt x="27342" y="85438"/>
                  </a:cubicBezTo>
                  <a:cubicBezTo>
                    <a:pt x="27505" y="85277"/>
                    <a:pt x="27505" y="85277"/>
                    <a:pt x="27505" y="85277"/>
                  </a:cubicBezTo>
                  <a:cubicBezTo>
                    <a:pt x="27180" y="85117"/>
                    <a:pt x="27180" y="85117"/>
                    <a:pt x="27180" y="85117"/>
                  </a:cubicBezTo>
                  <a:cubicBezTo>
                    <a:pt x="27018" y="84956"/>
                    <a:pt x="27018" y="84956"/>
                    <a:pt x="27018" y="84956"/>
                  </a:cubicBezTo>
                  <a:cubicBezTo>
                    <a:pt x="27180" y="84634"/>
                    <a:pt x="27180" y="84634"/>
                    <a:pt x="27180" y="84634"/>
                  </a:cubicBezTo>
                  <a:cubicBezTo>
                    <a:pt x="27018" y="84393"/>
                    <a:pt x="27018" y="84393"/>
                    <a:pt x="27018" y="84393"/>
                  </a:cubicBezTo>
                  <a:cubicBezTo>
                    <a:pt x="26774" y="84072"/>
                    <a:pt x="26774" y="84072"/>
                    <a:pt x="26774" y="84072"/>
                  </a:cubicBezTo>
                  <a:cubicBezTo>
                    <a:pt x="26369" y="83991"/>
                    <a:pt x="26369" y="83991"/>
                    <a:pt x="26369" y="83991"/>
                  </a:cubicBezTo>
                  <a:cubicBezTo>
                    <a:pt x="26044" y="83750"/>
                    <a:pt x="26044" y="83750"/>
                    <a:pt x="26044" y="83750"/>
                  </a:cubicBezTo>
                  <a:cubicBezTo>
                    <a:pt x="26044" y="83509"/>
                    <a:pt x="26044" y="83509"/>
                    <a:pt x="26044" y="83509"/>
                  </a:cubicBezTo>
                  <a:cubicBezTo>
                    <a:pt x="26206" y="82947"/>
                    <a:pt x="26206" y="82947"/>
                    <a:pt x="26206" y="82947"/>
                  </a:cubicBezTo>
                  <a:cubicBezTo>
                    <a:pt x="26206" y="82947"/>
                    <a:pt x="26206" y="82866"/>
                    <a:pt x="26531" y="82705"/>
                  </a:cubicBezTo>
                  <a:cubicBezTo>
                    <a:pt x="26855" y="82625"/>
                    <a:pt x="26937" y="82705"/>
                    <a:pt x="26937" y="82705"/>
                  </a:cubicBezTo>
                  <a:cubicBezTo>
                    <a:pt x="27423" y="82866"/>
                    <a:pt x="27423" y="82866"/>
                    <a:pt x="27423" y="82866"/>
                  </a:cubicBezTo>
                  <a:cubicBezTo>
                    <a:pt x="27991" y="82705"/>
                    <a:pt x="27991" y="82705"/>
                    <a:pt x="27991" y="82705"/>
                  </a:cubicBezTo>
                  <a:cubicBezTo>
                    <a:pt x="27991" y="82705"/>
                    <a:pt x="28559" y="82223"/>
                    <a:pt x="28640" y="82143"/>
                  </a:cubicBezTo>
                  <a:cubicBezTo>
                    <a:pt x="28803" y="82062"/>
                    <a:pt x="28640" y="81661"/>
                    <a:pt x="28640" y="81661"/>
                  </a:cubicBezTo>
                  <a:cubicBezTo>
                    <a:pt x="28965" y="81580"/>
                    <a:pt x="28965" y="81580"/>
                    <a:pt x="28965" y="81580"/>
                  </a:cubicBezTo>
                  <a:cubicBezTo>
                    <a:pt x="29127" y="81339"/>
                    <a:pt x="29127" y="81339"/>
                    <a:pt x="29127" y="81339"/>
                  </a:cubicBezTo>
                  <a:cubicBezTo>
                    <a:pt x="29127" y="80857"/>
                    <a:pt x="29127" y="80857"/>
                    <a:pt x="29127" y="80857"/>
                  </a:cubicBezTo>
                  <a:cubicBezTo>
                    <a:pt x="28722" y="80696"/>
                    <a:pt x="28722" y="80696"/>
                    <a:pt x="28722" y="80696"/>
                  </a:cubicBezTo>
                  <a:cubicBezTo>
                    <a:pt x="28397" y="80616"/>
                    <a:pt x="28397" y="80616"/>
                    <a:pt x="28397" y="80616"/>
                  </a:cubicBezTo>
                  <a:cubicBezTo>
                    <a:pt x="28073" y="80375"/>
                    <a:pt x="28073" y="80375"/>
                    <a:pt x="28073" y="80375"/>
                  </a:cubicBezTo>
                  <a:cubicBezTo>
                    <a:pt x="28235" y="79973"/>
                    <a:pt x="28235" y="79973"/>
                    <a:pt x="28235" y="79973"/>
                  </a:cubicBezTo>
                  <a:cubicBezTo>
                    <a:pt x="27829" y="79973"/>
                    <a:pt x="27829" y="79973"/>
                    <a:pt x="27829" y="79973"/>
                  </a:cubicBezTo>
                  <a:cubicBezTo>
                    <a:pt x="27423" y="79892"/>
                    <a:pt x="27423" y="79892"/>
                    <a:pt x="27423" y="79892"/>
                  </a:cubicBezTo>
                  <a:cubicBezTo>
                    <a:pt x="27099" y="79812"/>
                    <a:pt x="27099" y="79812"/>
                    <a:pt x="27099" y="79812"/>
                  </a:cubicBezTo>
                  <a:cubicBezTo>
                    <a:pt x="26855" y="79892"/>
                    <a:pt x="26855" y="79892"/>
                    <a:pt x="26855" y="79892"/>
                  </a:cubicBezTo>
                  <a:cubicBezTo>
                    <a:pt x="26612" y="80133"/>
                    <a:pt x="26612" y="80133"/>
                    <a:pt x="26612" y="80133"/>
                  </a:cubicBezTo>
                  <a:cubicBezTo>
                    <a:pt x="26206" y="80133"/>
                    <a:pt x="26206" y="80133"/>
                    <a:pt x="26206" y="80133"/>
                  </a:cubicBezTo>
                  <a:cubicBezTo>
                    <a:pt x="26125" y="79410"/>
                    <a:pt x="26125" y="79410"/>
                    <a:pt x="26125" y="79410"/>
                  </a:cubicBezTo>
                  <a:cubicBezTo>
                    <a:pt x="25963" y="79089"/>
                    <a:pt x="25963" y="79089"/>
                    <a:pt x="25963" y="79089"/>
                  </a:cubicBezTo>
                  <a:cubicBezTo>
                    <a:pt x="25557" y="78928"/>
                    <a:pt x="25557" y="78928"/>
                    <a:pt x="25557" y="78928"/>
                  </a:cubicBezTo>
                  <a:cubicBezTo>
                    <a:pt x="24665" y="78767"/>
                    <a:pt x="24665" y="78767"/>
                    <a:pt x="24665" y="78767"/>
                  </a:cubicBezTo>
                  <a:cubicBezTo>
                    <a:pt x="24259" y="78204"/>
                    <a:pt x="24259" y="78204"/>
                    <a:pt x="24259" y="78204"/>
                  </a:cubicBezTo>
                  <a:cubicBezTo>
                    <a:pt x="24178" y="77963"/>
                    <a:pt x="24178" y="77963"/>
                    <a:pt x="24178" y="77963"/>
                  </a:cubicBezTo>
                  <a:cubicBezTo>
                    <a:pt x="24178" y="77963"/>
                    <a:pt x="24097" y="77963"/>
                    <a:pt x="23853" y="77883"/>
                  </a:cubicBezTo>
                  <a:cubicBezTo>
                    <a:pt x="23610" y="77883"/>
                    <a:pt x="23772" y="77642"/>
                    <a:pt x="23772" y="77642"/>
                  </a:cubicBezTo>
                  <a:cubicBezTo>
                    <a:pt x="23772" y="77240"/>
                    <a:pt x="23772" y="77240"/>
                    <a:pt x="23772" y="77240"/>
                  </a:cubicBezTo>
                  <a:cubicBezTo>
                    <a:pt x="23448" y="77240"/>
                    <a:pt x="23448" y="77240"/>
                    <a:pt x="23448" y="77240"/>
                  </a:cubicBezTo>
                  <a:cubicBezTo>
                    <a:pt x="23123" y="76918"/>
                    <a:pt x="23123" y="76918"/>
                    <a:pt x="23123" y="76918"/>
                  </a:cubicBezTo>
                  <a:cubicBezTo>
                    <a:pt x="22555" y="76758"/>
                    <a:pt x="22555" y="76758"/>
                    <a:pt x="22555" y="76758"/>
                  </a:cubicBezTo>
                  <a:cubicBezTo>
                    <a:pt x="22799" y="76115"/>
                    <a:pt x="22799" y="76115"/>
                    <a:pt x="22799" y="76115"/>
                  </a:cubicBezTo>
                  <a:cubicBezTo>
                    <a:pt x="22799" y="75874"/>
                    <a:pt x="22799" y="75874"/>
                    <a:pt x="22799" y="75874"/>
                  </a:cubicBezTo>
                  <a:cubicBezTo>
                    <a:pt x="22880" y="75472"/>
                    <a:pt x="22880" y="75472"/>
                    <a:pt x="22880" y="75472"/>
                  </a:cubicBezTo>
                  <a:cubicBezTo>
                    <a:pt x="22636" y="75231"/>
                    <a:pt x="22636" y="75231"/>
                    <a:pt x="22636" y="75231"/>
                  </a:cubicBezTo>
                  <a:cubicBezTo>
                    <a:pt x="22150" y="74909"/>
                    <a:pt x="22150" y="74909"/>
                    <a:pt x="22150" y="74909"/>
                  </a:cubicBezTo>
                  <a:cubicBezTo>
                    <a:pt x="22150" y="74668"/>
                    <a:pt x="22150" y="74668"/>
                    <a:pt x="22150" y="74668"/>
                  </a:cubicBezTo>
                  <a:cubicBezTo>
                    <a:pt x="22150" y="74427"/>
                    <a:pt x="22150" y="74427"/>
                    <a:pt x="22150" y="74427"/>
                  </a:cubicBezTo>
                  <a:cubicBezTo>
                    <a:pt x="22150" y="73784"/>
                    <a:pt x="22150" y="73784"/>
                    <a:pt x="22150" y="73784"/>
                  </a:cubicBezTo>
                  <a:cubicBezTo>
                    <a:pt x="21987" y="73462"/>
                    <a:pt x="21987" y="73462"/>
                    <a:pt x="21987" y="73462"/>
                  </a:cubicBezTo>
                  <a:cubicBezTo>
                    <a:pt x="21663" y="73623"/>
                    <a:pt x="21663" y="73623"/>
                    <a:pt x="21663" y="73623"/>
                  </a:cubicBezTo>
                  <a:cubicBezTo>
                    <a:pt x="21582" y="73462"/>
                    <a:pt x="21582" y="73462"/>
                    <a:pt x="21582" y="73462"/>
                  </a:cubicBezTo>
                  <a:cubicBezTo>
                    <a:pt x="21338" y="73543"/>
                    <a:pt x="21338" y="73543"/>
                    <a:pt x="21338" y="73543"/>
                  </a:cubicBezTo>
                  <a:cubicBezTo>
                    <a:pt x="21095" y="73382"/>
                    <a:pt x="21095" y="73382"/>
                    <a:pt x="21095" y="73382"/>
                  </a:cubicBezTo>
                  <a:cubicBezTo>
                    <a:pt x="20851" y="73141"/>
                    <a:pt x="20851" y="73141"/>
                    <a:pt x="20851" y="73141"/>
                  </a:cubicBezTo>
                  <a:cubicBezTo>
                    <a:pt x="20121" y="72980"/>
                    <a:pt x="20121" y="72980"/>
                    <a:pt x="20121" y="72980"/>
                  </a:cubicBezTo>
                  <a:cubicBezTo>
                    <a:pt x="20121" y="72980"/>
                    <a:pt x="19878" y="73060"/>
                    <a:pt x="19553" y="73141"/>
                  </a:cubicBezTo>
                  <a:cubicBezTo>
                    <a:pt x="19310" y="73221"/>
                    <a:pt x="19391" y="73302"/>
                    <a:pt x="19229" y="73302"/>
                  </a:cubicBezTo>
                  <a:cubicBezTo>
                    <a:pt x="19066" y="73382"/>
                    <a:pt x="18985" y="73543"/>
                    <a:pt x="18985" y="73703"/>
                  </a:cubicBezTo>
                  <a:cubicBezTo>
                    <a:pt x="18904" y="73864"/>
                    <a:pt x="18580" y="73945"/>
                    <a:pt x="18498" y="73945"/>
                  </a:cubicBezTo>
                  <a:cubicBezTo>
                    <a:pt x="18336" y="74025"/>
                    <a:pt x="18174" y="73784"/>
                    <a:pt x="18174" y="73784"/>
                  </a:cubicBezTo>
                  <a:cubicBezTo>
                    <a:pt x="18174" y="73543"/>
                    <a:pt x="18174" y="73543"/>
                    <a:pt x="18174" y="73543"/>
                  </a:cubicBezTo>
                  <a:cubicBezTo>
                    <a:pt x="18093" y="73060"/>
                    <a:pt x="18093" y="73060"/>
                    <a:pt x="18093" y="73060"/>
                  </a:cubicBezTo>
                  <a:cubicBezTo>
                    <a:pt x="17444" y="73060"/>
                    <a:pt x="17444" y="73060"/>
                    <a:pt x="17444" y="73060"/>
                  </a:cubicBezTo>
                  <a:cubicBezTo>
                    <a:pt x="16876" y="73221"/>
                    <a:pt x="16876" y="73221"/>
                    <a:pt x="16876" y="73221"/>
                  </a:cubicBezTo>
                  <a:cubicBezTo>
                    <a:pt x="16795" y="73382"/>
                    <a:pt x="16795" y="73382"/>
                    <a:pt x="16795" y="73382"/>
                  </a:cubicBezTo>
                  <a:cubicBezTo>
                    <a:pt x="16389" y="73382"/>
                    <a:pt x="16389" y="73382"/>
                    <a:pt x="16389" y="73382"/>
                  </a:cubicBezTo>
                  <a:cubicBezTo>
                    <a:pt x="16227" y="73060"/>
                    <a:pt x="16227" y="73060"/>
                    <a:pt x="16227" y="73060"/>
                  </a:cubicBezTo>
                  <a:cubicBezTo>
                    <a:pt x="15983" y="72980"/>
                    <a:pt x="15983" y="72980"/>
                    <a:pt x="15983" y="72980"/>
                  </a:cubicBezTo>
                  <a:cubicBezTo>
                    <a:pt x="15578" y="73141"/>
                    <a:pt x="15578" y="73141"/>
                    <a:pt x="15578" y="73141"/>
                  </a:cubicBezTo>
                  <a:cubicBezTo>
                    <a:pt x="15578" y="73141"/>
                    <a:pt x="15496" y="73302"/>
                    <a:pt x="15415" y="73302"/>
                  </a:cubicBezTo>
                  <a:cubicBezTo>
                    <a:pt x="15334" y="73382"/>
                    <a:pt x="15253" y="73302"/>
                    <a:pt x="15172" y="73302"/>
                  </a:cubicBezTo>
                  <a:cubicBezTo>
                    <a:pt x="15091" y="73302"/>
                    <a:pt x="14929" y="73221"/>
                    <a:pt x="14847" y="73141"/>
                  </a:cubicBezTo>
                  <a:cubicBezTo>
                    <a:pt x="14847" y="73060"/>
                    <a:pt x="14847" y="72980"/>
                    <a:pt x="14847" y="72900"/>
                  </a:cubicBezTo>
                  <a:cubicBezTo>
                    <a:pt x="14847" y="72819"/>
                    <a:pt x="14847" y="72659"/>
                    <a:pt x="14847" y="72659"/>
                  </a:cubicBezTo>
                  <a:cubicBezTo>
                    <a:pt x="14929" y="72257"/>
                    <a:pt x="14929" y="72257"/>
                    <a:pt x="14929" y="72257"/>
                  </a:cubicBezTo>
                  <a:cubicBezTo>
                    <a:pt x="14929" y="72257"/>
                    <a:pt x="14604" y="72016"/>
                    <a:pt x="14523" y="71935"/>
                  </a:cubicBezTo>
                  <a:cubicBezTo>
                    <a:pt x="14523" y="71774"/>
                    <a:pt x="14442" y="71533"/>
                    <a:pt x="14442" y="71533"/>
                  </a:cubicBezTo>
                  <a:cubicBezTo>
                    <a:pt x="14442" y="71533"/>
                    <a:pt x="14279" y="71453"/>
                    <a:pt x="14198" y="71373"/>
                  </a:cubicBezTo>
                  <a:cubicBezTo>
                    <a:pt x="14117" y="71373"/>
                    <a:pt x="14036" y="71292"/>
                    <a:pt x="14036" y="71292"/>
                  </a:cubicBezTo>
                  <a:cubicBezTo>
                    <a:pt x="14117" y="71051"/>
                    <a:pt x="14117" y="71051"/>
                    <a:pt x="14117" y="71051"/>
                  </a:cubicBezTo>
                  <a:cubicBezTo>
                    <a:pt x="13793" y="70890"/>
                    <a:pt x="13793" y="70890"/>
                    <a:pt x="13793" y="70890"/>
                  </a:cubicBezTo>
                  <a:cubicBezTo>
                    <a:pt x="13387" y="70569"/>
                    <a:pt x="13387" y="70569"/>
                    <a:pt x="13387" y="70569"/>
                  </a:cubicBezTo>
                  <a:cubicBezTo>
                    <a:pt x="13549" y="70328"/>
                    <a:pt x="13549" y="70328"/>
                    <a:pt x="13549" y="70328"/>
                  </a:cubicBezTo>
                  <a:cubicBezTo>
                    <a:pt x="13225" y="70087"/>
                    <a:pt x="13225" y="70087"/>
                    <a:pt x="13225" y="70087"/>
                  </a:cubicBezTo>
                  <a:cubicBezTo>
                    <a:pt x="12900" y="70328"/>
                    <a:pt x="12900" y="70328"/>
                    <a:pt x="12900" y="70328"/>
                  </a:cubicBezTo>
                  <a:cubicBezTo>
                    <a:pt x="12900" y="70006"/>
                    <a:pt x="12900" y="70006"/>
                    <a:pt x="12900" y="70006"/>
                  </a:cubicBezTo>
                  <a:cubicBezTo>
                    <a:pt x="12738" y="69363"/>
                    <a:pt x="12738" y="69363"/>
                    <a:pt x="12738" y="69363"/>
                  </a:cubicBezTo>
                  <a:cubicBezTo>
                    <a:pt x="12900" y="69122"/>
                    <a:pt x="12900" y="69122"/>
                    <a:pt x="12900" y="69122"/>
                  </a:cubicBezTo>
                  <a:cubicBezTo>
                    <a:pt x="12819" y="68318"/>
                    <a:pt x="12819" y="68318"/>
                    <a:pt x="12819" y="68318"/>
                  </a:cubicBezTo>
                  <a:cubicBezTo>
                    <a:pt x="12819" y="68318"/>
                    <a:pt x="12657" y="68238"/>
                    <a:pt x="12576" y="68238"/>
                  </a:cubicBezTo>
                  <a:cubicBezTo>
                    <a:pt x="12494" y="68238"/>
                    <a:pt x="12251" y="68077"/>
                    <a:pt x="12251" y="68077"/>
                  </a:cubicBezTo>
                  <a:cubicBezTo>
                    <a:pt x="11926" y="67997"/>
                    <a:pt x="11926" y="67997"/>
                    <a:pt x="11926" y="67997"/>
                  </a:cubicBezTo>
                  <a:cubicBezTo>
                    <a:pt x="11926" y="67756"/>
                    <a:pt x="11926" y="67756"/>
                    <a:pt x="11926" y="67756"/>
                  </a:cubicBezTo>
                  <a:cubicBezTo>
                    <a:pt x="11683" y="67515"/>
                    <a:pt x="11683" y="67515"/>
                    <a:pt x="11683" y="67515"/>
                  </a:cubicBezTo>
                  <a:cubicBezTo>
                    <a:pt x="11440" y="67595"/>
                    <a:pt x="11440" y="67595"/>
                    <a:pt x="11440" y="67595"/>
                  </a:cubicBezTo>
                  <a:cubicBezTo>
                    <a:pt x="11440" y="67595"/>
                    <a:pt x="11359" y="67595"/>
                    <a:pt x="11359" y="67515"/>
                  </a:cubicBezTo>
                  <a:cubicBezTo>
                    <a:pt x="11359" y="67434"/>
                    <a:pt x="11196" y="67113"/>
                    <a:pt x="11196" y="67113"/>
                  </a:cubicBezTo>
                  <a:cubicBezTo>
                    <a:pt x="11440" y="66872"/>
                    <a:pt x="11440" y="66872"/>
                    <a:pt x="11440" y="66872"/>
                  </a:cubicBezTo>
                  <a:cubicBezTo>
                    <a:pt x="11440" y="66872"/>
                    <a:pt x="11440" y="66550"/>
                    <a:pt x="11440" y="66470"/>
                  </a:cubicBezTo>
                  <a:cubicBezTo>
                    <a:pt x="11440" y="66309"/>
                    <a:pt x="11845" y="66309"/>
                    <a:pt x="11845" y="66309"/>
                  </a:cubicBezTo>
                  <a:cubicBezTo>
                    <a:pt x="12008" y="66229"/>
                    <a:pt x="12008" y="66229"/>
                    <a:pt x="12008" y="66229"/>
                  </a:cubicBezTo>
                  <a:cubicBezTo>
                    <a:pt x="12089" y="65907"/>
                    <a:pt x="12089" y="65907"/>
                    <a:pt x="12089" y="65907"/>
                  </a:cubicBezTo>
                  <a:cubicBezTo>
                    <a:pt x="12089" y="65907"/>
                    <a:pt x="11845" y="65907"/>
                    <a:pt x="11683" y="65746"/>
                  </a:cubicBezTo>
                  <a:cubicBezTo>
                    <a:pt x="11602" y="65586"/>
                    <a:pt x="11683" y="65746"/>
                    <a:pt x="11683" y="65666"/>
                  </a:cubicBezTo>
                  <a:cubicBezTo>
                    <a:pt x="11683" y="65586"/>
                    <a:pt x="11602" y="65666"/>
                    <a:pt x="11602" y="65666"/>
                  </a:cubicBezTo>
                  <a:cubicBezTo>
                    <a:pt x="11602" y="65666"/>
                    <a:pt x="11521" y="65586"/>
                    <a:pt x="11521" y="65505"/>
                  </a:cubicBezTo>
                  <a:cubicBezTo>
                    <a:pt x="11521" y="65425"/>
                    <a:pt x="11521" y="65264"/>
                    <a:pt x="11440" y="65184"/>
                  </a:cubicBezTo>
                  <a:cubicBezTo>
                    <a:pt x="11359" y="65103"/>
                    <a:pt x="11196" y="65023"/>
                    <a:pt x="11196" y="65023"/>
                  </a:cubicBezTo>
                  <a:cubicBezTo>
                    <a:pt x="11115" y="64943"/>
                    <a:pt x="11115" y="65023"/>
                    <a:pt x="10953" y="64862"/>
                  </a:cubicBezTo>
                  <a:cubicBezTo>
                    <a:pt x="10872" y="64701"/>
                    <a:pt x="10872" y="64621"/>
                    <a:pt x="10872" y="64621"/>
                  </a:cubicBezTo>
                  <a:cubicBezTo>
                    <a:pt x="10628" y="64460"/>
                    <a:pt x="10791" y="64058"/>
                    <a:pt x="10628" y="63898"/>
                  </a:cubicBezTo>
                  <a:cubicBezTo>
                    <a:pt x="10304" y="63576"/>
                    <a:pt x="10304" y="63014"/>
                    <a:pt x="10141" y="62853"/>
                  </a:cubicBezTo>
                  <a:cubicBezTo>
                    <a:pt x="9898" y="62451"/>
                    <a:pt x="10060" y="62371"/>
                    <a:pt x="10141" y="62129"/>
                  </a:cubicBezTo>
                  <a:cubicBezTo>
                    <a:pt x="10223" y="61647"/>
                    <a:pt x="10466" y="61245"/>
                    <a:pt x="10547" y="60442"/>
                  </a:cubicBezTo>
                  <a:cubicBezTo>
                    <a:pt x="10547" y="59879"/>
                    <a:pt x="10547" y="59879"/>
                    <a:pt x="10547" y="59879"/>
                  </a:cubicBezTo>
                  <a:cubicBezTo>
                    <a:pt x="10953" y="59557"/>
                    <a:pt x="10953" y="59557"/>
                    <a:pt x="10953" y="59557"/>
                  </a:cubicBezTo>
                  <a:cubicBezTo>
                    <a:pt x="10953" y="59397"/>
                    <a:pt x="10953" y="59397"/>
                    <a:pt x="10953" y="59397"/>
                  </a:cubicBezTo>
                  <a:cubicBezTo>
                    <a:pt x="10547" y="59236"/>
                    <a:pt x="10547" y="59236"/>
                    <a:pt x="10547" y="59236"/>
                  </a:cubicBezTo>
                  <a:cubicBezTo>
                    <a:pt x="10547" y="59236"/>
                    <a:pt x="10547" y="59236"/>
                    <a:pt x="10547" y="59236"/>
                  </a:cubicBezTo>
                  <a:cubicBezTo>
                    <a:pt x="10547" y="59075"/>
                    <a:pt x="10547" y="59075"/>
                    <a:pt x="10547" y="59075"/>
                  </a:cubicBezTo>
                  <a:cubicBezTo>
                    <a:pt x="10304" y="58191"/>
                    <a:pt x="10304" y="58191"/>
                    <a:pt x="10304" y="58191"/>
                  </a:cubicBezTo>
                  <a:cubicBezTo>
                    <a:pt x="10385" y="57789"/>
                    <a:pt x="10385" y="57789"/>
                    <a:pt x="10385" y="57789"/>
                  </a:cubicBezTo>
                  <a:cubicBezTo>
                    <a:pt x="10628" y="58030"/>
                    <a:pt x="10628" y="58030"/>
                    <a:pt x="10628" y="58030"/>
                  </a:cubicBezTo>
                  <a:cubicBezTo>
                    <a:pt x="10872" y="58111"/>
                    <a:pt x="10872" y="58111"/>
                    <a:pt x="10872" y="58111"/>
                  </a:cubicBezTo>
                  <a:cubicBezTo>
                    <a:pt x="11115" y="57870"/>
                    <a:pt x="11115" y="57870"/>
                    <a:pt x="11115" y="57870"/>
                  </a:cubicBezTo>
                  <a:cubicBezTo>
                    <a:pt x="11034" y="57468"/>
                    <a:pt x="11034" y="57468"/>
                    <a:pt x="11034" y="57468"/>
                  </a:cubicBezTo>
                  <a:cubicBezTo>
                    <a:pt x="11034" y="57468"/>
                    <a:pt x="11115" y="57227"/>
                    <a:pt x="11196" y="57227"/>
                  </a:cubicBezTo>
                  <a:cubicBezTo>
                    <a:pt x="11277" y="57307"/>
                    <a:pt x="11764" y="57307"/>
                    <a:pt x="11764" y="57307"/>
                  </a:cubicBezTo>
                  <a:cubicBezTo>
                    <a:pt x="12008" y="57066"/>
                    <a:pt x="12008" y="57066"/>
                    <a:pt x="12008" y="57066"/>
                  </a:cubicBezTo>
                  <a:cubicBezTo>
                    <a:pt x="12008" y="56584"/>
                    <a:pt x="12008" y="56584"/>
                    <a:pt x="12008" y="56584"/>
                  </a:cubicBezTo>
                  <a:cubicBezTo>
                    <a:pt x="12251" y="56262"/>
                    <a:pt x="12251" y="56262"/>
                    <a:pt x="12251" y="56262"/>
                  </a:cubicBezTo>
                  <a:cubicBezTo>
                    <a:pt x="12738" y="56182"/>
                    <a:pt x="12738" y="56182"/>
                    <a:pt x="12738" y="56182"/>
                  </a:cubicBezTo>
                  <a:cubicBezTo>
                    <a:pt x="12738" y="56182"/>
                    <a:pt x="13630" y="56182"/>
                    <a:pt x="13711" y="56262"/>
                  </a:cubicBezTo>
                  <a:cubicBezTo>
                    <a:pt x="13793" y="56262"/>
                    <a:pt x="14198" y="56262"/>
                    <a:pt x="14279" y="56262"/>
                  </a:cubicBezTo>
                  <a:cubicBezTo>
                    <a:pt x="14361" y="56262"/>
                    <a:pt x="14847" y="56262"/>
                    <a:pt x="14847" y="56262"/>
                  </a:cubicBezTo>
                  <a:cubicBezTo>
                    <a:pt x="15010" y="55941"/>
                    <a:pt x="15010" y="55941"/>
                    <a:pt x="15010" y="55941"/>
                  </a:cubicBezTo>
                  <a:cubicBezTo>
                    <a:pt x="14361" y="55780"/>
                    <a:pt x="14361" y="55780"/>
                    <a:pt x="14361" y="55780"/>
                  </a:cubicBezTo>
                  <a:cubicBezTo>
                    <a:pt x="13874" y="55699"/>
                    <a:pt x="13874" y="55699"/>
                    <a:pt x="13874" y="55699"/>
                  </a:cubicBezTo>
                  <a:cubicBezTo>
                    <a:pt x="13630" y="55298"/>
                    <a:pt x="13630" y="55298"/>
                    <a:pt x="13630" y="55298"/>
                  </a:cubicBezTo>
                  <a:cubicBezTo>
                    <a:pt x="13144" y="55298"/>
                    <a:pt x="13144" y="55298"/>
                    <a:pt x="13144" y="55298"/>
                  </a:cubicBezTo>
                  <a:cubicBezTo>
                    <a:pt x="12494" y="55458"/>
                    <a:pt x="12494" y="55458"/>
                    <a:pt x="12494" y="55458"/>
                  </a:cubicBezTo>
                  <a:cubicBezTo>
                    <a:pt x="12089" y="55539"/>
                    <a:pt x="12089" y="55539"/>
                    <a:pt x="12089" y="55539"/>
                  </a:cubicBezTo>
                  <a:cubicBezTo>
                    <a:pt x="11521" y="55458"/>
                    <a:pt x="11521" y="55458"/>
                    <a:pt x="11521" y="55458"/>
                  </a:cubicBezTo>
                  <a:cubicBezTo>
                    <a:pt x="11359" y="55217"/>
                    <a:pt x="11359" y="55217"/>
                    <a:pt x="11359" y="55217"/>
                  </a:cubicBezTo>
                  <a:cubicBezTo>
                    <a:pt x="11359" y="55217"/>
                    <a:pt x="10953" y="55137"/>
                    <a:pt x="10872" y="55137"/>
                  </a:cubicBezTo>
                  <a:cubicBezTo>
                    <a:pt x="10791" y="55137"/>
                    <a:pt x="10709" y="55137"/>
                    <a:pt x="10628" y="55056"/>
                  </a:cubicBezTo>
                  <a:cubicBezTo>
                    <a:pt x="10466" y="55056"/>
                    <a:pt x="10223" y="54494"/>
                    <a:pt x="10223" y="54494"/>
                  </a:cubicBezTo>
                  <a:cubicBezTo>
                    <a:pt x="10223" y="54172"/>
                    <a:pt x="10223" y="54172"/>
                    <a:pt x="10223" y="54172"/>
                  </a:cubicBezTo>
                  <a:cubicBezTo>
                    <a:pt x="10466" y="54494"/>
                    <a:pt x="10466" y="54494"/>
                    <a:pt x="10466" y="54494"/>
                  </a:cubicBezTo>
                  <a:cubicBezTo>
                    <a:pt x="10466" y="54494"/>
                    <a:pt x="10628" y="54574"/>
                    <a:pt x="10628" y="54494"/>
                  </a:cubicBezTo>
                  <a:cubicBezTo>
                    <a:pt x="10628" y="54413"/>
                    <a:pt x="10547" y="53931"/>
                    <a:pt x="10547" y="53931"/>
                  </a:cubicBezTo>
                  <a:cubicBezTo>
                    <a:pt x="10547" y="53931"/>
                    <a:pt x="10628" y="53449"/>
                    <a:pt x="10385" y="53529"/>
                  </a:cubicBezTo>
                  <a:cubicBezTo>
                    <a:pt x="10141" y="53610"/>
                    <a:pt x="9898" y="53770"/>
                    <a:pt x="9898" y="53931"/>
                  </a:cubicBezTo>
                  <a:cubicBezTo>
                    <a:pt x="9898" y="54012"/>
                    <a:pt x="9736" y="54253"/>
                    <a:pt x="9736" y="54413"/>
                  </a:cubicBezTo>
                  <a:cubicBezTo>
                    <a:pt x="9655" y="54494"/>
                    <a:pt x="9574" y="54574"/>
                    <a:pt x="9492" y="54655"/>
                  </a:cubicBezTo>
                  <a:cubicBezTo>
                    <a:pt x="9411" y="54735"/>
                    <a:pt x="9006" y="54815"/>
                    <a:pt x="9006" y="54815"/>
                  </a:cubicBezTo>
                  <a:cubicBezTo>
                    <a:pt x="8681" y="54815"/>
                    <a:pt x="8681" y="54815"/>
                    <a:pt x="8681" y="54815"/>
                  </a:cubicBezTo>
                  <a:cubicBezTo>
                    <a:pt x="8924" y="54494"/>
                    <a:pt x="8924" y="54494"/>
                    <a:pt x="8924" y="54494"/>
                  </a:cubicBezTo>
                  <a:cubicBezTo>
                    <a:pt x="9087" y="54092"/>
                    <a:pt x="9087" y="54092"/>
                    <a:pt x="9087" y="54092"/>
                  </a:cubicBezTo>
                  <a:cubicBezTo>
                    <a:pt x="9087" y="54092"/>
                    <a:pt x="9492" y="53369"/>
                    <a:pt x="9492" y="53208"/>
                  </a:cubicBezTo>
                  <a:cubicBezTo>
                    <a:pt x="9574" y="52967"/>
                    <a:pt x="9655" y="52806"/>
                    <a:pt x="9736" y="52565"/>
                  </a:cubicBezTo>
                  <a:cubicBezTo>
                    <a:pt x="9817" y="52404"/>
                    <a:pt x="10060" y="52324"/>
                    <a:pt x="10060" y="52324"/>
                  </a:cubicBezTo>
                  <a:cubicBezTo>
                    <a:pt x="10304" y="51520"/>
                    <a:pt x="10304" y="51520"/>
                    <a:pt x="10304" y="51520"/>
                  </a:cubicBezTo>
                  <a:cubicBezTo>
                    <a:pt x="11359" y="49430"/>
                    <a:pt x="11359" y="49430"/>
                    <a:pt x="11359" y="49430"/>
                  </a:cubicBezTo>
                  <a:cubicBezTo>
                    <a:pt x="11359" y="49430"/>
                    <a:pt x="11521" y="48787"/>
                    <a:pt x="11602" y="48707"/>
                  </a:cubicBezTo>
                  <a:cubicBezTo>
                    <a:pt x="11602" y="48546"/>
                    <a:pt x="11845" y="48064"/>
                    <a:pt x="11845" y="47903"/>
                  </a:cubicBezTo>
                  <a:cubicBezTo>
                    <a:pt x="11845" y="47742"/>
                    <a:pt x="12089" y="47180"/>
                    <a:pt x="12089" y="47180"/>
                  </a:cubicBezTo>
                  <a:cubicBezTo>
                    <a:pt x="12089" y="47180"/>
                    <a:pt x="12332" y="46296"/>
                    <a:pt x="12332" y="46135"/>
                  </a:cubicBezTo>
                  <a:cubicBezTo>
                    <a:pt x="12332" y="45974"/>
                    <a:pt x="12494" y="45894"/>
                    <a:pt x="12657" y="45813"/>
                  </a:cubicBezTo>
                  <a:cubicBezTo>
                    <a:pt x="12738" y="45733"/>
                    <a:pt x="12981" y="45010"/>
                    <a:pt x="12981" y="44849"/>
                  </a:cubicBezTo>
                  <a:cubicBezTo>
                    <a:pt x="13062" y="44688"/>
                    <a:pt x="13225" y="43241"/>
                    <a:pt x="13225" y="43241"/>
                  </a:cubicBezTo>
                  <a:cubicBezTo>
                    <a:pt x="13062" y="42277"/>
                    <a:pt x="13062" y="42277"/>
                    <a:pt x="13062" y="42277"/>
                  </a:cubicBezTo>
                  <a:cubicBezTo>
                    <a:pt x="12576" y="41875"/>
                    <a:pt x="12576" y="41875"/>
                    <a:pt x="12576" y="41875"/>
                  </a:cubicBezTo>
                  <a:cubicBezTo>
                    <a:pt x="12089" y="41634"/>
                    <a:pt x="12089" y="41634"/>
                    <a:pt x="12089" y="41634"/>
                  </a:cubicBezTo>
                  <a:cubicBezTo>
                    <a:pt x="12089" y="41634"/>
                    <a:pt x="11521" y="41312"/>
                    <a:pt x="11440" y="41232"/>
                  </a:cubicBezTo>
                  <a:cubicBezTo>
                    <a:pt x="11359" y="41152"/>
                    <a:pt x="11034" y="40991"/>
                    <a:pt x="10953" y="40991"/>
                  </a:cubicBezTo>
                  <a:cubicBezTo>
                    <a:pt x="10791" y="40910"/>
                    <a:pt x="10385" y="40830"/>
                    <a:pt x="10304" y="40830"/>
                  </a:cubicBezTo>
                  <a:cubicBezTo>
                    <a:pt x="10223" y="40830"/>
                    <a:pt x="9898" y="40589"/>
                    <a:pt x="9655" y="40428"/>
                  </a:cubicBezTo>
                  <a:cubicBezTo>
                    <a:pt x="9411" y="40267"/>
                    <a:pt x="9087" y="39866"/>
                    <a:pt x="9087" y="39866"/>
                  </a:cubicBezTo>
                  <a:cubicBezTo>
                    <a:pt x="9492" y="39223"/>
                    <a:pt x="9492" y="39223"/>
                    <a:pt x="9492" y="39223"/>
                  </a:cubicBezTo>
                  <a:cubicBezTo>
                    <a:pt x="9492" y="39223"/>
                    <a:pt x="9574" y="38740"/>
                    <a:pt x="9574" y="38580"/>
                  </a:cubicBezTo>
                  <a:cubicBezTo>
                    <a:pt x="9574" y="38499"/>
                    <a:pt x="9574" y="38258"/>
                    <a:pt x="9574" y="38258"/>
                  </a:cubicBezTo>
                  <a:cubicBezTo>
                    <a:pt x="9411" y="37937"/>
                    <a:pt x="9411" y="37937"/>
                    <a:pt x="9411" y="37937"/>
                  </a:cubicBezTo>
                  <a:cubicBezTo>
                    <a:pt x="9168" y="37535"/>
                    <a:pt x="9168" y="37535"/>
                    <a:pt x="9168" y="37535"/>
                  </a:cubicBezTo>
                  <a:cubicBezTo>
                    <a:pt x="9168" y="37535"/>
                    <a:pt x="8843" y="37454"/>
                    <a:pt x="8681" y="37454"/>
                  </a:cubicBezTo>
                  <a:cubicBezTo>
                    <a:pt x="8600" y="37535"/>
                    <a:pt x="8600" y="37294"/>
                    <a:pt x="8519" y="37133"/>
                  </a:cubicBezTo>
                  <a:cubicBezTo>
                    <a:pt x="8519" y="36972"/>
                    <a:pt x="8356" y="36972"/>
                    <a:pt x="8194" y="36892"/>
                  </a:cubicBezTo>
                  <a:cubicBezTo>
                    <a:pt x="7951" y="36731"/>
                    <a:pt x="7870" y="36490"/>
                    <a:pt x="7870" y="36490"/>
                  </a:cubicBezTo>
                  <a:cubicBezTo>
                    <a:pt x="8113" y="36008"/>
                    <a:pt x="8113" y="36008"/>
                    <a:pt x="8113" y="36008"/>
                  </a:cubicBezTo>
                  <a:cubicBezTo>
                    <a:pt x="8113" y="36008"/>
                    <a:pt x="8032" y="35766"/>
                    <a:pt x="7951" y="35686"/>
                  </a:cubicBezTo>
                  <a:cubicBezTo>
                    <a:pt x="7951" y="35606"/>
                    <a:pt x="7626" y="35606"/>
                    <a:pt x="7626" y="35606"/>
                  </a:cubicBezTo>
                  <a:cubicBezTo>
                    <a:pt x="7058" y="35525"/>
                    <a:pt x="7058" y="35525"/>
                    <a:pt x="7058" y="35525"/>
                  </a:cubicBezTo>
                  <a:cubicBezTo>
                    <a:pt x="6653" y="34882"/>
                    <a:pt x="6653" y="34882"/>
                    <a:pt x="6653" y="34882"/>
                  </a:cubicBezTo>
                  <a:cubicBezTo>
                    <a:pt x="6653" y="34882"/>
                    <a:pt x="6734" y="34320"/>
                    <a:pt x="6815" y="34239"/>
                  </a:cubicBezTo>
                  <a:cubicBezTo>
                    <a:pt x="6896" y="34079"/>
                    <a:pt x="6815" y="33998"/>
                    <a:pt x="6815" y="33998"/>
                  </a:cubicBezTo>
                  <a:cubicBezTo>
                    <a:pt x="6409" y="33837"/>
                    <a:pt x="6409" y="33837"/>
                    <a:pt x="6409" y="33837"/>
                  </a:cubicBezTo>
                  <a:cubicBezTo>
                    <a:pt x="6572" y="33516"/>
                    <a:pt x="6572" y="33516"/>
                    <a:pt x="6572" y="33516"/>
                  </a:cubicBezTo>
                  <a:cubicBezTo>
                    <a:pt x="6328" y="33034"/>
                    <a:pt x="6328" y="33034"/>
                    <a:pt x="6328" y="33034"/>
                  </a:cubicBezTo>
                  <a:cubicBezTo>
                    <a:pt x="6409" y="32712"/>
                    <a:pt x="6409" y="32712"/>
                    <a:pt x="6409" y="32712"/>
                  </a:cubicBezTo>
                  <a:cubicBezTo>
                    <a:pt x="6166" y="32391"/>
                    <a:pt x="6166" y="32391"/>
                    <a:pt x="6166" y="32391"/>
                  </a:cubicBezTo>
                  <a:cubicBezTo>
                    <a:pt x="6166" y="32150"/>
                    <a:pt x="6166" y="32150"/>
                    <a:pt x="6166" y="32150"/>
                  </a:cubicBezTo>
                  <a:cubicBezTo>
                    <a:pt x="6409" y="31748"/>
                    <a:pt x="6409" y="31748"/>
                    <a:pt x="6409" y="31748"/>
                  </a:cubicBezTo>
                  <a:cubicBezTo>
                    <a:pt x="6490" y="31346"/>
                    <a:pt x="6490" y="31346"/>
                    <a:pt x="6490" y="31346"/>
                  </a:cubicBezTo>
                  <a:cubicBezTo>
                    <a:pt x="6166" y="30783"/>
                    <a:pt x="6166" y="30783"/>
                    <a:pt x="6166" y="30783"/>
                  </a:cubicBezTo>
                  <a:cubicBezTo>
                    <a:pt x="6166" y="30783"/>
                    <a:pt x="5922" y="30381"/>
                    <a:pt x="5922" y="30301"/>
                  </a:cubicBezTo>
                  <a:cubicBezTo>
                    <a:pt x="5922" y="30221"/>
                    <a:pt x="5273" y="29819"/>
                    <a:pt x="5273" y="29819"/>
                  </a:cubicBezTo>
                  <a:cubicBezTo>
                    <a:pt x="5030" y="29256"/>
                    <a:pt x="5030" y="29256"/>
                    <a:pt x="5030" y="29256"/>
                  </a:cubicBezTo>
                  <a:cubicBezTo>
                    <a:pt x="4381" y="28533"/>
                    <a:pt x="4381" y="28533"/>
                    <a:pt x="4381" y="28533"/>
                  </a:cubicBezTo>
                  <a:cubicBezTo>
                    <a:pt x="3894" y="27970"/>
                    <a:pt x="3894" y="27970"/>
                    <a:pt x="3894" y="27970"/>
                  </a:cubicBezTo>
                  <a:cubicBezTo>
                    <a:pt x="3569" y="27649"/>
                    <a:pt x="3569" y="27649"/>
                    <a:pt x="3569" y="27649"/>
                  </a:cubicBezTo>
                  <a:cubicBezTo>
                    <a:pt x="3326" y="27086"/>
                    <a:pt x="3326" y="27086"/>
                    <a:pt x="3326" y="27086"/>
                  </a:cubicBezTo>
                  <a:cubicBezTo>
                    <a:pt x="3326" y="27086"/>
                    <a:pt x="3488" y="26443"/>
                    <a:pt x="3488" y="26363"/>
                  </a:cubicBezTo>
                  <a:cubicBezTo>
                    <a:pt x="3488" y="26202"/>
                    <a:pt x="3732" y="25639"/>
                    <a:pt x="3732" y="25237"/>
                  </a:cubicBezTo>
                  <a:cubicBezTo>
                    <a:pt x="3651" y="24916"/>
                    <a:pt x="3894" y="24514"/>
                    <a:pt x="3894" y="24514"/>
                  </a:cubicBezTo>
                  <a:cubicBezTo>
                    <a:pt x="3975" y="23791"/>
                    <a:pt x="3975" y="23791"/>
                    <a:pt x="3975" y="23791"/>
                  </a:cubicBezTo>
                  <a:cubicBezTo>
                    <a:pt x="3732" y="23549"/>
                    <a:pt x="3732" y="23549"/>
                    <a:pt x="3732" y="23549"/>
                  </a:cubicBezTo>
                  <a:cubicBezTo>
                    <a:pt x="3245" y="23228"/>
                    <a:pt x="3245" y="23228"/>
                    <a:pt x="3245" y="23228"/>
                  </a:cubicBezTo>
                  <a:cubicBezTo>
                    <a:pt x="2920" y="22826"/>
                    <a:pt x="2920" y="22826"/>
                    <a:pt x="2920" y="22826"/>
                  </a:cubicBezTo>
                  <a:cubicBezTo>
                    <a:pt x="2920" y="22826"/>
                    <a:pt x="2758" y="22344"/>
                    <a:pt x="2190" y="22183"/>
                  </a:cubicBezTo>
                  <a:cubicBezTo>
                    <a:pt x="1622" y="22103"/>
                    <a:pt x="1541" y="22183"/>
                    <a:pt x="1541" y="22183"/>
                  </a:cubicBezTo>
                  <a:cubicBezTo>
                    <a:pt x="973" y="21862"/>
                    <a:pt x="973" y="21862"/>
                    <a:pt x="973" y="21862"/>
                  </a:cubicBezTo>
                  <a:cubicBezTo>
                    <a:pt x="567" y="21219"/>
                    <a:pt x="567" y="21219"/>
                    <a:pt x="567" y="21219"/>
                  </a:cubicBezTo>
                  <a:cubicBezTo>
                    <a:pt x="243" y="20736"/>
                    <a:pt x="243" y="20736"/>
                    <a:pt x="243" y="20736"/>
                  </a:cubicBezTo>
                  <a:cubicBezTo>
                    <a:pt x="486" y="20415"/>
                    <a:pt x="486" y="20415"/>
                    <a:pt x="486" y="20415"/>
                  </a:cubicBezTo>
                  <a:cubicBezTo>
                    <a:pt x="567" y="19933"/>
                    <a:pt x="567" y="19933"/>
                    <a:pt x="567" y="19933"/>
                  </a:cubicBezTo>
                  <a:cubicBezTo>
                    <a:pt x="567" y="19611"/>
                    <a:pt x="567" y="19611"/>
                    <a:pt x="567" y="19611"/>
                  </a:cubicBezTo>
                  <a:cubicBezTo>
                    <a:pt x="567" y="19209"/>
                    <a:pt x="567" y="19209"/>
                    <a:pt x="567" y="19209"/>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9048"/>
                    <a:pt x="0" y="19048"/>
                    <a:pt x="0" y="19048"/>
                  </a:cubicBezTo>
                  <a:cubicBezTo>
                    <a:pt x="0" y="18968"/>
                    <a:pt x="0" y="18968"/>
                    <a:pt x="0" y="18968"/>
                  </a:cubicBezTo>
                  <a:cubicBezTo>
                    <a:pt x="0" y="18968"/>
                    <a:pt x="0" y="18968"/>
                    <a:pt x="0" y="18968"/>
                  </a:cubicBezTo>
                  <a:cubicBezTo>
                    <a:pt x="0" y="18968"/>
                    <a:pt x="0" y="18968"/>
                    <a:pt x="0" y="18968"/>
                  </a:cubicBezTo>
                  <a:cubicBezTo>
                    <a:pt x="0" y="18968"/>
                    <a:pt x="0" y="18968"/>
                    <a:pt x="0"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968"/>
                    <a:pt x="81" y="18968"/>
                    <a:pt x="81" y="18968"/>
                  </a:cubicBezTo>
                  <a:cubicBezTo>
                    <a:pt x="81" y="18888"/>
                    <a:pt x="81" y="18888"/>
                    <a:pt x="81" y="18888"/>
                  </a:cubicBezTo>
                  <a:cubicBezTo>
                    <a:pt x="81" y="18888"/>
                    <a:pt x="81" y="18888"/>
                    <a:pt x="81" y="18888"/>
                  </a:cubicBezTo>
                  <a:cubicBezTo>
                    <a:pt x="81" y="18888"/>
                    <a:pt x="81" y="18888"/>
                    <a:pt x="81" y="18888"/>
                  </a:cubicBezTo>
                  <a:cubicBezTo>
                    <a:pt x="162" y="18888"/>
                    <a:pt x="162" y="18888"/>
                    <a:pt x="162" y="18888"/>
                  </a:cubicBezTo>
                  <a:cubicBezTo>
                    <a:pt x="162" y="18888"/>
                    <a:pt x="162" y="18888"/>
                    <a:pt x="162" y="18888"/>
                  </a:cubicBezTo>
                  <a:cubicBezTo>
                    <a:pt x="162" y="18888"/>
                    <a:pt x="162" y="18888"/>
                    <a:pt x="162" y="18888"/>
                  </a:cubicBezTo>
                  <a:cubicBezTo>
                    <a:pt x="162" y="18888"/>
                    <a:pt x="162" y="18888"/>
                    <a:pt x="162" y="18888"/>
                  </a:cubicBezTo>
                  <a:cubicBezTo>
                    <a:pt x="162" y="18888"/>
                    <a:pt x="162" y="18888"/>
                    <a:pt x="162" y="18888"/>
                  </a:cubicBezTo>
                  <a:cubicBezTo>
                    <a:pt x="162" y="18807"/>
                    <a:pt x="162" y="18807"/>
                    <a:pt x="162" y="18807"/>
                  </a:cubicBezTo>
                  <a:cubicBezTo>
                    <a:pt x="162" y="18807"/>
                    <a:pt x="162" y="18807"/>
                    <a:pt x="162" y="18807"/>
                  </a:cubicBezTo>
                  <a:cubicBezTo>
                    <a:pt x="162" y="18807"/>
                    <a:pt x="162" y="18807"/>
                    <a:pt x="162" y="18807"/>
                  </a:cubicBezTo>
                  <a:cubicBezTo>
                    <a:pt x="243" y="18807"/>
                    <a:pt x="243" y="18807"/>
                    <a:pt x="243" y="18807"/>
                  </a:cubicBezTo>
                  <a:cubicBezTo>
                    <a:pt x="243" y="18807"/>
                    <a:pt x="243" y="18807"/>
                    <a:pt x="243" y="18807"/>
                  </a:cubicBezTo>
                  <a:cubicBezTo>
                    <a:pt x="243" y="18807"/>
                    <a:pt x="243" y="18807"/>
                    <a:pt x="243" y="18807"/>
                  </a:cubicBezTo>
                  <a:cubicBezTo>
                    <a:pt x="243" y="18807"/>
                    <a:pt x="243" y="18807"/>
                    <a:pt x="243" y="18807"/>
                  </a:cubicBezTo>
                  <a:cubicBezTo>
                    <a:pt x="243" y="18727"/>
                    <a:pt x="243" y="18727"/>
                    <a:pt x="243" y="18727"/>
                  </a:cubicBezTo>
                  <a:cubicBezTo>
                    <a:pt x="324" y="18727"/>
                    <a:pt x="324" y="18727"/>
                    <a:pt x="324" y="18727"/>
                  </a:cubicBezTo>
                  <a:cubicBezTo>
                    <a:pt x="324" y="18727"/>
                    <a:pt x="324" y="18727"/>
                    <a:pt x="324" y="18727"/>
                  </a:cubicBezTo>
                  <a:cubicBezTo>
                    <a:pt x="324" y="18727"/>
                    <a:pt x="324" y="18727"/>
                    <a:pt x="324" y="18727"/>
                  </a:cubicBezTo>
                  <a:cubicBezTo>
                    <a:pt x="324" y="18727"/>
                    <a:pt x="324" y="18727"/>
                    <a:pt x="324" y="18727"/>
                  </a:cubicBezTo>
                  <a:cubicBezTo>
                    <a:pt x="324" y="18647"/>
                    <a:pt x="324" y="18647"/>
                    <a:pt x="324" y="18647"/>
                  </a:cubicBezTo>
                  <a:cubicBezTo>
                    <a:pt x="324" y="18647"/>
                    <a:pt x="324" y="18647"/>
                    <a:pt x="324" y="18647"/>
                  </a:cubicBezTo>
                  <a:cubicBezTo>
                    <a:pt x="405" y="18647"/>
                    <a:pt x="405" y="18647"/>
                    <a:pt x="405" y="18647"/>
                  </a:cubicBezTo>
                  <a:cubicBezTo>
                    <a:pt x="405" y="18647"/>
                    <a:pt x="405" y="18647"/>
                    <a:pt x="405" y="18647"/>
                  </a:cubicBezTo>
                  <a:cubicBezTo>
                    <a:pt x="405" y="18647"/>
                    <a:pt x="405" y="18647"/>
                    <a:pt x="405" y="18647"/>
                  </a:cubicBezTo>
                  <a:cubicBezTo>
                    <a:pt x="405" y="18647"/>
                    <a:pt x="405" y="18647"/>
                    <a:pt x="405" y="18647"/>
                  </a:cubicBezTo>
                  <a:cubicBezTo>
                    <a:pt x="405" y="18647"/>
                    <a:pt x="405" y="18647"/>
                    <a:pt x="405" y="18647"/>
                  </a:cubicBezTo>
                  <a:cubicBezTo>
                    <a:pt x="405" y="18647"/>
                    <a:pt x="405" y="18647"/>
                    <a:pt x="405" y="18647"/>
                  </a:cubicBezTo>
                  <a:cubicBezTo>
                    <a:pt x="405" y="18647"/>
                    <a:pt x="405" y="18647"/>
                    <a:pt x="405" y="18647"/>
                  </a:cubicBezTo>
                  <a:cubicBezTo>
                    <a:pt x="486" y="18486"/>
                    <a:pt x="567" y="18405"/>
                    <a:pt x="649" y="18405"/>
                  </a:cubicBezTo>
                  <a:cubicBezTo>
                    <a:pt x="649" y="18405"/>
                    <a:pt x="649" y="18325"/>
                    <a:pt x="649" y="18325"/>
                  </a:cubicBezTo>
                  <a:cubicBezTo>
                    <a:pt x="730" y="18325"/>
                    <a:pt x="811" y="18325"/>
                    <a:pt x="973" y="18325"/>
                  </a:cubicBezTo>
                  <a:cubicBezTo>
                    <a:pt x="973" y="18325"/>
                    <a:pt x="1135" y="17602"/>
                    <a:pt x="1054" y="17361"/>
                  </a:cubicBezTo>
                  <a:cubicBezTo>
                    <a:pt x="973" y="17039"/>
                    <a:pt x="1379" y="16718"/>
                    <a:pt x="1379" y="16718"/>
                  </a:cubicBezTo>
                  <a:cubicBezTo>
                    <a:pt x="1947" y="16155"/>
                    <a:pt x="1947" y="16155"/>
                    <a:pt x="1947" y="16155"/>
                  </a:cubicBezTo>
                  <a:cubicBezTo>
                    <a:pt x="1866" y="15512"/>
                    <a:pt x="1866" y="15512"/>
                    <a:pt x="1866" y="15512"/>
                  </a:cubicBezTo>
                  <a:cubicBezTo>
                    <a:pt x="2515" y="15592"/>
                    <a:pt x="2515" y="15592"/>
                    <a:pt x="2515" y="15592"/>
                  </a:cubicBezTo>
                  <a:cubicBezTo>
                    <a:pt x="2515" y="15592"/>
                    <a:pt x="3002" y="15351"/>
                    <a:pt x="2839" y="15030"/>
                  </a:cubicBezTo>
                  <a:cubicBezTo>
                    <a:pt x="2758" y="14869"/>
                    <a:pt x="2677" y="14628"/>
                    <a:pt x="2596" y="14467"/>
                  </a:cubicBezTo>
                  <a:cubicBezTo>
                    <a:pt x="2677" y="14387"/>
                    <a:pt x="2677" y="14387"/>
                    <a:pt x="2677" y="14306"/>
                  </a:cubicBezTo>
                  <a:cubicBezTo>
                    <a:pt x="2677" y="14306"/>
                    <a:pt x="2839" y="14065"/>
                    <a:pt x="2839" y="14065"/>
                  </a:cubicBezTo>
                  <a:cubicBezTo>
                    <a:pt x="3083" y="14065"/>
                    <a:pt x="3083" y="14065"/>
                    <a:pt x="3083" y="14065"/>
                  </a:cubicBezTo>
                  <a:cubicBezTo>
                    <a:pt x="3326" y="14146"/>
                    <a:pt x="3326" y="14146"/>
                    <a:pt x="3326" y="14146"/>
                  </a:cubicBezTo>
                  <a:cubicBezTo>
                    <a:pt x="3326" y="14146"/>
                    <a:pt x="3488" y="14226"/>
                    <a:pt x="3569" y="14226"/>
                  </a:cubicBezTo>
                  <a:cubicBezTo>
                    <a:pt x="3732" y="14226"/>
                    <a:pt x="3975" y="14065"/>
                    <a:pt x="3975" y="14065"/>
                  </a:cubicBezTo>
                  <a:cubicBezTo>
                    <a:pt x="3732" y="13744"/>
                    <a:pt x="3732" y="13744"/>
                    <a:pt x="3732" y="13744"/>
                  </a:cubicBezTo>
                  <a:cubicBezTo>
                    <a:pt x="3813" y="13422"/>
                    <a:pt x="3813" y="13422"/>
                    <a:pt x="3813" y="13422"/>
                  </a:cubicBezTo>
                  <a:cubicBezTo>
                    <a:pt x="4137" y="13422"/>
                    <a:pt x="4137" y="13422"/>
                    <a:pt x="4137" y="13422"/>
                  </a:cubicBezTo>
                  <a:cubicBezTo>
                    <a:pt x="4300" y="13422"/>
                    <a:pt x="4300" y="13422"/>
                    <a:pt x="4300" y="13422"/>
                  </a:cubicBezTo>
                  <a:cubicBezTo>
                    <a:pt x="3975" y="12940"/>
                    <a:pt x="3975" y="12940"/>
                    <a:pt x="3975" y="12940"/>
                  </a:cubicBezTo>
                  <a:cubicBezTo>
                    <a:pt x="3975" y="12940"/>
                    <a:pt x="4056" y="12699"/>
                    <a:pt x="4219" y="12779"/>
                  </a:cubicBezTo>
                  <a:cubicBezTo>
                    <a:pt x="4300" y="12779"/>
                    <a:pt x="4381" y="12940"/>
                    <a:pt x="4462" y="12940"/>
                  </a:cubicBezTo>
                  <a:cubicBezTo>
                    <a:pt x="4543" y="12940"/>
                    <a:pt x="4787" y="13020"/>
                    <a:pt x="4787" y="13020"/>
                  </a:cubicBezTo>
                  <a:cubicBezTo>
                    <a:pt x="5111" y="13101"/>
                    <a:pt x="5111" y="13101"/>
                    <a:pt x="5111" y="13101"/>
                  </a:cubicBezTo>
                  <a:cubicBezTo>
                    <a:pt x="5436" y="13101"/>
                    <a:pt x="5436" y="13101"/>
                    <a:pt x="5436" y="13101"/>
                  </a:cubicBezTo>
                  <a:cubicBezTo>
                    <a:pt x="5841" y="13101"/>
                    <a:pt x="5841" y="13101"/>
                    <a:pt x="5841" y="13101"/>
                  </a:cubicBezTo>
                  <a:cubicBezTo>
                    <a:pt x="6004" y="13342"/>
                    <a:pt x="6004" y="13342"/>
                    <a:pt x="6004" y="13342"/>
                  </a:cubicBezTo>
                  <a:cubicBezTo>
                    <a:pt x="6004" y="13342"/>
                    <a:pt x="6085" y="13503"/>
                    <a:pt x="6004" y="13583"/>
                  </a:cubicBezTo>
                  <a:cubicBezTo>
                    <a:pt x="6004" y="13663"/>
                    <a:pt x="5922" y="13904"/>
                    <a:pt x="5922" y="13904"/>
                  </a:cubicBezTo>
                  <a:cubicBezTo>
                    <a:pt x="5841" y="13904"/>
                    <a:pt x="5760" y="13904"/>
                    <a:pt x="5679" y="13985"/>
                  </a:cubicBezTo>
                  <a:cubicBezTo>
                    <a:pt x="5598" y="13985"/>
                    <a:pt x="5192" y="13985"/>
                    <a:pt x="5192" y="13985"/>
                  </a:cubicBezTo>
                  <a:cubicBezTo>
                    <a:pt x="4868" y="13985"/>
                    <a:pt x="4868" y="13985"/>
                    <a:pt x="4868" y="13985"/>
                  </a:cubicBezTo>
                  <a:cubicBezTo>
                    <a:pt x="4624" y="13985"/>
                    <a:pt x="4624" y="13985"/>
                    <a:pt x="4624" y="13985"/>
                  </a:cubicBezTo>
                  <a:cubicBezTo>
                    <a:pt x="4543" y="14146"/>
                    <a:pt x="4543" y="14146"/>
                    <a:pt x="4543" y="14146"/>
                  </a:cubicBezTo>
                  <a:cubicBezTo>
                    <a:pt x="4543" y="14146"/>
                    <a:pt x="4787" y="14226"/>
                    <a:pt x="4868" y="14306"/>
                  </a:cubicBezTo>
                  <a:cubicBezTo>
                    <a:pt x="5030" y="14306"/>
                    <a:pt x="5030" y="14306"/>
                    <a:pt x="5030" y="14306"/>
                  </a:cubicBezTo>
                  <a:cubicBezTo>
                    <a:pt x="5111" y="14387"/>
                    <a:pt x="5273" y="14547"/>
                    <a:pt x="5273" y="14547"/>
                  </a:cubicBezTo>
                  <a:cubicBezTo>
                    <a:pt x="5192" y="14789"/>
                    <a:pt x="5192" y="14789"/>
                    <a:pt x="5192" y="14789"/>
                  </a:cubicBezTo>
                  <a:cubicBezTo>
                    <a:pt x="5192" y="14789"/>
                    <a:pt x="5436" y="14467"/>
                    <a:pt x="5436" y="14467"/>
                  </a:cubicBezTo>
                  <a:cubicBezTo>
                    <a:pt x="5517" y="14467"/>
                    <a:pt x="5922" y="14467"/>
                    <a:pt x="5922" y="14467"/>
                  </a:cubicBezTo>
                  <a:cubicBezTo>
                    <a:pt x="5922" y="14467"/>
                    <a:pt x="6247" y="14306"/>
                    <a:pt x="6328" y="14306"/>
                  </a:cubicBezTo>
                  <a:cubicBezTo>
                    <a:pt x="6328" y="14306"/>
                    <a:pt x="6247" y="14547"/>
                    <a:pt x="6247" y="14547"/>
                  </a:cubicBezTo>
                  <a:cubicBezTo>
                    <a:pt x="6572" y="14387"/>
                    <a:pt x="6572" y="14387"/>
                    <a:pt x="6572" y="14387"/>
                  </a:cubicBezTo>
                  <a:cubicBezTo>
                    <a:pt x="6896" y="14226"/>
                    <a:pt x="6896" y="14226"/>
                    <a:pt x="6896" y="14226"/>
                  </a:cubicBezTo>
                  <a:cubicBezTo>
                    <a:pt x="7058" y="14226"/>
                    <a:pt x="7058" y="14226"/>
                    <a:pt x="7058" y="14226"/>
                  </a:cubicBezTo>
                  <a:cubicBezTo>
                    <a:pt x="7058" y="14226"/>
                    <a:pt x="7139" y="14467"/>
                    <a:pt x="7139" y="14547"/>
                  </a:cubicBezTo>
                  <a:cubicBezTo>
                    <a:pt x="7058" y="14628"/>
                    <a:pt x="7058" y="14628"/>
                    <a:pt x="7058" y="14789"/>
                  </a:cubicBezTo>
                  <a:cubicBezTo>
                    <a:pt x="7058" y="14869"/>
                    <a:pt x="6977" y="14949"/>
                    <a:pt x="7058" y="15030"/>
                  </a:cubicBezTo>
                  <a:cubicBezTo>
                    <a:pt x="7058" y="15030"/>
                    <a:pt x="7058" y="15110"/>
                    <a:pt x="7139" y="15110"/>
                  </a:cubicBezTo>
                  <a:cubicBezTo>
                    <a:pt x="7221" y="15190"/>
                    <a:pt x="7302" y="15110"/>
                    <a:pt x="7302" y="15110"/>
                  </a:cubicBezTo>
                  <a:cubicBezTo>
                    <a:pt x="7464" y="14708"/>
                    <a:pt x="7464" y="14708"/>
                    <a:pt x="7464" y="14708"/>
                  </a:cubicBezTo>
                  <a:cubicBezTo>
                    <a:pt x="7464" y="14708"/>
                    <a:pt x="7626" y="14547"/>
                    <a:pt x="7626" y="14547"/>
                  </a:cubicBezTo>
                  <a:cubicBezTo>
                    <a:pt x="7707" y="14547"/>
                    <a:pt x="7951" y="14387"/>
                    <a:pt x="7951" y="14387"/>
                  </a:cubicBezTo>
                  <a:cubicBezTo>
                    <a:pt x="8356" y="14387"/>
                    <a:pt x="8356" y="14387"/>
                    <a:pt x="8356" y="14387"/>
                  </a:cubicBezTo>
                  <a:cubicBezTo>
                    <a:pt x="8356" y="14387"/>
                    <a:pt x="8762" y="14306"/>
                    <a:pt x="8843" y="14306"/>
                  </a:cubicBezTo>
                  <a:cubicBezTo>
                    <a:pt x="8843" y="14387"/>
                    <a:pt x="9006" y="14387"/>
                    <a:pt x="9087" y="14387"/>
                  </a:cubicBezTo>
                  <a:cubicBezTo>
                    <a:pt x="9249" y="14387"/>
                    <a:pt x="9330" y="14387"/>
                    <a:pt x="9492" y="14387"/>
                  </a:cubicBezTo>
                  <a:cubicBezTo>
                    <a:pt x="9574" y="14387"/>
                    <a:pt x="9655" y="14387"/>
                    <a:pt x="9655" y="14387"/>
                  </a:cubicBezTo>
                  <a:cubicBezTo>
                    <a:pt x="9655" y="14387"/>
                    <a:pt x="9817" y="14226"/>
                    <a:pt x="9817" y="14226"/>
                  </a:cubicBezTo>
                  <a:cubicBezTo>
                    <a:pt x="9817" y="14146"/>
                    <a:pt x="9817" y="14065"/>
                    <a:pt x="9817" y="14065"/>
                  </a:cubicBezTo>
                  <a:cubicBezTo>
                    <a:pt x="9898" y="13985"/>
                    <a:pt x="9979" y="13824"/>
                    <a:pt x="10060" y="13824"/>
                  </a:cubicBezTo>
                  <a:cubicBezTo>
                    <a:pt x="10141" y="13824"/>
                    <a:pt x="11359" y="13985"/>
                    <a:pt x="11359" y="13985"/>
                  </a:cubicBezTo>
                  <a:cubicBezTo>
                    <a:pt x="12413" y="14306"/>
                    <a:pt x="12413" y="14306"/>
                    <a:pt x="12413" y="14306"/>
                  </a:cubicBezTo>
                  <a:cubicBezTo>
                    <a:pt x="13144" y="14467"/>
                    <a:pt x="13144" y="14467"/>
                    <a:pt x="13144" y="14467"/>
                  </a:cubicBezTo>
                  <a:cubicBezTo>
                    <a:pt x="13144" y="14467"/>
                    <a:pt x="13711" y="14789"/>
                    <a:pt x="13793" y="14789"/>
                  </a:cubicBezTo>
                  <a:cubicBezTo>
                    <a:pt x="13874" y="14869"/>
                    <a:pt x="14929" y="15030"/>
                    <a:pt x="14929" y="15030"/>
                  </a:cubicBezTo>
                  <a:cubicBezTo>
                    <a:pt x="15415" y="15351"/>
                    <a:pt x="15415" y="15351"/>
                    <a:pt x="15415" y="15351"/>
                  </a:cubicBezTo>
                  <a:cubicBezTo>
                    <a:pt x="15415" y="15351"/>
                    <a:pt x="15902" y="15512"/>
                    <a:pt x="15902" y="15592"/>
                  </a:cubicBezTo>
                  <a:cubicBezTo>
                    <a:pt x="15902" y="15673"/>
                    <a:pt x="16227" y="15833"/>
                    <a:pt x="16227" y="15833"/>
                  </a:cubicBezTo>
                  <a:cubicBezTo>
                    <a:pt x="16551" y="15673"/>
                    <a:pt x="16551" y="15673"/>
                    <a:pt x="16551" y="15673"/>
                  </a:cubicBezTo>
                  <a:cubicBezTo>
                    <a:pt x="16551" y="15673"/>
                    <a:pt x="16957" y="15753"/>
                    <a:pt x="16957" y="15753"/>
                  </a:cubicBezTo>
                  <a:cubicBezTo>
                    <a:pt x="17038" y="15833"/>
                    <a:pt x="17849" y="16075"/>
                    <a:pt x="17849" y="16075"/>
                  </a:cubicBezTo>
                  <a:cubicBezTo>
                    <a:pt x="17849" y="16075"/>
                    <a:pt x="18417" y="16235"/>
                    <a:pt x="18498" y="16235"/>
                  </a:cubicBezTo>
                  <a:cubicBezTo>
                    <a:pt x="18580" y="16235"/>
                    <a:pt x="18904" y="16155"/>
                    <a:pt x="18904" y="16155"/>
                  </a:cubicBezTo>
                  <a:cubicBezTo>
                    <a:pt x="18904" y="15914"/>
                    <a:pt x="18904" y="15914"/>
                    <a:pt x="18904" y="15914"/>
                  </a:cubicBezTo>
                  <a:cubicBezTo>
                    <a:pt x="18904" y="15914"/>
                    <a:pt x="18823" y="15753"/>
                    <a:pt x="18985" y="15833"/>
                  </a:cubicBezTo>
                  <a:cubicBezTo>
                    <a:pt x="19148" y="15833"/>
                    <a:pt x="19229" y="15833"/>
                    <a:pt x="19310" y="15914"/>
                  </a:cubicBezTo>
                  <a:cubicBezTo>
                    <a:pt x="19310" y="15994"/>
                    <a:pt x="19472" y="15994"/>
                    <a:pt x="19553" y="16075"/>
                  </a:cubicBezTo>
                  <a:cubicBezTo>
                    <a:pt x="19634" y="16235"/>
                    <a:pt x="19959" y="16316"/>
                    <a:pt x="19959" y="16316"/>
                  </a:cubicBezTo>
                  <a:cubicBezTo>
                    <a:pt x="20365" y="16476"/>
                    <a:pt x="20365" y="16476"/>
                    <a:pt x="20365" y="16476"/>
                  </a:cubicBezTo>
                  <a:cubicBezTo>
                    <a:pt x="20446" y="16718"/>
                    <a:pt x="20446" y="16718"/>
                    <a:pt x="20446" y="16718"/>
                  </a:cubicBezTo>
                  <a:cubicBezTo>
                    <a:pt x="20527" y="16798"/>
                    <a:pt x="20527" y="16798"/>
                    <a:pt x="20527" y="16798"/>
                  </a:cubicBezTo>
                  <a:cubicBezTo>
                    <a:pt x="20608" y="16637"/>
                    <a:pt x="20608" y="16637"/>
                    <a:pt x="20608" y="16637"/>
                  </a:cubicBezTo>
                  <a:cubicBezTo>
                    <a:pt x="20689" y="16557"/>
                    <a:pt x="20770" y="16557"/>
                    <a:pt x="20770" y="16557"/>
                  </a:cubicBezTo>
                  <a:cubicBezTo>
                    <a:pt x="20933" y="16637"/>
                    <a:pt x="20933" y="16637"/>
                    <a:pt x="20933" y="16637"/>
                  </a:cubicBezTo>
                  <a:cubicBezTo>
                    <a:pt x="20933" y="16637"/>
                    <a:pt x="21095" y="16637"/>
                    <a:pt x="21095" y="16637"/>
                  </a:cubicBezTo>
                  <a:cubicBezTo>
                    <a:pt x="21176" y="16637"/>
                    <a:pt x="21419" y="16557"/>
                    <a:pt x="21419" y="16557"/>
                  </a:cubicBezTo>
                  <a:cubicBezTo>
                    <a:pt x="21419" y="16637"/>
                    <a:pt x="21582" y="16798"/>
                    <a:pt x="21663" y="16798"/>
                  </a:cubicBezTo>
                  <a:cubicBezTo>
                    <a:pt x="21663" y="16878"/>
                    <a:pt x="21825" y="17119"/>
                    <a:pt x="21825" y="17119"/>
                  </a:cubicBezTo>
                  <a:cubicBezTo>
                    <a:pt x="21825" y="17119"/>
                    <a:pt x="21825" y="17200"/>
                    <a:pt x="21825" y="17361"/>
                  </a:cubicBezTo>
                  <a:cubicBezTo>
                    <a:pt x="21825" y="17441"/>
                    <a:pt x="21906" y="17521"/>
                    <a:pt x="21906" y="17521"/>
                  </a:cubicBezTo>
                  <a:cubicBezTo>
                    <a:pt x="22068" y="17682"/>
                    <a:pt x="22068" y="17682"/>
                    <a:pt x="22068" y="17682"/>
                  </a:cubicBezTo>
                  <a:cubicBezTo>
                    <a:pt x="22474" y="18325"/>
                    <a:pt x="22474" y="18325"/>
                    <a:pt x="22474" y="18325"/>
                  </a:cubicBezTo>
                  <a:cubicBezTo>
                    <a:pt x="22636" y="18486"/>
                    <a:pt x="22636" y="18486"/>
                    <a:pt x="22636" y="18486"/>
                  </a:cubicBezTo>
                  <a:cubicBezTo>
                    <a:pt x="22799" y="18325"/>
                    <a:pt x="22799" y="18325"/>
                    <a:pt x="22799" y="18325"/>
                  </a:cubicBezTo>
                  <a:cubicBezTo>
                    <a:pt x="23042" y="18325"/>
                    <a:pt x="23042" y="18325"/>
                    <a:pt x="23042" y="18325"/>
                  </a:cubicBezTo>
                  <a:cubicBezTo>
                    <a:pt x="23286" y="18888"/>
                    <a:pt x="23286" y="18888"/>
                    <a:pt x="23286" y="18888"/>
                  </a:cubicBezTo>
                  <a:cubicBezTo>
                    <a:pt x="23529" y="19611"/>
                    <a:pt x="23529" y="19611"/>
                    <a:pt x="23529" y="19611"/>
                  </a:cubicBezTo>
                  <a:cubicBezTo>
                    <a:pt x="23367" y="20576"/>
                    <a:pt x="23367" y="20576"/>
                    <a:pt x="23367" y="20576"/>
                  </a:cubicBezTo>
                  <a:cubicBezTo>
                    <a:pt x="23367" y="21219"/>
                    <a:pt x="23367" y="21219"/>
                    <a:pt x="23367" y="21219"/>
                  </a:cubicBezTo>
                  <a:cubicBezTo>
                    <a:pt x="23367" y="21219"/>
                    <a:pt x="23204" y="21701"/>
                    <a:pt x="23204" y="21781"/>
                  </a:cubicBezTo>
                  <a:cubicBezTo>
                    <a:pt x="23204" y="21942"/>
                    <a:pt x="22799" y="22505"/>
                    <a:pt x="22799" y="22505"/>
                  </a:cubicBezTo>
                  <a:cubicBezTo>
                    <a:pt x="22799" y="22505"/>
                    <a:pt x="22555" y="22987"/>
                    <a:pt x="22474" y="23067"/>
                  </a:cubicBezTo>
                  <a:cubicBezTo>
                    <a:pt x="22393" y="23228"/>
                    <a:pt x="22068" y="23871"/>
                    <a:pt x="22068" y="23871"/>
                  </a:cubicBezTo>
                  <a:cubicBezTo>
                    <a:pt x="21095" y="24835"/>
                    <a:pt x="21095" y="24835"/>
                    <a:pt x="21095" y="24835"/>
                  </a:cubicBezTo>
                  <a:cubicBezTo>
                    <a:pt x="21095" y="24835"/>
                    <a:pt x="20608" y="25077"/>
                    <a:pt x="20446" y="25157"/>
                  </a:cubicBezTo>
                  <a:cubicBezTo>
                    <a:pt x="20365" y="25318"/>
                    <a:pt x="19553" y="25398"/>
                    <a:pt x="19553" y="25398"/>
                  </a:cubicBezTo>
                  <a:cubicBezTo>
                    <a:pt x="18904" y="25398"/>
                    <a:pt x="18904" y="25398"/>
                    <a:pt x="18904" y="25398"/>
                  </a:cubicBezTo>
                  <a:cubicBezTo>
                    <a:pt x="17931" y="25157"/>
                    <a:pt x="17931" y="25157"/>
                    <a:pt x="17931" y="25157"/>
                  </a:cubicBezTo>
                  <a:cubicBezTo>
                    <a:pt x="17363" y="25318"/>
                    <a:pt x="17363" y="25318"/>
                    <a:pt x="17363" y="25318"/>
                  </a:cubicBezTo>
                  <a:cubicBezTo>
                    <a:pt x="16632" y="25559"/>
                    <a:pt x="16632" y="25559"/>
                    <a:pt x="16632" y="25559"/>
                  </a:cubicBezTo>
                  <a:cubicBezTo>
                    <a:pt x="15983" y="25559"/>
                    <a:pt x="15983" y="25559"/>
                    <a:pt x="15983" y="25559"/>
                  </a:cubicBezTo>
                  <a:cubicBezTo>
                    <a:pt x="15172" y="25720"/>
                    <a:pt x="15172" y="25720"/>
                    <a:pt x="15172" y="25720"/>
                  </a:cubicBezTo>
                  <a:cubicBezTo>
                    <a:pt x="15172" y="25720"/>
                    <a:pt x="15010" y="25720"/>
                    <a:pt x="14847" y="25720"/>
                  </a:cubicBezTo>
                  <a:cubicBezTo>
                    <a:pt x="14766" y="25720"/>
                    <a:pt x="14279" y="25559"/>
                    <a:pt x="14279" y="25559"/>
                  </a:cubicBezTo>
                  <a:cubicBezTo>
                    <a:pt x="13711" y="25398"/>
                    <a:pt x="13711" y="25398"/>
                    <a:pt x="13711" y="25398"/>
                  </a:cubicBezTo>
                  <a:cubicBezTo>
                    <a:pt x="13306" y="25398"/>
                    <a:pt x="13306" y="25398"/>
                    <a:pt x="13306" y="25398"/>
                  </a:cubicBezTo>
                  <a:cubicBezTo>
                    <a:pt x="13225" y="25720"/>
                    <a:pt x="13225" y="25720"/>
                    <a:pt x="13225" y="25720"/>
                  </a:cubicBezTo>
                  <a:cubicBezTo>
                    <a:pt x="13225" y="25720"/>
                    <a:pt x="13225" y="25720"/>
                    <a:pt x="13062" y="25720"/>
                  </a:cubicBezTo>
                  <a:cubicBezTo>
                    <a:pt x="12900" y="25720"/>
                    <a:pt x="12738" y="25720"/>
                    <a:pt x="12738" y="25720"/>
                  </a:cubicBezTo>
                  <a:cubicBezTo>
                    <a:pt x="12738" y="25398"/>
                    <a:pt x="12738" y="25398"/>
                    <a:pt x="12738" y="25398"/>
                  </a:cubicBezTo>
                  <a:cubicBezTo>
                    <a:pt x="12170" y="25398"/>
                    <a:pt x="12170" y="25398"/>
                    <a:pt x="12170" y="25398"/>
                  </a:cubicBezTo>
                  <a:cubicBezTo>
                    <a:pt x="12170" y="25398"/>
                    <a:pt x="11926" y="25478"/>
                    <a:pt x="11764" y="25478"/>
                  </a:cubicBezTo>
                  <a:cubicBezTo>
                    <a:pt x="11521" y="25478"/>
                    <a:pt x="11277" y="25237"/>
                    <a:pt x="11196" y="25237"/>
                  </a:cubicBezTo>
                  <a:cubicBezTo>
                    <a:pt x="11115" y="25237"/>
                    <a:pt x="11115" y="25318"/>
                    <a:pt x="11115" y="25318"/>
                  </a:cubicBezTo>
                  <a:cubicBezTo>
                    <a:pt x="11115" y="25559"/>
                    <a:pt x="11115" y="25559"/>
                    <a:pt x="11115" y="25559"/>
                  </a:cubicBezTo>
                  <a:cubicBezTo>
                    <a:pt x="10709" y="25559"/>
                    <a:pt x="10709" y="25559"/>
                    <a:pt x="10709" y="25559"/>
                  </a:cubicBezTo>
                  <a:cubicBezTo>
                    <a:pt x="10223" y="25398"/>
                    <a:pt x="10223" y="25398"/>
                    <a:pt x="10223" y="25398"/>
                  </a:cubicBezTo>
                  <a:cubicBezTo>
                    <a:pt x="9817" y="25077"/>
                    <a:pt x="9817" y="25077"/>
                    <a:pt x="9817" y="25077"/>
                  </a:cubicBezTo>
                  <a:cubicBezTo>
                    <a:pt x="9492" y="24755"/>
                    <a:pt x="9492" y="24755"/>
                    <a:pt x="9492" y="24755"/>
                  </a:cubicBezTo>
                  <a:cubicBezTo>
                    <a:pt x="9492" y="24594"/>
                    <a:pt x="9492" y="24594"/>
                    <a:pt x="9492" y="24594"/>
                  </a:cubicBezTo>
                  <a:cubicBezTo>
                    <a:pt x="9087" y="24594"/>
                    <a:pt x="9087" y="24594"/>
                    <a:pt x="9087" y="24594"/>
                  </a:cubicBezTo>
                  <a:cubicBezTo>
                    <a:pt x="8519" y="24594"/>
                    <a:pt x="8519" y="24594"/>
                    <a:pt x="8519" y="24594"/>
                  </a:cubicBezTo>
                  <a:cubicBezTo>
                    <a:pt x="8194" y="24755"/>
                    <a:pt x="8194" y="24755"/>
                    <a:pt x="8194" y="24755"/>
                  </a:cubicBezTo>
                  <a:cubicBezTo>
                    <a:pt x="8600" y="24835"/>
                    <a:pt x="8600" y="24835"/>
                    <a:pt x="8600" y="24835"/>
                  </a:cubicBezTo>
                  <a:cubicBezTo>
                    <a:pt x="8843" y="24916"/>
                    <a:pt x="8843" y="24916"/>
                    <a:pt x="8843" y="24916"/>
                  </a:cubicBezTo>
                  <a:cubicBezTo>
                    <a:pt x="8843" y="24916"/>
                    <a:pt x="9168" y="24835"/>
                    <a:pt x="9168" y="25077"/>
                  </a:cubicBezTo>
                  <a:cubicBezTo>
                    <a:pt x="9168" y="25237"/>
                    <a:pt x="9006" y="25237"/>
                    <a:pt x="9168" y="25398"/>
                  </a:cubicBezTo>
                  <a:cubicBezTo>
                    <a:pt x="9249" y="25559"/>
                    <a:pt x="9574" y="25720"/>
                    <a:pt x="9574" y="25720"/>
                  </a:cubicBezTo>
                  <a:cubicBezTo>
                    <a:pt x="9574" y="25720"/>
                    <a:pt x="9736" y="25720"/>
                    <a:pt x="9817" y="25720"/>
                  </a:cubicBezTo>
                  <a:cubicBezTo>
                    <a:pt x="9898" y="25720"/>
                    <a:pt x="9979" y="25720"/>
                    <a:pt x="9979" y="25720"/>
                  </a:cubicBezTo>
                  <a:cubicBezTo>
                    <a:pt x="10141" y="25961"/>
                    <a:pt x="10141" y="25961"/>
                    <a:pt x="10141" y="25961"/>
                  </a:cubicBezTo>
                  <a:cubicBezTo>
                    <a:pt x="10141" y="25961"/>
                    <a:pt x="10060" y="26041"/>
                    <a:pt x="10223" y="26041"/>
                  </a:cubicBezTo>
                  <a:cubicBezTo>
                    <a:pt x="10304" y="26041"/>
                    <a:pt x="10709" y="26041"/>
                    <a:pt x="10709" y="26041"/>
                  </a:cubicBezTo>
                  <a:cubicBezTo>
                    <a:pt x="11115" y="26202"/>
                    <a:pt x="11115" y="26202"/>
                    <a:pt x="11115" y="26202"/>
                  </a:cubicBezTo>
                  <a:cubicBezTo>
                    <a:pt x="11115" y="26443"/>
                    <a:pt x="11115" y="26443"/>
                    <a:pt x="11115" y="26443"/>
                  </a:cubicBezTo>
                  <a:cubicBezTo>
                    <a:pt x="11115" y="26443"/>
                    <a:pt x="11034" y="26604"/>
                    <a:pt x="11196" y="26604"/>
                  </a:cubicBezTo>
                  <a:cubicBezTo>
                    <a:pt x="11277" y="26684"/>
                    <a:pt x="11602" y="26604"/>
                    <a:pt x="11602" y="26604"/>
                  </a:cubicBezTo>
                  <a:cubicBezTo>
                    <a:pt x="11602" y="26604"/>
                    <a:pt x="11521" y="26523"/>
                    <a:pt x="11683" y="26604"/>
                  </a:cubicBezTo>
                  <a:cubicBezTo>
                    <a:pt x="11764" y="26684"/>
                    <a:pt x="11845" y="26764"/>
                    <a:pt x="11845" y="26764"/>
                  </a:cubicBezTo>
                  <a:cubicBezTo>
                    <a:pt x="11845" y="26764"/>
                    <a:pt x="11926" y="26925"/>
                    <a:pt x="11926" y="27006"/>
                  </a:cubicBezTo>
                  <a:cubicBezTo>
                    <a:pt x="11926" y="27086"/>
                    <a:pt x="12008" y="27247"/>
                    <a:pt x="12008" y="27247"/>
                  </a:cubicBezTo>
                  <a:cubicBezTo>
                    <a:pt x="12008" y="27247"/>
                    <a:pt x="11764" y="27327"/>
                    <a:pt x="12170" y="27327"/>
                  </a:cubicBezTo>
                  <a:cubicBezTo>
                    <a:pt x="12576" y="27327"/>
                    <a:pt x="12576" y="27327"/>
                    <a:pt x="12576" y="27327"/>
                  </a:cubicBezTo>
                  <a:cubicBezTo>
                    <a:pt x="12900" y="27327"/>
                    <a:pt x="12900" y="27327"/>
                    <a:pt x="12900" y="27327"/>
                  </a:cubicBezTo>
                  <a:cubicBezTo>
                    <a:pt x="13225" y="27407"/>
                    <a:pt x="13225" y="27407"/>
                    <a:pt x="13225" y="27407"/>
                  </a:cubicBezTo>
                  <a:cubicBezTo>
                    <a:pt x="13793" y="27649"/>
                    <a:pt x="13793" y="27649"/>
                    <a:pt x="13793" y="27649"/>
                  </a:cubicBezTo>
                  <a:cubicBezTo>
                    <a:pt x="14361" y="27970"/>
                    <a:pt x="14361" y="27970"/>
                    <a:pt x="14361" y="27970"/>
                  </a:cubicBezTo>
                  <a:cubicBezTo>
                    <a:pt x="14361" y="27970"/>
                    <a:pt x="14279" y="28211"/>
                    <a:pt x="14442" y="28211"/>
                  </a:cubicBezTo>
                  <a:cubicBezTo>
                    <a:pt x="14523" y="28211"/>
                    <a:pt x="14847" y="28211"/>
                    <a:pt x="14847" y="28211"/>
                  </a:cubicBezTo>
                  <a:cubicBezTo>
                    <a:pt x="15091" y="28854"/>
                    <a:pt x="15091" y="28854"/>
                    <a:pt x="15091" y="28854"/>
                  </a:cubicBezTo>
                  <a:cubicBezTo>
                    <a:pt x="14685" y="28854"/>
                    <a:pt x="14685" y="28854"/>
                    <a:pt x="14685" y="28854"/>
                  </a:cubicBezTo>
                  <a:cubicBezTo>
                    <a:pt x="14929" y="29497"/>
                    <a:pt x="14929" y="29497"/>
                    <a:pt x="14929" y="29497"/>
                  </a:cubicBezTo>
                  <a:cubicBezTo>
                    <a:pt x="15091" y="29819"/>
                    <a:pt x="15091" y="29819"/>
                    <a:pt x="15091" y="29819"/>
                  </a:cubicBezTo>
                  <a:cubicBezTo>
                    <a:pt x="15010" y="30221"/>
                    <a:pt x="15010" y="30221"/>
                    <a:pt x="15010" y="30221"/>
                  </a:cubicBezTo>
                  <a:cubicBezTo>
                    <a:pt x="14766" y="30462"/>
                    <a:pt x="14766" y="30462"/>
                    <a:pt x="14766" y="30462"/>
                  </a:cubicBezTo>
                  <a:cubicBezTo>
                    <a:pt x="14766" y="30462"/>
                    <a:pt x="14766" y="30622"/>
                    <a:pt x="14766" y="30622"/>
                  </a:cubicBezTo>
                  <a:cubicBezTo>
                    <a:pt x="14766" y="30703"/>
                    <a:pt x="14929" y="30703"/>
                    <a:pt x="14929" y="30703"/>
                  </a:cubicBezTo>
                  <a:cubicBezTo>
                    <a:pt x="14929" y="30703"/>
                    <a:pt x="15091" y="30864"/>
                    <a:pt x="15091" y="30944"/>
                  </a:cubicBezTo>
                  <a:cubicBezTo>
                    <a:pt x="15091" y="31024"/>
                    <a:pt x="15334" y="31105"/>
                    <a:pt x="15334" y="31185"/>
                  </a:cubicBezTo>
                  <a:cubicBezTo>
                    <a:pt x="15415" y="31265"/>
                    <a:pt x="15659" y="31507"/>
                    <a:pt x="15659" y="31507"/>
                  </a:cubicBezTo>
                  <a:cubicBezTo>
                    <a:pt x="15740" y="31667"/>
                    <a:pt x="15740" y="31667"/>
                    <a:pt x="15740" y="31667"/>
                  </a:cubicBezTo>
                  <a:cubicBezTo>
                    <a:pt x="16064" y="31828"/>
                    <a:pt x="16064" y="31828"/>
                    <a:pt x="16064" y="31828"/>
                  </a:cubicBezTo>
                  <a:cubicBezTo>
                    <a:pt x="16064" y="31828"/>
                    <a:pt x="16064" y="31828"/>
                    <a:pt x="16064" y="31908"/>
                  </a:cubicBezTo>
                  <a:cubicBezTo>
                    <a:pt x="16064" y="32069"/>
                    <a:pt x="16227" y="32230"/>
                    <a:pt x="16227" y="32230"/>
                  </a:cubicBezTo>
                  <a:cubicBezTo>
                    <a:pt x="16551" y="32471"/>
                    <a:pt x="16551" y="32471"/>
                    <a:pt x="16551" y="32471"/>
                  </a:cubicBezTo>
                  <a:cubicBezTo>
                    <a:pt x="16551" y="32471"/>
                    <a:pt x="16551" y="32391"/>
                    <a:pt x="16551" y="32551"/>
                  </a:cubicBezTo>
                  <a:cubicBezTo>
                    <a:pt x="16551" y="32712"/>
                    <a:pt x="16551" y="32953"/>
                    <a:pt x="16551" y="32953"/>
                  </a:cubicBezTo>
                  <a:cubicBezTo>
                    <a:pt x="16876" y="32953"/>
                    <a:pt x="16876" y="32953"/>
                    <a:pt x="16876" y="32953"/>
                  </a:cubicBezTo>
                  <a:cubicBezTo>
                    <a:pt x="16795" y="33275"/>
                    <a:pt x="16795" y="33275"/>
                    <a:pt x="16795" y="33275"/>
                  </a:cubicBezTo>
                  <a:cubicBezTo>
                    <a:pt x="16795" y="33275"/>
                    <a:pt x="16632" y="33275"/>
                    <a:pt x="16795" y="33516"/>
                  </a:cubicBezTo>
                  <a:cubicBezTo>
                    <a:pt x="16957" y="33677"/>
                    <a:pt x="16957" y="33837"/>
                    <a:pt x="16957" y="33837"/>
                  </a:cubicBezTo>
                  <a:cubicBezTo>
                    <a:pt x="17525" y="34239"/>
                    <a:pt x="17525" y="34239"/>
                    <a:pt x="17525" y="34239"/>
                  </a:cubicBezTo>
                  <a:cubicBezTo>
                    <a:pt x="17849" y="34239"/>
                    <a:pt x="17849" y="34239"/>
                    <a:pt x="17849" y="34239"/>
                  </a:cubicBezTo>
                  <a:cubicBezTo>
                    <a:pt x="18174" y="34159"/>
                    <a:pt x="18174" y="34159"/>
                    <a:pt x="18174" y="34159"/>
                  </a:cubicBezTo>
                  <a:cubicBezTo>
                    <a:pt x="18336" y="33837"/>
                    <a:pt x="18336" y="33837"/>
                    <a:pt x="18336" y="33837"/>
                  </a:cubicBezTo>
                  <a:cubicBezTo>
                    <a:pt x="18336" y="33837"/>
                    <a:pt x="18580" y="33837"/>
                    <a:pt x="18823" y="33918"/>
                  </a:cubicBezTo>
                  <a:cubicBezTo>
                    <a:pt x="18985" y="33998"/>
                    <a:pt x="19310" y="33918"/>
                    <a:pt x="19310" y="33918"/>
                  </a:cubicBezTo>
                  <a:cubicBezTo>
                    <a:pt x="19310" y="33918"/>
                    <a:pt x="19310" y="33918"/>
                    <a:pt x="19310" y="34079"/>
                  </a:cubicBezTo>
                  <a:cubicBezTo>
                    <a:pt x="19391" y="34239"/>
                    <a:pt x="19553" y="34159"/>
                    <a:pt x="19553" y="34159"/>
                  </a:cubicBezTo>
                  <a:cubicBezTo>
                    <a:pt x="19553" y="34159"/>
                    <a:pt x="19797" y="34159"/>
                    <a:pt x="19797" y="34239"/>
                  </a:cubicBezTo>
                  <a:cubicBezTo>
                    <a:pt x="19797" y="34320"/>
                    <a:pt x="19959" y="34400"/>
                    <a:pt x="20040" y="34561"/>
                  </a:cubicBezTo>
                  <a:cubicBezTo>
                    <a:pt x="20121" y="34722"/>
                    <a:pt x="20121" y="34641"/>
                    <a:pt x="20202" y="34722"/>
                  </a:cubicBezTo>
                  <a:cubicBezTo>
                    <a:pt x="20202" y="34802"/>
                    <a:pt x="19878" y="34882"/>
                    <a:pt x="20283" y="34882"/>
                  </a:cubicBezTo>
                  <a:cubicBezTo>
                    <a:pt x="20608" y="34963"/>
                    <a:pt x="21419" y="35043"/>
                    <a:pt x="21419" y="35043"/>
                  </a:cubicBezTo>
                  <a:cubicBezTo>
                    <a:pt x="21419" y="35043"/>
                    <a:pt x="21906" y="34882"/>
                    <a:pt x="22150" y="34882"/>
                  </a:cubicBezTo>
                  <a:cubicBezTo>
                    <a:pt x="22393" y="34882"/>
                    <a:pt x="22393" y="34963"/>
                    <a:pt x="22393" y="34963"/>
                  </a:cubicBezTo>
                  <a:cubicBezTo>
                    <a:pt x="22636" y="34963"/>
                    <a:pt x="22636" y="34963"/>
                    <a:pt x="22636" y="34963"/>
                  </a:cubicBezTo>
                  <a:cubicBezTo>
                    <a:pt x="22636" y="34963"/>
                    <a:pt x="22799" y="34882"/>
                    <a:pt x="22799" y="34802"/>
                  </a:cubicBezTo>
                  <a:cubicBezTo>
                    <a:pt x="22799" y="34722"/>
                    <a:pt x="22880" y="34480"/>
                    <a:pt x="22880" y="34480"/>
                  </a:cubicBezTo>
                  <a:cubicBezTo>
                    <a:pt x="22880" y="34480"/>
                    <a:pt x="22799" y="34320"/>
                    <a:pt x="22961" y="34320"/>
                  </a:cubicBezTo>
                  <a:cubicBezTo>
                    <a:pt x="23123" y="34320"/>
                    <a:pt x="23204" y="34239"/>
                    <a:pt x="23204" y="34239"/>
                  </a:cubicBezTo>
                  <a:cubicBezTo>
                    <a:pt x="23448" y="34079"/>
                    <a:pt x="23448" y="34079"/>
                    <a:pt x="23448" y="34079"/>
                  </a:cubicBezTo>
                  <a:cubicBezTo>
                    <a:pt x="23367" y="33436"/>
                    <a:pt x="23367" y="33436"/>
                    <a:pt x="23367" y="33436"/>
                  </a:cubicBezTo>
                  <a:cubicBezTo>
                    <a:pt x="23367" y="33436"/>
                    <a:pt x="23367" y="33194"/>
                    <a:pt x="23286" y="33114"/>
                  </a:cubicBezTo>
                  <a:cubicBezTo>
                    <a:pt x="23123" y="33034"/>
                    <a:pt x="22880" y="32793"/>
                    <a:pt x="22880" y="32793"/>
                  </a:cubicBezTo>
                  <a:cubicBezTo>
                    <a:pt x="22799" y="32551"/>
                    <a:pt x="22799" y="32551"/>
                    <a:pt x="22799" y="32551"/>
                  </a:cubicBezTo>
                  <a:cubicBezTo>
                    <a:pt x="22474" y="32310"/>
                    <a:pt x="22474" y="32310"/>
                    <a:pt x="22474" y="32310"/>
                  </a:cubicBezTo>
                  <a:cubicBezTo>
                    <a:pt x="22474" y="32310"/>
                    <a:pt x="22393" y="32150"/>
                    <a:pt x="22312" y="32150"/>
                  </a:cubicBezTo>
                  <a:cubicBezTo>
                    <a:pt x="22231" y="32230"/>
                    <a:pt x="22312" y="32230"/>
                    <a:pt x="22150" y="32471"/>
                  </a:cubicBezTo>
                  <a:cubicBezTo>
                    <a:pt x="21987" y="32632"/>
                    <a:pt x="21744" y="32712"/>
                    <a:pt x="21744" y="32712"/>
                  </a:cubicBezTo>
                  <a:cubicBezTo>
                    <a:pt x="21257" y="32873"/>
                    <a:pt x="21257" y="32873"/>
                    <a:pt x="21257" y="32873"/>
                  </a:cubicBezTo>
                  <a:cubicBezTo>
                    <a:pt x="21257" y="32873"/>
                    <a:pt x="20933" y="32712"/>
                    <a:pt x="20851" y="32551"/>
                  </a:cubicBezTo>
                  <a:cubicBezTo>
                    <a:pt x="20770" y="32471"/>
                    <a:pt x="20202" y="31989"/>
                    <a:pt x="20202" y="31989"/>
                  </a:cubicBezTo>
                  <a:cubicBezTo>
                    <a:pt x="20202" y="31989"/>
                    <a:pt x="19878" y="31748"/>
                    <a:pt x="19797" y="31748"/>
                  </a:cubicBezTo>
                  <a:cubicBezTo>
                    <a:pt x="19634" y="31748"/>
                    <a:pt x="19472" y="31748"/>
                    <a:pt x="19472" y="31748"/>
                  </a:cubicBezTo>
                  <a:cubicBezTo>
                    <a:pt x="19229" y="31346"/>
                    <a:pt x="19229" y="31346"/>
                    <a:pt x="19229" y="31346"/>
                  </a:cubicBezTo>
                  <a:cubicBezTo>
                    <a:pt x="19148" y="31265"/>
                    <a:pt x="19148" y="31265"/>
                    <a:pt x="19148" y="31265"/>
                  </a:cubicBezTo>
                  <a:cubicBezTo>
                    <a:pt x="19148" y="31265"/>
                    <a:pt x="18904" y="31024"/>
                    <a:pt x="19066" y="31024"/>
                  </a:cubicBezTo>
                  <a:cubicBezTo>
                    <a:pt x="19310" y="31024"/>
                    <a:pt x="19391" y="30783"/>
                    <a:pt x="19391" y="30783"/>
                  </a:cubicBezTo>
                  <a:cubicBezTo>
                    <a:pt x="19391" y="30542"/>
                    <a:pt x="19391" y="30542"/>
                    <a:pt x="19391" y="30542"/>
                  </a:cubicBezTo>
                  <a:cubicBezTo>
                    <a:pt x="19391" y="30381"/>
                    <a:pt x="19391" y="30381"/>
                    <a:pt x="19391" y="30381"/>
                  </a:cubicBezTo>
                  <a:cubicBezTo>
                    <a:pt x="19310" y="29979"/>
                    <a:pt x="19310" y="29979"/>
                    <a:pt x="19310" y="29979"/>
                  </a:cubicBezTo>
                  <a:cubicBezTo>
                    <a:pt x="19310" y="29979"/>
                    <a:pt x="19229" y="29578"/>
                    <a:pt x="19310" y="29497"/>
                  </a:cubicBezTo>
                  <a:cubicBezTo>
                    <a:pt x="19472" y="29497"/>
                    <a:pt x="19959" y="29417"/>
                    <a:pt x="19959" y="29417"/>
                  </a:cubicBezTo>
                  <a:cubicBezTo>
                    <a:pt x="19959" y="29417"/>
                    <a:pt x="20202" y="29497"/>
                    <a:pt x="20446" y="29578"/>
                  </a:cubicBezTo>
                  <a:cubicBezTo>
                    <a:pt x="20608" y="29578"/>
                    <a:pt x="20770" y="29658"/>
                    <a:pt x="20770" y="29658"/>
                  </a:cubicBezTo>
                  <a:cubicBezTo>
                    <a:pt x="20770" y="29658"/>
                    <a:pt x="21257" y="29899"/>
                    <a:pt x="21338" y="29979"/>
                  </a:cubicBezTo>
                  <a:cubicBezTo>
                    <a:pt x="21338" y="30060"/>
                    <a:pt x="21501" y="30140"/>
                    <a:pt x="21663" y="30221"/>
                  </a:cubicBezTo>
                  <a:cubicBezTo>
                    <a:pt x="21906" y="30381"/>
                    <a:pt x="22393" y="30221"/>
                    <a:pt x="22393" y="30221"/>
                  </a:cubicBezTo>
                  <a:cubicBezTo>
                    <a:pt x="22393" y="30221"/>
                    <a:pt x="22636" y="30140"/>
                    <a:pt x="22799" y="30140"/>
                  </a:cubicBezTo>
                  <a:cubicBezTo>
                    <a:pt x="22880" y="30140"/>
                    <a:pt x="23610" y="30140"/>
                    <a:pt x="23610" y="30140"/>
                  </a:cubicBezTo>
                  <a:cubicBezTo>
                    <a:pt x="23610" y="30140"/>
                    <a:pt x="23935" y="30140"/>
                    <a:pt x="24016" y="30140"/>
                  </a:cubicBezTo>
                  <a:cubicBezTo>
                    <a:pt x="24097" y="30140"/>
                    <a:pt x="24421" y="30140"/>
                    <a:pt x="24421" y="30140"/>
                  </a:cubicBezTo>
                  <a:cubicBezTo>
                    <a:pt x="25070" y="30301"/>
                    <a:pt x="25070" y="30301"/>
                    <a:pt x="25070" y="30301"/>
                  </a:cubicBezTo>
                  <a:cubicBezTo>
                    <a:pt x="25557" y="30060"/>
                    <a:pt x="25557" y="30060"/>
                    <a:pt x="25557" y="30060"/>
                  </a:cubicBezTo>
                  <a:cubicBezTo>
                    <a:pt x="25557" y="30060"/>
                    <a:pt x="25557" y="29658"/>
                    <a:pt x="25720" y="29658"/>
                  </a:cubicBezTo>
                  <a:cubicBezTo>
                    <a:pt x="25801" y="29658"/>
                    <a:pt x="25963" y="29658"/>
                    <a:pt x="26125" y="29658"/>
                  </a:cubicBezTo>
                  <a:cubicBezTo>
                    <a:pt x="26288" y="29738"/>
                    <a:pt x="26774" y="29578"/>
                    <a:pt x="26774" y="29578"/>
                  </a:cubicBezTo>
                  <a:cubicBezTo>
                    <a:pt x="26288" y="28935"/>
                    <a:pt x="26288" y="28935"/>
                    <a:pt x="26288" y="28935"/>
                  </a:cubicBezTo>
                  <a:cubicBezTo>
                    <a:pt x="26288" y="28935"/>
                    <a:pt x="26288" y="28935"/>
                    <a:pt x="26125" y="28613"/>
                  </a:cubicBezTo>
                  <a:cubicBezTo>
                    <a:pt x="26044" y="28292"/>
                    <a:pt x="25801" y="27970"/>
                    <a:pt x="25801" y="27970"/>
                  </a:cubicBezTo>
                  <a:cubicBezTo>
                    <a:pt x="25801" y="27970"/>
                    <a:pt x="25476" y="27890"/>
                    <a:pt x="25233" y="27809"/>
                  </a:cubicBezTo>
                  <a:cubicBezTo>
                    <a:pt x="24989" y="27729"/>
                    <a:pt x="25152" y="27809"/>
                    <a:pt x="24989" y="27649"/>
                  </a:cubicBezTo>
                  <a:cubicBezTo>
                    <a:pt x="24827" y="27568"/>
                    <a:pt x="24097" y="27166"/>
                    <a:pt x="24097" y="27166"/>
                  </a:cubicBezTo>
                  <a:cubicBezTo>
                    <a:pt x="24097" y="27166"/>
                    <a:pt x="23772" y="27086"/>
                    <a:pt x="23691" y="26925"/>
                  </a:cubicBezTo>
                  <a:cubicBezTo>
                    <a:pt x="23610" y="26684"/>
                    <a:pt x="23691" y="25961"/>
                    <a:pt x="23691" y="25961"/>
                  </a:cubicBezTo>
                  <a:cubicBezTo>
                    <a:pt x="23772" y="25559"/>
                    <a:pt x="23772" y="25559"/>
                    <a:pt x="23772" y="25559"/>
                  </a:cubicBezTo>
                  <a:cubicBezTo>
                    <a:pt x="24178" y="24755"/>
                    <a:pt x="24178" y="24755"/>
                    <a:pt x="24178" y="24755"/>
                  </a:cubicBezTo>
                  <a:cubicBezTo>
                    <a:pt x="24340" y="24032"/>
                    <a:pt x="24340" y="24032"/>
                    <a:pt x="24340" y="24032"/>
                  </a:cubicBezTo>
                  <a:cubicBezTo>
                    <a:pt x="25152" y="23067"/>
                    <a:pt x="25152" y="23067"/>
                    <a:pt x="25152" y="23067"/>
                  </a:cubicBezTo>
                  <a:cubicBezTo>
                    <a:pt x="25395" y="22344"/>
                    <a:pt x="25395" y="22344"/>
                    <a:pt x="25395" y="22344"/>
                  </a:cubicBezTo>
                  <a:cubicBezTo>
                    <a:pt x="25557" y="21620"/>
                    <a:pt x="25557" y="21620"/>
                    <a:pt x="25557" y="21620"/>
                  </a:cubicBezTo>
                  <a:cubicBezTo>
                    <a:pt x="25557" y="20897"/>
                    <a:pt x="25557" y="20897"/>
                    <a:pt x="25557" y="20897"/>
                  </a:cubicBezTo>
                  <a:cubicBezTo>
                    <a:pt x="25557" y="20334"/>
                    <a:pt x="25557" y="20334"/>
                    <a:pt x="25557" y="20334"/>
                  </a:cubicBezTo>
                  <a:cubicBezTo>
                    <a:pt x="26612" y="20334"/>
                    <a:pt x="26612" y="20334"/>
                    <a:pt x="26612" y="20334"/>
                  </a:cubicBezTo>
                  <a:cubicBezTo>
                    <a:pt x="26612" y="20576"/>
                    <a:pt x="26612" y="20576"/>
                    <a:pt x="26612" y="20576"/>
                  </a:cubicBezTo>
                  <a:cubicBezTo>
                    <a:pt x="26612" y="20576"/>
                    <a:pt x="26774" y="20254"/>
                    <a:pt x="26855" y="20254"/>
                  </a:cubicBezTo>
                  <a:cubicBezTo>
                    <a:pt x="26937" y="20254"/>
                    <a:pt x="27586" y="19852"/>
                    <a:pt x="27586" y="19852"/>
                  </a:cubicBezTo>
                  <a:cubicBezTo>
                    <a:pt x="27829" y="20013"/>
                    <a:pt x="27829" y="20013"/>
                    <a:pt x="27829" y="20013"/>
                  </a:cubicBezTo>
                  <a:cubicBezTo>
                    <a:pt x="28478" y="20174"/>
                    <a:pt x="28478" y="20174"/>
                    <a:pt x="28478" y="20174"/>
                  </a:cubicBezTo>
                  <a:cubicBezTo>
                    <a:pt x="28478" y="20174"/>
                    <a:pt x="28722" y="20254"/>
                    <a:pt x="28640" y="20415"/>
                  </a:cubicBezTo>
                  <a:cubicBezTo>
                    <a:pt x="28559" y="20576"/>
                    <a:pt x="28559" y="20576"/>
                    <a:pt x="28640" y="20576"/>
                  </a:cubicBezTo>
                  <a:cubicBezTo>
                    <a:pt x="28722" y="20576"/>
                    <a:pt x="29046" y="20334"/>
                    <a:pt x="29046" y="20334"/>
                  </a:cubicBezTo>
                  <a:cubicBezTo>
                    <a:pt x="29614" y="20576"/>
                    <a:pt x="29614" y="20576"/>
                    <a:pt x="29614" y="20576"/>
                  </a:cubicBezTo>
                  <a:cubicBezTo>
                    <a:pt x="29127" y="20013"/>
                    <a:pt x="29127" y="20013"/>
                    <a:pt x="29127" y="20013"/>
                  </a:cubicBezTo>
                  <a:cubicBezTo>
                    <a:pt x="29127" y="20013"/>
                    <a:pt x="29046" y="19611"/>
                    <a:pt x="29046" y="19450"/>
                  </a:cubicBezTo>
                  <a:cubicBezTo>
                    <a:pt x="29046" y="19290"/>
                    <a:pt x="28965" y="18647"/>
                    <a:pt x="28965" y="18647"/>
                  </a:cubicBezTo>
                  <a:cubicBezTo>
                    <a:pt x="28884" y="18164"/>
                    <a:pt x="28884" y="18164"/>
                    <a:pt x="28884" y="18164"/>
                  </a:cubicBezTo>
                  <a:cubicBezTo>
                    <a:pt x="28722" y="17762"/>
                    <a:pt x="28722" y="17762"/>
                    <a:pt x="28722" y="17762"/>
                  </a:cubicBezTo>
                  <a:cubicBezTo>
                    <a:pt x="28478" y="17521"/>
                    <a:pt x="28478" y="17521"/>
                    <a:pt x="28478" y="17521"/>
                  </a:cubicBezTo>
                  <a:cubicBezTo>
                    <a:pt x="28397" y="17119"/>
                    <a:pt x="28397" y="17119"/>
                    <a:pt x="28397" y="17119"/>
                  </a:cubicBezTo>
                  <a:cubicBezTo>
                    <a:pt x="28235" y="16798"/>
                    <a:pt x="28235" y="16798"/>
                    <a:pt x="28235" y="16798"/>
                  </a:cubicBezTo>
                  <a:cubicBezTo>
                    <a:pt x="27667" y="16476"/>
                    <a:pt x="27667" y="16476"/>
                    <a:pt x="27667" y="16476"/>
                  </a:cubicBezTo>
                  <a:cubicBezTo>
                    <a:pt x="27261" y="16396"/>
                    <a:pt x="27261" y="16396"/>
                    <a:pt x="27261" y="16396"/>
                  </a:cubicBezTo>
                  <a:cubicBezTo>
                    <a:pt x="26937" y="16476"/>
                    <a:pt x="26937" y="16476"/>
                    <a:pt x="26937" y="16476"/>
                  </a:cubicBezTo>
                  <a:cubicBezTo>
                    <a:pt x="26612" y="16476"/>
                    <a:pt x="26612" y="16476"/>
                    <a:pt x="26612" y="16476"/>
                  </a:cubicBezTo>
                  <a:cubicBezTo>
                    <a:pt x="26369" y="16075"/>
                    <a:pt x="26369" y="16075"/>
                    <a:pt x="26369" y="16075"/>
                  </a:cubicBezTo>
                  <a:cubicBezTo>
                    <a:pt x="26369" y="16075"/>
                    <a:pt x="26288" y="15512"/>
                    <a:pt x="26288" y="15432"/>
                  </a:cubicBezTo>
                  <a:cubicBezTo>
                    <a:pt x="26288" y="15351"/>
                    <a:pt x="26125" y="14789"/>
                    <a:pt x="26125" y="14789"/>
                  </a:cubicBezTo>
                  <a:cubicBezTo>
                    <a:pt x="26044" y="14146"/>
                    <a:pt x="26044" y="14146"/>
                    <a:pt x="26044" y="14146"/>
                  </a:cubicBezTo>
                  <a:cubicBezTo>
                    <a:pt x="25801" y="13503"/>
                    <a:pt x="25801" y="13503"/>
                    <a:pt x="25801" y="13503"/>
                  </a:cubicBezTo>
                  <a:cubicBezTo>
                    <a:pt x="25801" y="13503"/>
                    <a:pt x="25638" y="13101"/>
                    <a:pt x="25557" y="12940"/>
                  </a:cubicBezTo>
                  <a:cubicBezTo>
                    <a:pt x="25476" y="12779"/>
                    <a:pt x="25314" y="12458"/>
                    <a:pt x="25314" y="12458"/>
                  </a:cubicBezTo>
                  <a:cubicBezTo>
                    <a:pt x="25152" y="11895"/>
                    <a:pt x="25152" y="11895"/>
                    <a:pt x="25152" y="11895"/>
                  </a:cubicBezTo>
                  <a:cubicBezTo>
                    <a:pt x="24503" y="11734"/>
                    <a:pt x="24503" y="11734"/>
                    <a:pt x="24503" y="11734"/>
                  </a:cubicBezTo>
                  <a:cubicBezTo>
                    <a:pt x="23448" y="11413"/>
                    <a:pt x="23448" y="11413"/>
                    <a:pt x="23448" y="11413"/>
                  </a:cubicBezTo>
                  <a:cubicBezTo>
                    <a:pt x="22880" y="11172"/>
                    <a:pt x="22880" y="11172"/>
                    <a:pt x="22880" y="11172"/>
                  </a:cubicBezTo>
                  <a:cubicBezTo>
                    <a:pt x="22961" y="10931"/>
                    <a:pt x="22961" y="10931"/>
                    <a:pt x="22961" y="10931"/>
                  </a:cubicBezTo>
                  <a:cubicBezTo>
                    <a:pt x="23286" y="10850"/>
                    <a:pt x="23286" y="10850"/>
                    <a:pt x="23286" y="10850"/>
                  </a:cubicBezTo>
                  <a:cubicBezTo>
                    <a:pt x="23286" y="10850"/>
                    <a:pt x="23448" y="10850"/>
                    <a:pt x="23610" y="10850"/>
                  </a:cubicBezTo>
                  <a:cubicBezTo>
                    <a:pt x="23853" y="10850"/>
                    <a:pt x="24016" y="10850"/>
                    <a:pt x="24178" y="10850"/>
                  </a:cubicBezTo>
                  <a:cubicBezTo>
                    <a:pt x="24340" y="10850"/>
                    <a:pt x="24584" y="10850"/>
                    <a:pt x="24584" y="10850"/>
                  </a:cubicBezTo>
                  <a:cubicBezTo>
                    <a:pt x="24908" y="10448"/>
                    <a:pt x="24908" y="10448"/>
                    <a:pt x="24908" y="10448"/>
                  </a:cubicBezTo>
                  <a:cubicBezTo>
                    <a:pt x="26125" y="9805"/>
                    <a:pt x="26125" y="9805"/>
                    <a:pt x="26125" y="9805"/>
                  </a:cubicBezTo>
                  <a:cubicBezTo>
                    <a:pt x="26693" y="9725"/>
                    <a:pt x="26693" y="9725"/>
                    <a:pt x="26693" y="9725"/>
                  </a:cubicBezTo>
                  <a:cubicBezTo>
                    <a:pt x="27261" y="9725"/>
                    <a:pt x="27261" y="9725"/>
                    <a:pt x="27261" y="9725"/>
                  </a:cubicBezTo>
                  <a:cubicBezTo>
                    <a:pt x="27261" y="9725"/>
                    <a:pt x="27261" y="10046"/>
                    <a:pt x="27423" y="10127"/>
                  </a:cubicBezTo>
                  <a:cubicBezTo>
                    <a:pt x="27586" y="10207"/>
                    <a:pt x="27667" y="10207"/>
                    <a:pt x="27748" y="10288"/>
                  </a:cubicBezTo>
                  <a:cubicBezTo>
                    <a:pt x="27910" y="10288"/>
                    <a:pt x="28397" y="10368"/>
                    <a:pt x="28397" y="10368"/>
                  </a:cubicBezTo>
                  <a:cubicBezTo>
                    <a:pt x="28722" y="10529"/>
                    <a:pt x="28722" y="10529"/>
                    <a:pt x="28722" y="10529"/>
                  </a:cubicBezTo>
                  <a:cubicBezTo>
                    <a:pt x="29046" y="11011"/>
                    <a:pt x="29046" y="11011"/>
                    <a:pt x="29046" y="11011"/>
                  </a:cubicBezTo>
                  <a:cubicBezTo>
                    <a:pt x="29614" y="11332"/>
                    <a:pt x="29614" y="11332"/>
                    <a:pt x="29614" y="11332"/>
                  </a:cubicBezTo>
                  <a:cubicBezTo>
                    <a:pt x="29614" y="11332"/>
                    <a:pt x="29695" y="11574"/>
                    <a:pt x="29614" y="11654"/>
                  </a:cubicBezTo>
                  <a:cubicBezTo>
                    <a:pt x="29533" y="11734"/>
                    <a:pt x="29614" y="11975"/>
                    <a:pt x="29290" y="12136"/>
                  </a:cubicBezTo>
                  <a:cubicBezTo>
                    <a:pt x="28965" y="12297"/>
                    <a:pt x="28559" y="12618"/>
                    <a:pt x="28478" y="12618"/>
                  </a:cubicBezTo>
                  <a:cubicBezTo>
                    <a:pt x="28397" y="12699"/>
                    <a:pt x="28154" y="13020"/>
                    <a:pt x="28154" y="13020"/>
                  </a:cubicBezTo>
                  <a:cubicBezTo>
                    <a:pt x="27991" y="13342"/>
                    <a:pt x="27991" y="13342"/>
                    <a:pt x="27991" y="13342"/>
                  </a:cubicBezTo>
                  <a:cubicBezTo>
                    <a:pt x="28073" y="13583"/>
                    <a:pt x="28073" y="13583"/>
                    <a:pt x="28073" y="13583"/>
                  </a:cubicBezTo>
                  <a:cubicBezTo>
                    <a:pt x="28073" y="13583"/>
                    <a:pt x="28073" y="13663"/>
                    <a:pt x="28073" y="13744"/>
                  </a:cubicBezTo>
                  <a:cubicBezTo>
                    <a:pt x="27991" y="13904"/>
                    <a:pt x="27910" y="14146"/>
                    <a:pt x="27910" y="14146"/>
                  </a:cubicBezTo>
                  <a:cubicBezTo>
                    <a:pt x="27991" y="14547"/>
                    <a:pt x="27991" y="14547"/>
                    <a:pt x="27991" y="14547"/>
                  </a:cubicBezTo>
                  <a:cubicBezTo>
                    <a:pt x="27991" y="14547"/>
                    <a:pt x="28073" y="14708"/>
                    <a:pt x="28154" y="14869"/>
                  </a:cubicBezTo>
                  <a:cubicBezTo>
                    <a:pt x="28154" y="14949"/>
                    <a:pt x="28884" y="15110"/>
                    <a:pt x="28884" y="15110"/>
                  </a:cubicBezTo>
                  <a:cubicBezTo>
                    <a:pt x="29614" y="15190"/>
                    <a:pt x="29614" y="15190"/>
                    <a:pt x="29614" y="15190"/>
                  </a:cubicBezTo>
                  <a:cubicBezTo>
                    <a:pt x="30182" y="15753"/>
                    <a:pt x="30182" y="15753"/>
                    <a:pt x="30182" y="15753"/>
                  </a:cubicBezTo>
                  <a:cubicBezTo>
                    <a:pt x="30669" y="15994"/>
                    <a:pt x="30669" y="15994"/>
                    <a:pt x="30669" y="15994"/>
                  </a:cubicBezTo>
                  <a:cubicBezTo>
                    <a:pt x="31237" y="15914"/>
                    <a:pt x="31237" y="15914"/>
                    <a:pt x="31237" y="15914"/>
                  </a:cubicBezTo>
                  <a:cubicBezTo>
                    <a:pt x="31805" y="15512"/>
                    <a:pt x="31805" y="15512"/>
                    <a:pt x="31805" y="15512"/>
                  </a:cubicBezTo>
                  <a:cubicBezTo>
                    <a:pt x="32210" y="15271"/>
                    <a:pt x="32210" y="15271"/>
                    <a:pt x="32210" y="15271"/>
                  </a:cubicBezTo>
                  <a:cubicBezTo>
                    <a:pt x="32210" y="15271"/>
                    <a:pt x="32454" y="14949"/>
                    <a:pt x="32535" y="14869"/>
                  </a:cubicBezTo>
                  <a:cubicBezTo>
                    <a:pt x="32616" y="14789"/>
                    <a:pt x="32860" y="14547"/>
                    <a:pt x="32860" y="14547"/>
                  </a:cubicBezTo>
                  <a:cubicBezTo>
                    <a:pt x="32860" y="14547"/>
                    <a:pt x="33022" y="14387"/>
                    <a:pt x="33022" y="14306"/>
                  </a:cubicBezTo>
                  <a:cubicBezTo>
                    <a:pt x="33022" y="14226"/>
                    <a:pt x="32941" y="13583"/>
                    <a:pt x="32941" y="13583"/>
                  </a:cubicBezTo>
                  <a:cubicBezTo>
                    <a:pt x="32778" y="13101"/>
                    <a:pt x="32778" y="13101"/>
                    <a:pt x="32778" y="13101"/>
                  </a:cubicBezTo>
                  <a:cubicBezTo>
                    <a:pt x="32535" y="12538"/>
                    <a:pt x="32535" y="12538"/>
                    <a:pt x="32535" y="12538"/>
                  </a:cubicBezTo>
                  <a:cubicBezTo>
                    <a:pt x="32535" y="12538"/>
                    <a:pt x="32373" y="12297"/>
                    <a:pt x="32373" y="12136"/>
                  </a:cubicBezTo>
                  <a:cubicBezTo>
                    <a:pt x="32373" y="12056"/>
                    <a:pt x="32292" y="11734"/>
                    <a:pt x="32292" y="11734"/>
                  </a:cubicBezTo>
                  <a:cubicBezTo>
                    <a:pt x="31967" y="11413"/>
                    <a:pt x="31967" y="11413"/>
                    <a:pt x="31967" y="11413"/>
                  </a:cubicBezTo>
                  <a:cubicBezTo>
                    <a:pt x="32129" y="11091"/>
                    <a:pt x="32129" y="11091"/>
                    <a:pt x="32129" y="11091"/>
                  </a:cubicBezTo>
                  <a:cubicBezTo>
                    <a:pt x="32292" y="10850"/>
                    <a:pt x="32292" y="10850"/>
                    <a:pt x="32292" y="10850"/>
                  </a:cubicBezTo>
                  <a:cubicBezTo>
                    <a:pt x="32697" y="10368"/>
                    <a:pt x="32697" y="10368"/>
                    <a:pt x="32697" y="10368"/>
                  </a:cubicBezTo>
                  <a:cubicBezTo>
                    <a:pt x="32860" y="10046"/>
                    <a:pt x="32860" y="10046"/>
                    <a:pt x="32860" y="10046"/>
                  </a:cubicBezTo>
                  <a:cubicBezTo>
                    <a:pt x="32535" y="9645"/>
                    <a:pt x="32535" y="9645"/>
                    <a:pt x="32535" y="9645"/>
                  </a:cubicBezTo>
                  <a:cubicBezTo>
                    <a:pt x="32292" y="9564"/>
                    <a:pt x="32292" y="9564"/>
                    <a:pt x="32292" y="9564"/>
                  </a:cubicBezTo>
                  <a:cubicBezTo>
                    <a:pt x="32778" y="9323"/>
                    <a:pt x="32778" y="9323"/>
                    <a:pt x="32778" y="9323"/>
                  </a:cubicBezTo>
                  <a:cubicBezTo>
                    <a:pt x="33103" y="9162"/>
                    <a:pt x="33103" y="9162"/>
                    <a:pt x="33103" y="9162"/>
                  </a:cubicBezTo>
                  <a:cubicBezTo>
                    <a:pt x="33509" y="8198"/>
                    <a:pt x="33509" y="8198"/>
                    <a:pt x="33509" y="8198"/>
                  </a:cubicBezTo>
                  <a:cubicBezTo>
                    <a:pt x="33752" y="7635"/>
                    <a:pt x="33752" y="7635"/>
                    <a:pt x="33752" y="7635"/>
                  </a:cubicBezTo>
                  <a:cubicBezTo>
                    <a:pt x="34077" y="6751"/>
                    <a:pt x="34077" y="6751"/>
                    <a:pt x="34077" y="6751"/>
                  </a:cubicBezTo>
                  <a:cubicBezTo>
                    <a:pt x="34077" y="6751"/>
                    <a:pt x="34239" y="6108"/>
                    <a:pt x="34239" y="6028"/>
                  </a:cubicBezTo>
                  <a:cubicBezTo>
                    <a:pt x="34239" y="5947"/>
                    <a:pt x="34482" y="5787"/>
                    <a:pt x="34482" y="5787"/>
                  </a:cubicBezTo>
                  <a:cubicBezTo>
                    <a:pt x="34807" y="5385"/>
                    <a:pt x="34807" y="5385"/>
                    <a:pt x="34807" y="5385"/>
                  </a:cubicBezTo>
                  <a:cubicBezTo>
                    <a:pt x="35050" y="4902"/>
                    <a:pt x="35050" y="4902"/>
                    <a:pt x="35050" y="4902"/>
                  </a:cubicBezTo>
                  <a:cubicBezTo>
                    <a:pt x="35212" y="4581"/>
                    <a:pt x="35212" y="4581"/>
                    <a:pt x="35212" y="4581"/>
                  </a:cubicBezTo>
                  <a:cubicBezTo>
                    <a:pt x="35618" y="3938"/>
                    <a:pt x="35618" y="3938"/>
                    <a:pt x="35618" y="3938"/>
                  </a:cubicBezTo>
                  <a:cubicBezTo>
                    <a:pt x="35943" y="4099"/>
                    <a:pt x="35943" y="4099"/>
                    <a:pt x="35943" y="4099"/>
                  </a:cubicBezTo>
                  <a:cubicBezTo>
                    <a:pt x="35943" y="4099"/>
                    <a:pt x="36105" y="4259"/>
                    <a:pt x="36105" y="4420"/>
                  </a:cubicBezTo>
                  <a:cubicBezTo>
                    <a:pt x="36105" y="4581"/>
                    <a:pt x="36024" y="4661"/>
                    <a:pt x="36105" y="4661"/>
                  </a:cubicBezTo>
                  <a:cubicBezTo>
                    <a:pt x="36267" y="4661"/>
                    <a:pt x="36186" y="4661"/>
                    <a:pt x="36267" y="4581"/>
                  </a:cubicBezTo>
                  <a:cubicBezTo>
                    <a:pt x="36430" y="4420"/>
                    <a:pt x="36511" y="4099"/>
                    <a:pt x="36511" y="4018"/>
                  </a:cubicBezTo>
                  <a:cubicBezTo>
                    <a:pt x="36511" y="3938"/>
                    <a:pt x="36673" y="3938"/>
                    <a:pt x="36511" y="3858"/>
                  </a:cubicBezTo>
                  <a:cubicBezTo>
                    <a:pt x="36267" y="3777"/>
                    <a:pt x="35943" y="3616"/>
                    <a:pt x="35943" y="3616"/>
                  </a:cubicBezTo>
                  <a:cubicBezTo>
                    <a:pt x="35943" y="3616"/>
                    <a:pt x="35618" y="3536"/>
                    <a:pt x="35618" y="3456"/>
                  </a:cubicBezTo>
                  <a:cubicBezTo>
                    <a:pt x="35699" y="3375"/>
                    <a:pt x="35943" y="2652"/>
                    <a:pt x="35943" y="2652"/>
                  </a:cubicBezTo>
                  <a:cubicBezTo>
                    <a:pt x="36267" y="1848"/>
                    <a:pt x="36267" y="1848"/>
                    <a:pt x="36267" y="1848"/>
                  </a:cubicBezTo>
                  <a:cubicBezTo>
                    <a:pt x="36267" y="1366"/>
                    <a:pt x="36267" y="1366"/>
                    <a:pt x="36267" y="1366"/>
                  </a:cubicBezTo>
                  <a:cubicBezTo>
                    <a:pt x="36511" y="964"/>
                    <a:pt x="36511" y="964"/>
                    <a:pt x="36511" y="964"/>
                  </a:cubicBezTo>
                  <a:cubicBezTo>
                    <a:pt x="36754" y="643"/>
                    <a:pt x="36916" y="160"/>
                    <a:pt x="37322" y="0"/>
                  </a:cubicBezTo>
                  <a:cubicBezTo>
                    <a:pt x="120000" y="0"/>
                    <a:pt x="120000" y="0"/>
                    <a:pt x="120000" y="0"/>
                  </a:cubicBezTo>
                  <a:cubicBezTo>
                    <a:pt x="120000" y="59156"/>
                    <a:pt x="120000" y="59156"/>
                    <a:pt x="120000" y="59156"/>
                  </a:cubicBezTo>
                  <a:cubicBezTo>
                    <a:pt x="118864" y="59557"/>
                    <a:pt x="118864" y="59557"/>
                    <a:pt x="118864" y="59557"/>
                  </a:cubicBezTo>
                  <a:cubicBezTo>
                    <a:pt x="118701" y="59557"/>
                    <a:pt x="116430" y="59236"/>
                    <a:pt x="116511" y="59959"/>
                  </a:cubicBezTo>
                  <a:cubicBezTo>
                    <a:pt x="116592" y="60361"/>
                    <a:pt x="116997" y="60442"/>
                    <a:pt x="116997" y="60442"/>
                  </a:cubicBezTo>
                  <a:cubicBezTo>
                    <a:pt x="118052" y="61406"/>
                    <a:pt x="118052" y="61406"/>
                    <a:pt x="118052" y="61406"/>
                  </a:cubicBezTo>
                  <a:cubicBezTo>
                    <a:pt x="117971" y="61969"/>
                    <a:pt x="117971" y="61969"/>
                    <a:pt x="117971" y="61969"/>
                  </a:cubicBezTo>
                  <a:cubicBezTo>
                    <a:pt x="118620" y="62129"/>
                    <a:pt x="118620" y="62129"/>
                    <a:pt x="118620" y="62129"/>
                  </a:cubicBezTo>
                  <a:cubicBezTo>
                    <a:pt x="120000" y="62129"/>
                    <a:pt x="120000" y="62129"/>
                    <a:pt x="120000" y="62129"/>
                  </a:cubicBezTo>
                  <a:cubicBezTo>
                    <a:pt x="120000" y="63094"/>
                    <a:pt x="120000" y="63094"/>
                    <a:pt x="120000" y="63094"/>
                  </a:cubicBezTo>
                  <a:cubicBezTo>
                    <a:pt x="119188" y="63174"/>
                    <a:pt x="118296" y="63335"/>
                    <a:pt x="118133" y="63415"/>
                  </a:cubicBezTo>
                  <a:cubicBezTo>
                    <a:pt x="117241" y="64380"/>
                    <a:pt x="117241" y="64380"/>
                    <a:pt x="117241" y="64380"/>
                  </a:cubicBezTo>
                  <a:cubicBezTo>
                    <a:pt x="118296" y="65746"/>
                    <a:pt x="118296" y="65746"/>
                    <a:pt x="118296" y="65746"/>
                  </a:cubicBezTo>
                  <a:cubicBezTo>
                    <a:pt x="118215" y="66630"/>
                    <a:pt x="118215" y="66630"/>
                    <a:pt x="118215" y="66630"/>
                  </a:cubicBezTo>
                  <a:cubicBezTo>
                    <a:pt x="117322" y="67273"/>
                    <a:pt x="117322" y="67273"/>
                    <a:pt x="117322" y="67273"/>
                  </a:cubicBezTo>
                  <a:cubicBezTo>
                    <a:pt x="118052" y="67997"/>
                    <a:pt x="118052" y="67997"/>
                    <a:pt x="118052" y="67997"/>
                  </a:cubicBezTo>
                  <a:cubicBezTo>
                    <a:pt x="119350" y="67997"/>
                    <a:pt x="119350" y="67997"/>
                    <a:pt x="119350" y="67997"/>
                  </a:cubicBezTo>
                  <a:cubicBezTo>
                    <a:pt x="120000" y="68479"/>
                    <a:pt x="120000" y="68479"/>
                    <a:pt x="120000" y="68479"/>
                  </a:cubicBezTo>
                  <a:cubicBezTo>
                    <a:pt x="120000" y="72257"/>
                    <a:pt x="120000" y="72257"/>
                    <a:pt x="120000" y="72257"/>
                  </a:cubicBezTo>
                  <a:cubicBezTo>
                    <a:pt x="119756" y="72257"/>
                    <a:pt x="119432" y="72337"/>
                    <a:pt x="119026" y="72337"/>
                  </a:cubicBezTo>
                  <a:cubicBezTo>
                    <a:pt x="118458" y="73302"/>
                    <a:pt x="118458" y="73302"/>
                    <a:pt x="118458" y="73302"/>
                  </a:cubicBezTo>
                  <a:cubicBezTo>
                    <a:pt x="114320" y="72578"/>
                    <a:pt x="114320" y="72578"/>
                    <a:pt x="114320" y="72578"/>
                  </a:cubicBezTo>
                  <a:cubicBezTo>
                    <a:pt x="112941" y="71774"/>
                    <a:pt x="112941" y="71774"/>
                    <a:pt x="112941" y="71774"/>
                  </a:cubicBezTo>
                  <a:cubicBezTo>
                    <a:pt x="111886" y="72498"/>
                    <a:pt x="112129" y="72176"/>
                    <a:pt x="111237" y="73141"/>
                  </a:cubicBezTo>
                  <a:cubicBezTo>
                    <a:pt x="108803" y="72498"/>
                    <a:pt x="108803" y="72498"/>
                    <a:pt x="108803" y="72498"/>
                  </a:cubicBezTo>
                  <a:cubicBezTo>
                    <a:pt x="107261" y="73221"/>
                    <a:pt x="107261" y="73221"/>
                    <a:pt x="107261" y="73221"/>
                  </a:cubicBezTo>
                  <a:cubicBezTo>
                    <a:pt x="105476" y="74989"/>
                    <a:pt x="105476" y="74989"/>
                    <a:pt x="105476" y="74989"/>
                  </a:cubicBezTo>
                  <a:cubicBezTo>
                    <a:pt x="102474" y="74829"/>
                    <a:pt x="102474" y="74829"/>
                    <a:pt x="102474" y="74829"/>
                  </a:cubicBezTo>
                  <a:cubicBezTo>
                    <a:pt x="101825" y="73945"/>
                    <a:pt x="101825" y="73945"/>
                    <a:pt x="101825" y="73945"/>
                  </a:cubicBezTo>
                  <a:cubicBezTo>
                    <a:pt x="101663" y="74748"/>
                    <a:pt x="101663" y="74748"/>
                    <a:pt x="101663" y="74748"/>
                  </a:cubicBezTo>
                  <a:cubicBezTo>
                    <a:pt x="102312" y="75552"/>
                    <a:pt x="102312" y="75552"/>
                    <a:pt x="102312" y="75552"/>
                  </a:cubicBezTo>
                  <a:cubicBezTo>
                    <a:pt x="101176" y="76115"/>
                    <a:pt x="101176" y="76115"/>
                    <a:pt x="101176" y="76115"/>
                  </a:cubicBezTo>
                  <a:cubicBezTo>
                    <a:pt x="100770" y="74989"/>
                    <a:pt x="100770" y="74989"/>
                    <a:pt x="100770" y="74989"/>
                  </a:cubicBezTo>
                  <a:cubicBezTo>
                    <a:pt x="99797" y="73784"/>
                    <a:pt x="99797" y="73784"/>
                    <a:pt x="99797" y="73784"/>
                  </a:cubicBezTo>
                  <a:cubicBezTo>
                    <a:pt x="98336" y="73462"/>
                    <a:pt x="98336" y="73462"/>
                    <a:pt x="98336" y="73462"/>
                  </a:cubicBezTo>
                  <a:cubicBezTo>
                    <a:pt x="97525" y="72900"/>
                    <a:pt x="97525" y="72900"/>
                    <a:pt x="97525" y="72900"/>
                  </a:cubicBezTo>
                  <a:cubicBezTo>
                    <a:pt x="97363" y="72819"/>
                    <a:pt x="94361" y="73141"/>
                    <a:pt x="93793" y="73221"/>
                  </a:cubicBezTo>
                  <a:cubicBezTo>
                    <a:pt x="93062" y="72739"/>
                    <a:pt x="92981" y="72739"/>
                    <a:pt x="92170" y="72337"/>
                  </a:cubicBezTo>
                  <a:cubicBezTo>
                    <a:pt x="91359" y="72980"/>
                    <a:pt x="91359" y="72980"/>
                    <a:pt x="91359" y="72980"/>
                  </a:cubicBezTo>
                  <a:cubicBezTo>
                    <a:pt x="91359" y="72980"/>
                    <a:pt x="90953" y="73703"/>
                    <a:pt x="90304" y="73703"/>
                  </a:cubicBezTo>
                  <a:cubicBezTo>
                    <a:pt x="89574" y="73703"/>
                    <a:pt x="89655" y="72739"/>
                    <a:pt x="89655" y="72739"/>
                  </a:cubicBezTo>
                  <a:cubicBezTo>
                    <a:pt x="88600" y="72900"/>
                    <a:pt x="88600" y="72900"/>
                    <a:pt x="88600" y="72900"/>
                  </a:cubicBezTo>
                  <a:cubicBezTo>
                    <a:pt x="87221" y="74829"/>
                    <a:pt x="87221" y="74829"/>
                    <a:pt x="87221" y="74829"/>
                  </a:cubicBezTo>
                  <a:cubicBezTo>
                    <a:pt x="85517" y="76275"/>
                    <a:pt x="85517" y="76275"/>
                    <a:pt x="85517" y="76275"/>
                  </a:cubicBezTo>
                  <a:cubicBezTo>
                    <a:pt x="84543" y="77722"/>
                    <a:pt x="84543" y="77722"/>
                    <a:pt x="84543" y="77722"/>
                  </a:cubicBezTo>
                  <a:cubicBezTo>
                    <a:pt x="82677" y="78446"/>
                    <a:pt x="82677" y="78446"/>
                    <a:pt x="82677" y="78446"/>
                  </a:cubicBezTo>
                  <a:cubicBezTo>
                    <a:pt x="82758" y="79089"/>
                    <a:pt x="82758" y="79089"/>
                    <a:pt x="82758" y="79089"/>
                  </a:cubicBezTo>
                  <a:cubicBezTo>
                    <a:pt x="84624" y="80696"/>
                    <a:pt x="84624" y="80696"/>
                    <a:pt x="84624" y="80696"/>
                  </a:cubicBezTo>
                  <a:cubicBezTo>
                    <a:pt x="83326" y="81580"/>
                    <a:pt x="83326" y="81580"/>
                    <a:pt x="83326" y="81580"/>
                  </a:cubicBezTo>
                  <a:cubicBezTo>
                    <a:pt x="81379" y="79571"/>
                    <a:pt x="82109" y="81098"/>
                    <a:pt x="79675" y="79249"/>
                  </a:cubicBezTo>
                  <a:cubicBezTo>
                    <a:pt x="79269" y="80696"/>
                    <a:pt x="79188" y="80294"/>
                    <a:pt x="79432" y="81500"/>
                  </a:cubicBezTo>
                  <a:cubicBezTo>
                    <a:pt x="78377" y="82223"/>
                    <a:pt x="78377" y="82223"/>
                    <a:pt x="78377" y="82223"/>
                  </a:cubicBezTo>
                  <a:cubicBezTo>
                    <a:pt x="78945" y="84393"/>
                    <a:pt x="78539" y="83670"/>
                    <a:pt x="79918" y="85117"/>
                  </a:cubicBezTo>
                  <a:cubicBezTo>
                    <a:pt x="79107" y="86805"/>
                    <a:pt x="79269" y="86081"/>
                    <a:pt x="79350" y="88091"/>
                  </a:cubicBezTo>
                  <a:cubicBezTo>
                    <a:pt x="81217" y="88653"/>
                    <a:pt x="81217" y="88653"/>
                    <a:pt x="81217" y="88653"/>
                  </a:cubicBezTo>
                  <a:cubicBezTo>
                    <a:pt x="81703" y="89778"/>
                    <a:pt x="81703" y="89778"/>
                    <a:pt x="81703" y="89778"/>
                  </a:cubicBezTo>
                  <a:cubicBezTo>
                    <a:pt x="82920" y="90341"/>
                    <a:pt x="82920" y="90341"/>
                    <a:pt x="82920" y="90341"/>
                  </a:cubicBezTo>
                  <a:cubicBezTo>
                    <a:pt x="84137" y="89537"/>
                    <a:pt x="84137" y="89537"/>
                    <a:pt x="84137" y="89537"/>
                  </a:cubicBezTo>
                  <a:cubicBezTo>
                    <a:pt x="85922" y="90421"/>
                    <a:pt x="85922" y="90421"/>
                    <a:pt x="85922" y="90421"/>
                  </a:cubicBezTo>
                  <a:cubicBezTo>
                    <a:pt x="88275" y="92190"/>
                    <a:pt x="88275" y="92190"/>
                    <a:pt x="88275" y="92190"/>
                  </a:cubicBezTo>
                  <a:cubicBezTo>
                    <a:pt x="89655" y="93878"/>
                    <a:pt x="89655" y="93878"/>
                    <a:pt x="89655" y="93878"/>
                  </a:cubicBezTo>
                  <a:cubicBezTo>
                    <a:pt x="88843" y="93235"/>
                    <a:pt x="88843" y="93235"/>
                    <a:pt x="88843" y="93235"/>
                  </a:cubicBezTo>
                  <a:cubicBezTo>
                    <a:pt x="88356" y="93476"/>
                    <a:pt x="88356" y="93476"/>
                    <a:pt x="88356" y="93476"/>
                  </a:cubicBezTo>
                  <a:cubicBezTo>
                    <a:pt x="88681" y="94038"/>
                    <a:pt x="88681" y="94038"/>
                    <a:pt x="88681" y="94038"/>
                  </a:cubicBezTo>
                  <a:cubicBezTo>
                    <a:pt x="90385" y="94521"/>
                    <a:pt x="90385" y="94521"/>
                    <a:pt x="90385" y="94521"/>
                  </a:cubicBezTo>
                  <a:cubicBezTo>
                    <a:pt x="90304" y="95807"/>
                    <a:pt x="90304" y="95807"/>
                    <a:pt x="90304" y="95807"/>
                  </a:cubicBezTo>
                  <a:cubicBezTo>
                    <a:pt x="89006" y="100629"/>
                    <a:pt x="89006" y="100629"/>
                    <a:pt x="89006" y="100629"/>
                  </a:cubicBezTo>
                  <a:cubicBezTo>
                    <a:pt x="87951" y="102880"/>
                    <a:pt x="87951" y="102880"/>
                    <a:pt x="87951" y="102880"/>
                  </a:cubicBezTo>
                  <a:cubicBezTo>
                    <a:pt x="87707" y="104246"/>
                    <a:pt x="87707" y="104246"/>
                    <a:pt x="87707" y="104246"/>
                  </a:cubicBezTo>
                  <a:cubicBezTo>
                    <a:pt x="87545" y="105612"/>
                    <a:pt x="87545" y="105612"/>
                    <a:pt x="87545" y="105612"/>
                  </a:cubicBezTo>
                  <a:cubicBezTo>
                    <a:pt x="87870" y="106738"/>
                    <a:pt x="87870" y="106738"/>
                    <a:pt x="87870" y="106738"/>
                  </a:cubicBezTo>
                  <a:cubicBezTo>
                    <a:pt x="87870" y="106738"/>
                    <a:pt x="87870" y="107059"/>
                    <a:pt x="88194" y="107381"/>
                  </a:cubicBezTo>
                  <a:cubicBezTo>
                    <a:pt x="88519" y="107702"/>
                    <a:pt x="88600" y="108024"/>
                    <a:pt x="89006" y="108345"/>
                  </a:cubicBezTo>
                  <a:cubicBezTo>
                    <a:pt x="89411" y="108586"/>
                    <a:pt x="89249" y="108747"/>
                    <a:pt x="90709" y="108827"/>
                  </a:cubicBezTo>
                  <a:cubicBezTo>
                    <a:pt x="92089" y="108988"/>
                    <a:pt x="90791" y="109631"/>
                    <a:pt x="90872" y="109872"/>
                  </a:cubicBezTo>
                  <a:cubicBezTo>
                    <a:pt x="90953" y="110033"/>
                    <a:pt x="91034" y="111158"/>
                    <a:pt x="91602" y="112283"/>
                  </a:cubicBezTo>
                  <a:cubicBezTo>
                    <a:pt x="92170" y="113409"/>
                    <a:pt x="92494" y="113248"/>
                    <a:pt x="93387" y="113730"/>
                  </a:cubicBezTo>
                  <a:cubicBezTo>
                    <a:pt x="94279" y="114132"/>
                    <a:pt x="93874" y="114293"/>
                    <a:pt x="94442" y="115418"/>
                  </a:cubicBezTo>
                  <a:cubicBezTo>
                    <a:pt x="95010" y="116463"/>
                    <a:pt x="96389" y="115981"/>
                    <a:pt x="96632" y="115981"/>
                  </a:cubicBezTo>
                  <a:cubicBezTo>
                    <a:pt x="96795" y="115981"/>
                    <a:pt x="96957" y="116222"/>
                    <a:pt x="97200" y="116543"/>
                  </a:cubicBezTo>
                  <a:cubicBezTo>
                    <a:pt x="97200" y="116543"/>
                    <a:pt x="97200" y="116543"/>
                    <a:pt x="97200" y="116543"/>
                  </a:cubicBezTo>
                  <a:cubicBezTo>
                    <a:pt x="97200" y="116543"/>
                    <a:pt x="96713" y="117026"/>
                    <a:pt x="96551" y="117106"/>
                  </a:cubicBezTo>
                  <a:cubicBezTo>
                    <a:pt x="96470" y="117186"/>
                    <a:pt x="96389" y="117267"/>
                    <a:pt x="96308" y="117347"/>
                  </a:cubicBezTo>
                  <a:cubicBezTo>
                    <a:pt x="96227" y="117508"/>
                    <a:pt x="96470" y="117588"/>
                    <a:pt x="96308" y="117669"/>
                  </a:cubicBezTo>
                  <a:cubicBezTo>
                    <a:pt x="96146" y="117749"/>
                    <a:pt x="95983" y="118070"/>
                    <a:pt x="95983" y="118231"/>
                  </a:cubicBezTo>
                  <a:cubicBezTo>
                    <a:pt x="96064" y="118392"/>
                    <a:pt x="95902" y="118633"/>
                    <a:pt x="95902" y="118633"/>
                  </a:cubicBezTo>
                  <a:cubicBezTo>
                    <a:pt x="95902" y="118633"/>
                    <a:pt x="95578" y="119035"/>
                    <a:pt x="95172" y="119035"/>
                  </a:cubicBezTo>
                  <a:cubicBezTo>
                    <a:pt x="94847" y="119115"/>
                    <a:pt x="94604" y="118955"/>
                    <a:pt x="94279" y="118874"/>
                  </a:cubicBezTo>
                  <a:cubicBezTo>
                    <a:pt x="93955" y="118794"/>
                    <a:pt x="93955" y="118794"/>
                    <a:pt x="93955" y="118794"/>
                  </a:cubicBezTo>
                  <a:cubicBezTo>
                    <a:pt x="93955" y="118794"/>
                    <a:pt x="93711" y="118794"/>
                    <a:pt x="93387" y="118713"/>
                  </a:cubicBezTo>
                  <a:cubicBezTo>
                    <a:pt x="93062" y="118553"/>
                    <a:pt x="93306" y="118553"/>
                    <a:pt x="93306" y="118553"/>
                  </a:cubicBezTo>
                  <a:cubicBezTo>
                    <a:pt x="92981" y="118231"/>
                    <a:pt x="92981" y="118231"/>
                    <a:pt x="92981" y="118231"/>
                  </a:cubicBezTo>
                  <a:cubicBezTo>
                    <a:pt x="92657" y="117829"/>
                    <a:pt x="92657" y="117829"/>
                    <a:pt x="92657" y="117829"/>
                  </a:cubicBezTo>
                  <a:cubicBezTo>
                    <a:pt x="92657" y="117829"/>
                    <a:pt x="92576" y="117749"/>
                    <a:pt x="92576" y="117588"/>
                  </a:cubicBezTo>
                  <a:cubicBezTo>
                    <a:pt x="92494" y="117427"/>
                    <a:pt x="92494" y="117588"/>
                    <a:pt x="92332" y="117588"/>
                  </a:cubicBezTo>
                  <a:cubicBezTo>
                    <a:pt x="92170" y="117588"/>
                    <a:pt x="92089" y="117669"/>
                    <a:pt x="91926" y="117588"/>
                  </a:cubicBezTo>
                  <a:cubicBezTo>
                    <a:pt x="91845" y="117508"/>
                    <a:pt x="91845" y="117427"/>
                    <a:pt x="91845" y="117347"/>
                  </a:cubicBezTo>
                  <a:cubicBezTo>
                    <a:pt x="91845" y="117267"/>
                    <a:pt x="91602" y="117106"/>
                    <a:pt x="91359" y="117106"/>
                  </a:cubicBezTo>
                  <a:cubicBezTo>
                    <a:pt x="91115" y="117026"/>
                    <a:pt x="91196" y="116865"/>
                    <a:pt x="90872" y="116865"/>
                  </a:cubicBezTo>
                  <a:cubicBezTo>
                    <a:pt x="90547" y="116865"/>
                    <a:pt x="90791" y="116624"/>
                    <a:pt x="90791" y="116463"/>
                  </a:cubicBezTo>
                  <a:cubicBezTo>
                    <a:pt x="90709" y="116383"/>
                    <a:pt x="90466" y="116624"/>
                    <a:pt x="90385" y="116704"/>
                  </a:cubicBezTo>
                  <a:cubicBezTo>
                    <a:pt x="90304" y="116784"/>
                    <a:pt x="90223" y="116945"/>
                    <a:pt x="90060" y="116945"/>
                  </a:cubicBezTo>
                  <a:cubicBezTo>
                    <a:pt x="89979" y="117026"/>
                    <a:pt x="89898" y="116543"/>
                    <a:pt x="89898" y="116543"/>
                  </a:cubicBezTo>
                  <a:cubicBezTo>
                    <a:pt x="89898" y="116543"/>
                    <a:pt x="89898" y="116543"/>
                    <a:pt x="89574" y="116543"/>
                  </a:cubicBezTo>
                  <a:cubicBezTo>
                    <a:pt x="89168" y="116543"/>
                    <a:pt x="89411" y="116704"/>
                    <a:pt x="89411" y="116704"/>
                  </a:cubicBezTo>
                  <a:cubicBezTo>
                    <a:pt x="89168" y="117267"/>
                    <a:pt x="89168" y="117267"/>
                    <a:pt x="89168" y="117267"/>
                  </a:cubicBezTo>
                  <a:cubicBezTo>
                    <a:pt x="88762" y="117588"/>
                    <a:pt x="88762" y="117588"/>
                    <a:pt x="88762" y="117588"/>
                  </a:cubicBezTo>
                  <a:cubicBezTo>
                    <a:pt x="88762" y="117588"/>
                    <a:pt x="88843" y="117829"/>
                    <a:pt x="88924" y="117990"/>
                  </a:cubicBezTo>
                  <a:cubicBezTo>
                    <a:pt x="88924" y="118151"/>
                    <a:pt x="89168" y="118231"/>
                    <a:pt x="89168" y="118231"/>
                  </a:cubicBezTo>
                  <a:cubicBezTo>
                    <a:pt x="89168" y="118231"/>
                    <a:pt x="89411" y="118392"/>
                    <a:pt x="89655" y="118553"/>
                  </a:cubicBezTo>
                  <a:cubicBezTo>
                    <a:pt x="89898" y="118713"/>
                    <a:pt x="89817" y="118713"/>
                    <a:pt x="89979" y="118713"/>
                  </a:cubicBezTo>
                  <a:cubicBezTo>
                    <a:pt x="90141" y="118794"/>
                    <a:pt x="90385" y="118874"/>
                    <a:pt x="90709" y="119035"/>
                  </a:cubicBezTo>
                  <a:cubicBezTo>
                    <a:pt x="91034" y="119115"/>
                    <a:pt x="90872" y="119035"/>
                    <a:pt x="91359" y="119437"/>
                  </a:cubicBezTo>
                  <a:cubicBezTo>
                    <a:pt x="91764" y="119758"/>
                    <a:pt x="91277" y="119437"/>
                    <a:pt x="91196" y="119678"/>
                  </a:cubicBezTo>
                  <a:cubicBezTo>
                    <a:pt x="91115" y="120000"/>
                    <a:pt x="90628" y="119356"/>
                    <a:pt x="90304" y="119517"/>
                  </a:cubicBezTo>
                  <a:cubicBezTo>
                    <a:pt x="89979" y="119598"/>
                    <a:pt x="89898" y="119356"/>
                    <a:pt x="89655" y="119437"/>
                  </a:cubicBezTo>
                  <a:cubicBezTo>
                    <a:pt x="89655" y="119437"/>
                    <a:pt x="89655" y="119437"/>
                    <a:pt x="89655" y="119437"/>
                  </a:cubicBezTo>
                  <a:cubicBezTo>
                    <a:pt x="89574" y="119437"/>
                    <a:pt x="89574" y="119437"/>
                    <a:pt x="89574" y="119437"/>
                  </a:cubicBezTo>
                  <a:cubicBezTo>
                    <a:pt x="89574" y="119356"/>
                    <a:pt x="89492" y="119276"/>
                    <a:pt x="89492" y="119196"/>
                  </a:cubicBezTo>
                  <a:cubicBezTo>
                    <a:pt x="89411" y="119115"/>
                    <a:pt x="89006" y="119115"/>
                    <a:pt x="89006" y="119115"/>
                  </a:cubicBezTo>
                  <a:cubicBezTo>
                    <a:pt x="88681" y="119035"/>
                    <a:pt x="88681" y="119035"/>
                    <a:pt x="88681" y="119035"/>
                  </a:cubicBezTo>
                  <a:cubicBezTo>
                    <a:pt x="88438" y="118955"/>
                    <a:pt x="88438" y="118955"/>
                    <a:pt x="88438" y="118955"/>
                  </a:cubicBezTo>
                  <a:cubicBezTo>
                    <a:pt x="88194" y="118553"/>
                    <a:pt x="88194" y="118553"/>
                    <a:pt x="88194" y="118553"/>
                  </a:cubicBezTo>
                  <a:cubicBezTo>
                    <a:pt x="87951" y="118392"/>
                    <a:pt x="87951" y="118392"/>
                    <a:pt x="87951" y="118392"/>
                  </a:cubicBezTo>
                  <a:cubicBezTo>
                    <a:pt x="87707" y="118070"/>
                    <a:pt x="87707" y="118070"/>
                    <a:pt x="87707" y="118070"/>
                  </a:cubicBezTo>
                  <a:cubicBezTo>
                    <a:pt x="87789" y="117910"/>
                    <a:pt x="87789" y="117910"/>
                    <a:pt x="87789" y="117910"/>
                  </a:cubicBezTo>
                  <a:cubicBezTo>
                    <a:pt x="88032" y="117588"/>
                    <a:pt x="88032" y="117588"/>
                    <a:pt x="88032" y="117588"/>
                  </a:cubicBezTo>
                  <a:cubicBezTo>
                    <a:pt x="88032" y="117588"/>
                    <a:pt x="88113" y="117588"/>
                    <a:pt x="88194" y="117427"/>
                  </a:cubicBezTo>
                  <a:cubicBezTo>
                    <a:pt x="88356" y="117186"/>
                    <a:pt x="88194" y="117186"/>
                    <a:pt x="88194" y="117186"/>
                  </a:cubicBezTo>
                  <a:cubicBezTo>
                    <a:pt x="88194" y="117186"/>
                    <a:pt x="87870" y="117026"/>
                    <a:pt x="87707" y="116945"/>
                  </a:cubicBezTo>
                  <a:cubicBezTo>
                    <a:pt x="87545" y="116865"/>
                    <a:pt x="87302" y="117106"/>
                    <a:pt x="87302" y="117106"/>
                  </a:cubicBezTo>
                  <a:cubicBezTo>
                    <a:pt x="86815" y="117026"/>
                    <a:pt x="86815" y="117026"/>
                    <a:pt x="86815" y="117026"/>
                  </a:cubicBezTo>
                  <a:cubicBezTo>
                    <a:pt x="86409" y="117026"/>
                    <a:pt x="86409" y="117026"/>
                    <a:pt x="86409" y="117026"/>
                  </a:cubicBezTo>
                  <a:cubicBezTo>
                    <a:pt x="86085" y="116704"/>
                    <a:pt x="86085" y="116704"/>
                    <a:pt x="86085" y="116704"/>
                  </a:cubicBezTo>
                  <a:cubicBezTo>
                    <a:pt x="85517" y="116543"/>
                    <a:pt x="85517" y="116543"/>
                    <a:pt x="85517" y="116543"/>
                  </a:cubicBezTo>
                  <a:cubicBezTo>
                    <a:pt x="85192" y="116383"/>
                    <a:pt x="85192" y="116383"/>
                    <a:pt x="85192" y="116383"/>
                  </a:cubicBezTo>
                  <a:cubicBezTo>
                    <a:pt x="85192" y="116383"/>
                    <a:pt x="85192" y="115740"/>
                    <a:pt x="85192" y="115659"/>
                  </a:cubicBezTo>
                  <a:cubicBezTo>
                    <a:pt x="85192" y="115498"/>
                    <a:pt x="85192" y="115257"/>
                    <a:pt x="85192" y="115257"/>
                  </a:cubicBezTo>
                  <a:cubicBezTo>
                    <a:pt x="85192" y="115257"/>
                    <a:pt x="84705" y="115177"/>
                    <a:pt x="84462" y="115257"/>
                  </a:cubicBezTo>
                  <a:cubicBezTo>
                    <a:pt x="84300" y="115338"/>
                    <a:pt x="84056" y="115257"/>
                    <a:pt x="84056" y="115257"/>
                  </a:cubicBezTo>
                  <a:cubicBezTo>
                    <a:pt x="84056" y="115257"/>
                    <a:pt x="83407" y="115177"/>
                    <a:pt x="83326" y="115016"/>
                  </a:cubicBezTo>
                  <a:cubicBezTo>
                    <a:pt x="83326" y="114855"/>
                    <a:pt x="83326" y="114936"/>
                    <a:pt x="83245" y="114936"/>
                  </a:cubicBezTo>
                  <a:cubicBezTo>
                    <a:pt x="83083" y="114936"/>
                    <a:pt x="82596" y="114936"/>
                    <a:pt x="82596" y="114936"/>
                  </a:cubicBezTo>
                  <a:cubicBezTo>
                    <a:pt x="82109" y="114775"/>
                    <a:pt x="82109" y="114775"/>
                    <a:pt x="82109" y="114775"/>
                  </a:cubicBezTo>
                  <a:cubicBezTo>
                    <a:pt x="82109" y="115498"/>
                    <a:pt x="82109" y="115498"/>
                    <a:pt x="82109" y="115498"/>
                  </a:cubicBezTo>
                  <a:cubicBezTo>
                    <a:pt x="82028" y="115338"/>
                    <a:pt x="82028" y="115338"/>
                    <a:pt x="82028" y="115338"/>
                  </a:cubicBezTo>
                  <a:cubicBezTo>
                    <a:pt x="81217" y="115257"/>
                    <a:pt x="81217" y="115257"/>
                    <a:pt x="81217" y="115257"/>
                  </a:cubicBezTo>
                  <a:cubicBezTo>
                    <a:pt x="80730" y="115498"/>
                    <a:pt x="80730" y="115498"/>
                    <a:pt x="80730" y="115498"/>
                  </a:cubicBezTo>
                  <a:cubicBezTo>
                    <a:pt x="80324" y="115659"/>
                    <a:pt x="80324" y="115659"/>
                    <a:pt x="80324" y="115659"/>
                  </a:cubicBezTo>
                  <a:cubicBezTo>
                    <a:pt x="80324" y="115900"/>
                    <a:pt x="80324" y="115900"/>
                    <a:pt x="80324" y="115900"/>
                  </a:cubicBezTo>
                  <a:cubicBezTo>
                    <a:pt x="80162" y="116141"/>
                    <a:pt x="80162" y="116141"/>
                    <a:pt x="80162" y="116141"/>
                  </a:cubicBezTo>
                  <a:cubicBezTo>
                    <a:pt x="80162" y="116141"/>
                    <a:pt x="79918" y="116222"/>
                    <a:pt x="79756" y="116222"/>
                  </a:cubicBezTo>
                  <a:cubicBezTo>
                    <a:pt x="79756" y="116302"/>
                    <a:pt x="79675" y="116463"/>
                    <a:pt x="79675" y="116543"/>
                  </a:cubicBezTo>
                  <a:cubicBezTo>
                    <a:pt x="79594" y="116624"/>
                    <a:pt x="79432" y="116624"/>
                    <a:pt x="79432" y="116624"/>
                  </a:cubicBezTo>
                  <a:cubicBezTo>
                    <a:pt x="79107" y="116543"/>
                    <a:pt x="79107" y="116543"/>
                    <a:pt x="79107" y="116543"/>
                  </a:cubicBezTo>
                  <a:cubicBezTo>
                    <a:pt x="78864" y="116543"/>
                    <a:pt x="78864" y="116543"/>
                    <a:pt x="78864" y="116543"/>
                  </a:cubicBezTo>
                  <a:cubicBezTo>
                    <a:pt x="78701" y="116383"/>
                    <a:pt x="78701" y="116383"/>
                    <a:pt x="78701" y="116383"/>
                  </a:cubicBezTo>
                  <a:cubicBezTo>
                    <a:pt x="78864" y="116061"/>
                    <a:pt x="78864" y="116061"/>
                    <a:pt x="78864" y="116061"/>
                  </a:cubicBezTo>
                  <a:cubicBezTo>
                    <a:pt x="78864" y="115900"/>
                    <a:pt x="78864" y="115900"/>
                    <a:pt x="78864" y="115900"/>
                  </a:cubicBezTo>
                  <a:cubicBezTo>
                    <a:pt x="78864" y="115900"/>
                    <a:pt x="78864" y="115900"/>
                    <a:pt x="78864" y="115900"/>
                  </a:cubicBezTo>
                  <a:cubicBezTo>
                    <a:pt x="78864" y="115900"/>
                    <a:pt x="78864" y="115900"/>
                    <a:pt x="78864" y="115900"/>
                  </a:cubicBezTo>
                  <a:cubicBezTo>
                    <a:pt x="78377" y="115900"/>
                    <a:pt x="78377" y="115900"/>
                    <a:pt x="78377" y="115900"/>
                  </a:cubicBezTo>
                  <a:cubicBezTo>
                    <a:pt x="77890" y="115740"/>
                    <a:pt x="77890" y="115740"/>
                    <a:pt x="77890" y="115740"/>
                  </a:cubicBezTo>
                  <a:cubicBezTo>
                    <a:pt x="76835" y="115659"/>
                    <a:pt x="76835" y="115659"/>
                    <a:pt x="76835" y="115659"/>
                  </a:cubicBezTo>
                  <a:cubicBezTo>
                    <a:pt x="76186" y="115498"/>
                    <a:pt x="76186" y="115498"/>
                    <a:pt x="76186" y="115498"/>
                  </a:cubicBezTo>
                  <a:cubicBezTo>
                    <a:pt x="75780" y="115097"/>
                    <a:pt x="75780" y="115097"/>
                    <a:pt x="75780" y="115097"/>
                  </a:cubicBezTo>
                  <a:cubicBezTo>
                    <a:pt x="75131" y="114936"/>
                    <a:pt x="75131" y="114936"/>
                    <a:pt x="75131" y="114936"/>
                  </a:cubicBezTo>
                  <a:cubicBezTo>
                    <a:pt x="74563" y="115338"/>
                    <a:pt x="74563" y="115338"/>
                    <a:pt x="74563" y="115338"/>
                  </a:cubicBezTo>
                  <a:cubicBezTo>
                    <a:pt x="74563" y="115338"/>
                    <a:pt x="73995" y="115097"/>
                    <a:pt x="73752" y="115097"/>
                  </a:cubicBezTo>
                  <a:cubicBezTo>
                    <a:pt x="73590" y="115177"/>
                    <a:pt x="73265" y="115257"/>
                    <a:pt x="73184" y="115338"/>
                  </a:cubicBezTo>
                  <a:cubicBezTo>
                    <a:pt x="73103" y="115338"/>
                    <a:pt x="73103" y="115418"/>
                    <a:pt x="73022" y="115418"/>
                  </a:cubicBezTo>
                  <a:cubicBezTo>
                    <a:pt x="73022" y="115418"/>
                    <a:pt x="73022" y="115418"/>
                    <a:pt x="73022" y="115418"/>
                  </a:cubicBezTo>
                  <a:cubicBezTo>
                    <a:pt x="73022" y="115418"/>
                    <a:pt x="73022" y="115418"/>
                    <a:pt x="73022" y="115418"/>
                  </a:cubicBezTo>
                  <a:cubicBezTo>
                    <a:pt x="73022" y="115418"/>
                    <a:pt x="73022" y="115418"/>
                    <a:pt x="73022" y="115418"/>
                  </a:cubicBezTo>
                  <a:cubicBezTo>
                    <a:pt x="73022" y="115498"/>
                    <a:pt x="73022" y="115498"/>
                    <a:pt x="73022" y="115498"/>
                  </a:cubicBezTo>
                  <a:cubicBezTo>
                    <a:pt x="73022" y="115498"/>
                    <a:pt x="73022" y="115498"/>
                    <a:pt x="73022" y="115498"/>
                  </a:cubicBezTo>
                  <a:cubicBezTo>
                    <a:pt x="73022" y="115498"/>
                    <a:pt x="73022" y="115498"/>
                    <a:pt x="73022" y="115498"/>
                  </a:cubicBezTo>
                  <a:cubicBezTo>
                    <a:pt x="73022" y="115498"/>
                    <a:pt x="73022" y="115498"/>
                    <a:pt x="73022" y="115498"/>
                  </a:cubicBezTo>
                  <a:cubicBezTo>
                    <a:pt x="73022" y="115498"/>
                    <a:pt x="73022" y="115498"/>
                    <a:pt x="73022" y="115498"/>
                  </a:cubicBezTo>
                  <a:cubicBezTo>
                    <a:pt x="73022" y="115498"/>
                    <a:pt x="73022" y="115498"/>
                    <a:pt x="73022"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498"/>
                    <a:pt x="72941" y="115498"/>
                    <a:pt x="72941" y="115498"/>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941" y="115579"/>
                    <a:pt x="72941" y="115579"/>
                    <a:pt x="72941"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860" y="115579"/>
                    <a:pt x="72860" y="115579"/>
                    <a:pt x="72860" y="115579"/>
                  </a:cubicBezTo>
                  <a:cubicBezTo>
                    <a:pt x="72697" y="115659"/>
                    <a:pt x="72535" y="115579"/>
                    <a:pt x="72373" y="115579"/>
                  </a:cubicBezTo>
                  <a:cubicBezTo>
                    <a:pt x="72292" y="115659"/>
                    <a:pt x="72210" y="115740"/>
                    <a:pt x="72048" y="115740"/>
                  </a:cubicBezTo>
                  <a:cubicBezTo>
                    <a:pt x="71886" y="115740"/>
                    <a:pt x="71805" y="115659"/>
                    <a:pt x="71643" y="115659"/>
                  </a:cubicBezTo>
                  <a:cubicBezTo>
                    <a:pt x="71561" y="115740"/>
                    <a:pt x="71480" y="115820"/>
                    <a:pt x="71318" y="115820"/>
                  </a:cubicBezTo>
                  <a:cubicBezTo>
                    <a:pt x="71156" y="115820"/>
                    <a:pt x="71075" y="115659"/>
                    <a:pt x="71075" y="115659"/>
                  </a:cubicBezTo>
                  <a:cubicBezTo>
                    <a:pt x="70831" y="115659"/>
                    <a:pt x="70831" y="115659"/>
                    <a:pt x="70831" y="115659"/>
                  </a:cubicBezTo>
                  <a:cubicBezTo>
                    <a:pt x="70588" y="115418"/>
                    <a:pt x="70588" y="115418"/>
                    <a:pt x="70588" y="115418"/>
                  </a:cubicBezTo>
                  <a:cubicBezTo>
                    <a:pt x="70588" y="115418"/>
                    <a:pt x="70507" y="115579"/>
                    <a:pt x="70263" y="115579"/>
                  </a:cubicBezTo>
                  <a:cubicBezTo>
                    <a:pt x="70101" y="115498"/>
                    <a:pt x="69939" y="115418"/>
                    <a:pt x="69776" y="115498"/>
                  </a:cubicBezTo>
                  <a:cubicBezTo>
                    <a:pt x="69614" y="115498"/>
                    <a:pt x="69371" y="115579"/>
                    <a:pt x="69371" y="115579"/>
                  </a:cubicBezTo>
                  <a:cubicBezTo>
                    <a:pt x="68722" y="115338"/>
                    <a:pt x="68722" y="115338"/>
                    <a:pt x="68722" y="115338"/>
                  </a:cubicBezTo>
                  <a:cubicBezTo>
                    <a:pt x="68316" y="115257"/>
                    <a:pt x="68316" y="115257"/>
                    <a:pt x="68316" y="115257"/>
                  </a:cubicBezTo>
                  <a:cubicBezTo>
                    <a:pt x="67991" y="115177"/>
                    <a:pt x="67991" y="115177"/>
                    <a:pt x="67991" y="115177"/>
                  </a:cubicBezTo>
                  <a:cubicBezTo>
                    <a:pt x="67829" y="115418"/>
                    <a:pt x="67829" y="115418"/>
                    <a:pt x="67829" y="115418"/>
                  </a:cubicBezTo>
                  <a:cubicBezTo>
                    <a:pt x="67423" y="115418"/>
                    <a:pt x="67423" y="115418"/>
                    <a:pt x="67423" y="115418"/>
                  </a:cubicBezTo>
                  <a:cubicBezTo>
                    <a:pt x="67423" y="115418"/>
                    <a:pt x="66937" y="115257"/>
                    <a:pt x="66612" y="115338"/>
                  </a:cubicBezTo>
                  <a:cubicBezTo>
                    <a:pt x="66531" y="115338"/>
                    <a:pt x="66288" y="115579"/>
                    <a:pt x="66206" y="115579"/>
                  </a:cubicBezTo>
                  <a:cubicBezTo>
                    <a:pt x="66125" y="115659"/>
                    <a:pt x="66450" y="115900"/>
                    <a:pt x="66288" y="115900"/>
                  </a:cubicBezTo>
                  <a:cubicBezTo>
                    <a:pt x="63853" y="115659"/>
                    <a:pt x="61014" y="114695"/>
                    <a:pt x="58580" y="114052"/>
                  </a:cubicBezTo>
                  <a:cubicBezTo>
                    <a:pt x="58580" y="114052"/>
                    <a:pt x="56551" y="113569"/>
                    <a:pt x="56227" y="113569"/>
                  </a:cubicBezTo>
                  <a:cubicBezTo>
                    <a:pt x="55902" y="113569"/>
                    <a:pt x="55253" y="112685"/>
                    <a:pt x="55253" y="112444"/>
                  </a:cubicBezTo>
                  <a:cubicBezTo>
                    <a:pt x="55253" y="112203"/>
                    <a:pt x="55172" y="111480"/>
                    <a:pt x="55496" y="111319"/>
                  </a:cubicBezTo>
                  <a:cubicBezTo>
                    <a:pt x="55821" y="111158"/>
                    <a:pt x="55821" y="111158"/>
                    <a:pt x="56389" y="110676"/>
                  </a:cubicBezTo>
                  <a:cubicBezTo>
                    <a:pt x="56876" y="110113"/>
                    <a:pt x="56876" y="109711"/>
                    <a:pt x="56876" y="109711"/>
                  </a:cubicBezTo>
                  <a:cubicBezTo>
                    <a:pt x="55659" y="108988"/>
                    <a:pt x="55659" y="108988"/>
                    <a:pt x="55659" y="108988"/>
                  </a:cubicBezTo>
                  <a:cubicBezTo>
                    <a:pt x="55659" y="108988"/>
                    <a:pt x="54279" y="109711"/>
                    <a:pt x="54036" y="109551"/>
                  </a:cubicBezTo>
                  <a:cubicBezTo>
                    <a:pt x="53711" y="109390"/>
                    <a:pt x="52413" y="110274"/>
                    <a:pt x="52413" y="110274"/>
                  </a:cubicBezTo>
                  <a:cubicBezTo>
                    <a:pt x="51115" y="110354"/>
                    <a:pt x="51115" y="110354"/>
                    <a:pt x="51115" y="110354"/>
                  </a:cubicBezTo>
                  <a:cubicBezTo>
                    <a:pt x="51115" y="110194"/>
                    <a:pt x="51115" y="110194"/>
                    <a:pt x="51115" y="110194"/>
                  </a:cubicBezTo>
                  <a:cubicBezTo>
                    <a:pt x="51115" y="110194"/>
                    <a:pt x="51359" y="109390"/>
                    <a:pt x="51683" y="109551"/>
                  </a:cubicBezTo>
                  <a:cubicBezTo>
                    <a:pt x="52008" y="108586"/>
                    <a:pt x="52008" y="108586"/>
                    <a:pt x="52008" y="108586"/>
                  </a:cubicBezTo>
                  <a:cubicBezTo>
                    <a:pt x="51845" y="107461"/>
                    <a:pt x="51845" y="107461"/>
                    <a:pt x="51845" y="107461"/>
                  </a:cubicBezTo>
                  <a:cubicBezTo>
                    <a:pt x="51521" y="105934"/>
                    <a:pt x="51521" y="105934"/>
                    <a:pt x="51521" y="105934"/>
                  </a:cubicBezTo>
                  <a:cubicBezTo>
                    <a:pt x="53144" y="105853"/>
                    <a:pt x="53144" y="105853"/>
                    <a:pt x="53144" y="105853"/>
                  </a:cubicBezTo>
                  <a:cubicBezTo>
                    <a:pt x="54604" y="105050"/>
                    <a:pt x="54604" y="105050"/>
                    <a:pt x="54604" y="105050"/>
                  </a:cubicBezTo>
                  <a:cubicBezTo>
                    <a:pt x="54117" y="104246"/>
                    <a:pt x="54117" y="104246"/>
                    <a:pt x="54117" y="104246"/>
                  </a:cubicBezTo>
                  <a:cubicBezTo>
                    <a:pt x="52738" y="104728"/>
                    <a:pt x="52738" y="104728"/>
                    <a:pt x="52738" y="104728"/>
                  </a:cubicBezTo>
                  <a:cubicBezTo>
                    <a:pt x="51440" y="104487"/>
                    <a:pt x="51440" y="104487"/>
                    <a:pt x="51440" y="104487"/>
                  </a:cubicBezTo>
                  <a:cubicBezTo>
                    <a:pt x="49736" y="105934"/>
                    <a:pt x="49736" y="105934"/>
                    <a:pt x="49736" y="105934"/>
                  </a:cubicBezTo>
                  <a:cubicBezTo>
                    <a:pt x="47789" y="105934"/>
                    <a:pt x="47789" y="105934"/>
                    <a:pt x="47789" y="105934"/>
                  </a:cubicBezTo>
                  <a:cubicBezTo>
                    <a:pt x="47139" y="105853"/>
                    <a:pt x="47139" y="105853"/>
                    <a:pt x="47139" y="105853"/>
                  </a:cubicBezTo>
                  <a:cubicBezTo>
                    <a:pt x="47221" y="105693"/>
                    <a:pt x="47221" y="105532"/>
                    <a:pt x="47302" y="105532"/>
                  </a:cubicBezTo>
                  <a:cubicBezTo>
                    <a:pt x="47464" y="105452"/>
                    <a:pt x="48681" y="105050"/>
                    <a:pt x="48681" y="105050"/>
                  </a:cubicBezTo>
                  <a:cubicBezTo>
                    <a:pt x="49492" y="104567"/>
                    <a:pt x="49492" y="104567"/>
                    <a:pt x="49492" y="104567"/>
                  </a:cubicBezTo>
                  <a:cubicBezTo>
                    <a:pt x="49492" y="104567"/>
                    <a:pt x="49898" y="104005"/>
                    <a:pt x="50060" y="103924"/>
                  </a:cubicBezTo>
                  <a:cubicBezTo>
                    <a:pt x="50223" y="103924"/>
                    <a:pt x="50385" y="103603"/>
                    <a:pt x="50547" y="103201"/>
                  </a:cubicBezTo>
                  <a:cubicBezTo>
                    <a:pt x="50791" y="102880"/>
                    <a:pt x="50953" y="102638"/>
                    <a:pt x="50953" y="102638"/>
                  </a:cubicBezTo>
                  <a:cubicBezTo>
                    <a:pt x="50953" y="102638"/>
                    <a:pt x="51926" y="102397"/>
                    <a:pt x="51845" y="102317"/>
                  </a:cubicBezTo>
                  <a:cubicBezTo>
                    <a:pt x="51845" y="102156"/>
                    <a:pt x="51440" y="101835"/>
                    <a:pt x="51926" y="101835"/>
                  </a:cubicBezTo>
                  <a:cubicBezTo>
                    <a:pt x="52413" y="101835"/>
                    <a:pt x="52413" y="101835"/>
                    <a:pt x="52657" y="101674"/>
                  </a:cubicBezTo>
                  <a:cubicBezTo>
                    <a:pt x="52819" y="101594"/>
                    <a:pt x="52738" y="101513"/>
                    <a:pt x="52819" y="101272"/>
                  </a:cubicBezTo>
                  <a:cubicBezTo>
                    <a:pt x="52981" y="101111"/>
                    <a:pt x="53062" y="100870"/>
                    <a:pt x="53062" y="100709"/>
                  </a:cubicBezTo>
                  <a:cubicBezTo>
                    <a:pt x="52981" y="100549"/>
                    <a:pt x="52576" y="99906"/>
                    <a:pt x="52576" y="99745"/>
                  </a:cubicBezTo>
                  <a:cubicBezTo>
                    <a:pt x="52494" y="99504"/>
                    <a:pt x="52576" y="99022"/>
                    <a:pt x="52576" y="99022"/>
                  </a:cubicBezTo>
                  <a:cubicBezTo>
                    <a:pt x="52576" y="99022"/>
                    <a:pt x="52819" y="98941"/>
                    <a:pt x="53062" y="98861"/>
                  </a:cubicBezTo>
                  <a:cubicBezTo>
                    <a:pt x="53225" y="98700"/>
                    <a:pt x="53549" y="98137"/>
                    <a:pt x="53549" y="98137"/>
                  </a:cubicBezTo>
                  <a:cubicBezTo>
                    <a:pt x="53630" y="97736"/>
                    <a:pt x="53630" y="97736"/>
                    <a:pt x="53630" y="97736"/>
                  </a:cubicBezTo>
                  <a:cubicBezTo>
                    <a:pt x="53630" y="97736"/>
                    <a:pt x="53955" y="97494"/>
                    <a:pt x="54036" y="97494"/>
                  </a:cubicBezTo>
                  <a:cubicBezTo>
                    <a:pt x="54198" y="97414"/>
                    <a:pt x="55496" y="96932"/>
                    <a:pt x="55578" y="96932"/>
                  </a:cubicBezTo>
                  <a:cubicBezTo>
                    <a:pt x="55659" y="96932"/>
                    <a:pt x="56470" y="97012"/>
                    <a:pt x="56227" y="96610"/>
                  </a:cubicBezTo>
                  <a:cubicBezTo>
                    <a:pt x="55983" y="96289"/>
                    <a:pt x="55902" y="96128"/>
                    <a:pt x="55821" y="95887"/>
                  </a:cubicBezTo>
                  <a:cubicBezTo>
                    <a:pt x="55740" y="95646"/>
                    <a:pt x="55740" y="95083"/>
                    <a:pt x="55740" y="95003"/>
                  </a:cubicBezTo>
                  <a:cubicBezTo>
                    <a:pt x="55821" y="94922"/>
                    <a:pt x="56470" y="94681"/>
                    <a:pt x="55740" y="94601"/>
                  </a:cubicBezTo>
                  <a:cubicBezTo>
                    <a:pt x="55010" y="94521"/>
                    <a:pt x="55578" y="94279"/>
                    <a:pt x="55415" y="94119"/>
                  </a:cubicBezTo>
                  <a:cubicBezTo>
                    <a:pt x="55172" y="93958"/>
                    <a:pt x="54685" y="93636"/>
                    <a:pt x="54685" y="93636"/>
                  </a:cubicBezTo>
                  <a:cubicBezTo>
                    <a:pt x="54442" y="93636"/>
                    <a:pt x="54442" y="93636"/>
                    <a:pt x="54442" y="93636"/>
                  </a:cubicBezTo>
                  <a:cubicBezTo>
                    <a:pt x="54523" y="92833"/>
                    <a:pt x="54523" y="92833"/>
                    <a:pt x="54523" y="92833"/>
                  </a:cubicBezTo>
                  <a:cubicBezTo>
                    <a:pt x="54523" y="92833"/>
                    <a:pt x="54766" y="92511"/>
                    <a:pt x="54847" y="92511"/>
                  </a:cubicBezTo>
                  <a:cubicBezTo>
                    <a:pt x="54929" y="92431"/>
                    <a:pt x="55010" y="92109"/>
                    <a:pt x="54847" y="92109"/>
                  </a:cubicBezTo>
                  <a:cubicBezTo>
                    <a:pt x="54685" y="92190"/>
                    <a:pt x="54198" y="92270"/>
                    <a:pt x="54198" y="92270"/>
                  </a:cubicBezTo>
                  <a:cubicBezTo>
                    <a:pt x="54198" y="92270"/>
                    <a:pt x="53793" y="92270"/>
                    <a:pt x="53874" y="92109"/>
                  </a:cubicBezTo>
                  <a:cubicBezTo>
                    <a:pt x="53874" y="91868"/>
                    <a:pt x="54036" y="91868"/>
                    <a:pt x="54279" y="91627"/>
                  </a:cubicBezTo>
                  <a:cubicBezTo>
                    <a:pt x="54523" y="91386"/>
                    <a:pt x="54604" y="91225"/>
                    <a:pt x="54604" y="91225"/>
                  </a:cubicBezTo>
                  <a:cubicBezTo>
                    <a:pt x="54523" y="90743"/>
                    <a:pt x="54523" y="90743"/>
                    <a:pt x="54523" y="90743"/>
                  </a:cubicBezTo>
                  <a:cubicBezTo>
                    <a:pt x="54523" y="90743"/>
                    <a:pt x="54523" y="90421"/>
                    <a:pt x="54442" y="90421"/>
                  </a:cubicBezTo>
                  <a:cubicBezTo>
                    <a:pt x="54442" y="90341"/>
                    <a:pt x="53955" y="89377"/>
                    <a:pt x="53955" y="89377"/>
                  </a:cubicBezTo>
                  <a:cubicBezTo>
                    <a:pt x="53955" y="89377"/>
                    <a:pt x="53468" y="89216"/>
                    <a:pt x="53387" y="89377"/>
                  </a:cubicBezTo>
                  <a:cubicBezTo>
                    <a:pt x="53387" y="89537"/>
                    <a:pt x="53225" y="89859"/>
                    <a:pt x="53225" y="89859"/>
                  </a:cubicBezTo>
                  <a:cubicBezTo>
                    <a:pt x="52657" y="89859"/>
                    <a:pt x="52657" y="89859"/>
                    <a:pt x="52657" y="89859"/>
                  </a:cubicBezTo>
                  <a:cubicBezTo>
                    <a:pt x="52332" y="89618"/>
                    <a:pt x="52332" y="89618"/>
                    <a:pt x="52332" y="89618"/>
                  </a:cubicBezTo>
                  <a:cubicBezTo>
                    <a:pt x="51683" y="89457"/>
                    <a:pt x="51683" y="89457"/>
                    <a:pt x="51683" y="89457"/>
                  </a:cubicBezTo>
                  <a:cubicBezTo>
                    <a:pt x="51683" y="89457"/>
                    <a:pt x="51602" y="89537"/>
                    <a:pt x="51521" y="89618"/>
                  </a:cubicBezTo>
                  <a:cubicBezTo>
                    <a:pt x="51521" y="89698"/>
                    <a:pt x="50872" y="89296"/>
                    <a:pt x="50872" y="89296"/>
                  </a:cubicBezTo>
                  <a:cubicBezTo>
                    <a:pt x="50872" y="89296"/>
                    <a:pt x="50628" y="89618"/>
                    <a:pt x="50547" y="89698"/>
                  </a:cubicBezTo>
                  <a:cubicBezTo>
                    <a:pt x="50547" y="89698"/>
                    <a:pt x="49898" y="89537"/>
                    <a:pt x="49898" y="89537"/>
                  </a:cubicBezTo>
                  <a:cubicBezTo>
                    <a:pt x="49249" y="89618"/>
                    <a:pt x="49249" y="89618"/>
                    <a:pt x="49249" y="89618"/>
                  </a:cubicBezTo>
                  <a:cubicBezTo>
                    <a:pt x="48681" y="89698"/>
                    <a:pt x="48681" y="89698"/>
                    <a:pt x="48681" y="89698"/>
                  </a:cubicBezTo>
                  <a:cubicBezTo>
                    <a:pt x="48194" y="89457"/>
                    <a:pt x="48194" y="89457"/>
                    <a:pt x="48194" y="89457"/>
                  </a:cubicBezTo>
                  <a:cubicBezTo>
                    <a:pt x="48032" y="89698"/>
                    <a:pt x="48032" y="89698"/>
                    <a:pt x="48032" y="89698"/>
                  </a:cubicBezTo>
                  <a:cubicBezTo>
                    <a:pt x="48113" y="90100"/>
                    <a:pt x="48113" y="90100"/>
                    <a:pt x="48113" y="90100"/>
                  </a:cubicBezTo>
                  <a:cubicBezTo>
                    <a:pt x="47707" y="90341"/>
                    <a:pt x="47707" y="90341"/>
                    <a:pt x="47707" y="90341"/>
                  </a:cubicBezTo>
                  <a:cubicBezTo>
                    <a:pt x="47221" y="90020"/>
                    <a:pt x="47221" y="90020"/>
                    <a:pt x="47221" y="90020"/>
                  </a:cubicBezTo>
                  <a:cubicBezTo>
                    <a:pt x="46815" y="89939"/>
                    <a:pt x="46815" y="89939"/>
                    <a:pt x="46815" y="89939"/>
                  </a:cubicBezTo>
                  <a:cubicBezTo>
                    <a:pt x="46247" y="89377"/>
                    <a:pt x="46247" y="89377"/>
                    <a:pt x="46247" y="89377"/>
                  </a:cubicBezTo>
                  <a:cubicBezTo>
                    <a:pt x="45760" y="89216"/>
                    <a:pt x="45760" y="89216"/>
                    <a:pt x="45760" y="89216"/>
                  </a:cubicBezTo>
                  <a:cubicBezTo>
                    <a:pt x="45273" y="88975"/>
                    <a:pt x="45273" y="88975"/>
                    <a:pt x="45273" y="88975"/>
                  </a:cubicBezTo>
                  <a:cubicBezTo>
                    <a:pt x="45273" y="88975"/>
                    <a:pt x="45030" y="89618"/>
                    <a:pt x="44949" y="89698"/>
                  </a:cubicBezTo>
                  <a:cubicBezTo>
                    <a:pt x="44868" y="89698"/>
                    <a:pt x="44462" y="89859"/>
                    <a:pt x="44381" y="89859"/>
                  </a:cubicBezTo>
                  <a:cubicBezTo>
                    <a:pt x="44219" y="89939"/>
                    <a:pt x="44137" y="90341"/>
                    <a:pt x="44137" y="90341"/>
                  </a:cubicBezTo>
                  <a:cubicBezTo>
                    <a:pt x="43732" y="90582"/>
                    <a:pt x="43732" y="90582"/>
                    <a:pt x="43732" y="90582"/>
                  </a:cubicBezTo>
                  <a:cubicBezTo>
                    <a:pt x="43732" y="90582"/>
                    <a:pt x="43488" y="90421"/>
                    <a:pt x="43326" y="90421"/>
                  </a:cubicBezTo>
                  <a:cubicBezTo>
                    <a:pt x="43245" y="90421"/>
                    <a:pt x="43164" y="90502"/>
                    <a:pt x="43164" y="90502"/>
                  </a:cubicBezTo>
                  <a:cubicBezTo>
                    <a:pt x="43002" y="90743"/>
                    <a:pt x="43002" y="90743"/>
                    <a:pt x="43002" y="90743"/>
                  </a:cubicBezTo>
                  <a:cubicBezTo>
                    <a:pt x="43002" y="90743"/>
                    <a:pt x="42920" y="90743"/>
                    <a:pt x="42677" y="90582"/>
                  </a:cubicBezTo>
                  <a:cubicBezTo>
                    <a:pt x="42515" y="90502"/>
                    <a:pt x="42271" y="90341"/>
                    <a:pt x="42271" y="90341"/>
                  </a:cubicBezTo>
                  <a:cubicBezTo>
                    <a:pt x="42028" y="90261"/>
                    <a:pt x="42028" y="90261"/>
                    <a:pt x="42028" y="90261"/>
                  </a:cubicBezTo>
                  <a:cubicBezTo>
                    <a:pt x="42028" y="90261"/>
                    <a:pt x="41298" y="90582"/>
                    <a:pt x="41217" y="90663"/>
                  </a:cubicBezTo>
                  <a:cubicBezTo>
                    <a:pt x="41217" y="90743"/>
                    <a:pt x="41054" y="90984"/>
                    <a:pt x="41054" y="90984"/>
                  </a:cubicBezTo>
                  <a:cubicBezTo>
                    <a:pt x="40649" y="90663"/>
                    <a:pt x="40649" y="90663"/>
                    <a:pt x="40649" y="90663"/>
                  </a:cubicBezTo>
                  <a:cubicBezTo>
                    <a:pt x="40162" y="90341"/>
                    <a:pt x="40162" y="90341"/>
                    <a:pt x="40162" y="90341"/>
                  </a:cubicBezTo>
                  <a:cubicBezTo>
                    <a:pt x="40081" y="89778"/>
                    <a:pt x="40081" y="89778"/>
                    <a:pt x="40081" y="89778"/>
                  </a:cubicBezTo>
                  <a:cubicBezTo>
                    <a:pt x="39188" y="88975"/>
                    <a:pt x="39188" y="88975"/>
                    <a:pt x="39188" y="88975"/>
                  </a:cubicBezTo>
                  <a:cubicBezTo>
                    <a:pt x="39026" y="88171"/>
                    <a:pt x="39026" y="88171"/>
                    <a:pt x="39026" y="88171"/>
                  </a:cubicBezTo>
                  <a:cubicBezTo>
                    <a:pt x="38377" y="87689"/>
                    <a:pt x="38377" y="87689"/>
                    <a:pt x="38377" y="87689"/>
                  </a:cubicBezTo>
                  <a:cubicBezTo>
                    <a:pt x="37971" y="88171"/>
                    <a:pt x="37971" y="88171"/>
                    <a:pt x="37971" y="88171"/>
                  </a:cubicBezTo>
                  <a:cubicBezTo>
                    <a:pt x="37322" y="88091"/>
                    <a:pt x="37322" y="88091"/>
                    <a:pt x="37322" y="88091"/>
                  </a:cubicBezTo>
                  <a:close/>
                  <a:moveTo>
                    <a:pt x="28965" y="5867"/>
                  </a:moveTo>
                  <a:cubicBezTo>
                    <a:pt x="28965" y="5867"/>
                    <a:pt x="28965" y="5867"/>
                    <a:pt x="28965" y="5867"/>
                  </a:cubicBezTo>
                  <a:cubicBezTo>
                    <a:pt x="29046" y="5947"/>
                    <a:pt x="29046" y="5947"/>
                    <a:pt x="29046" y="5947"/>
                  </a:cubicBezTo>
                  <a:cubicBezTo>
                    <a:pt x="29046" y="5947"/>
                    <a:pt x="29533" y="6430"/>
                    <a:pt x="29939" y="6430"/>
                  </a:cubicBezTo>
                  <a:cubicBezTo>
                    <a:pt x="30344" y="6430"/>
                    <a:pt x="30020" y="6430"/>
                    <a:pt x="30425" y="6349"/>
                  </a:cubicBezTo>
                  <a:cubicBezTo>
                    <a:pt x="30750" y="6188"/>
                    <a:pt x="30831" y="5947"/>
                    <a:pt x="30993" y="5706"/>
                  </a:cubicBezTo>
                  <a:cubicBezTo>
                    <a:pt x="31156" y="5465"/>
                    <a:pt x="31156" y="5465"/>
                    <a:pt x="31156" y="5224"/>
                  </a:cubicBezTo>
                  <a:cubicBezTo>
                    <a:pt x="31156" y="4983"/>
                    <a:pt x="31156" y="4581"/>
                    <a:pt x="31156" y="4340"/>
                  </a:cubicBezTo>
                  <a:cubicBezTo>
                    <a:pt x="31156" y="4099"/>
                    <a:pt x="31399" y="4179"/>
                    <a:pt x="31643" y="4179"/>
                  </a:cubicBezTo>
                  <a:cubicBezTo>
                    <a:pt x="31805" y="4179"/>
                    <a:pt x="31480" y="3536"/>
                    <a:pt x="31480" y="3536"/>
                  </a:cubicBezTo>
                  <a:cubicBezTo>
                    <a:pt x="31480" y="3536"/>
                    <a:pt x="30750" y="3215"/>
                    <a:pt x="30425" y="3215"/>
                  </a:cubicBezTo>
                  <a:cubicBezTo>
                    <a:pt x="30101" y="3215"/>
                    <a:pt x="29371" y="3134"/>
                    <a:pt x="29371" y="3134"/>
                  </a:cubicBezTo>
                  <a:cubicBezTo>
                    <a:pt x="28478" y="4259"/>
                    <a:pt x="28478" y="4259"/>
                    <a:pt x="28478" y="4259"/>
                  </a:cubicBezTo>
                  <a:cubicBezTo>
                    <a:pt x="28478" y="4259"/>
                    <a:pt x="28803" y="5787"/>
                    <a:pt x="28965" y="5867"/>
                  </a:cubicBez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6" name="Shape 2053">
              <a:extLst>
                <a:ext uri="{FF2B5EF4-FFF2-40B4-BE49-F238E27FC236}">
                  <a16:creationId xmlns:a16="http://schemas.microsoft.com/office/drawing/2014/main" id="{EEB0992E-E156-224B-D730-3868802110A3}"/>
                </a:ext>
              </a:extLst>
            </p:cNvPr>
            <p:cNvSpPr/>
            <p:nvPr/>
          </p:nvSpPr>
          <p:spPr>
            <a:xfrm>
              <a:off x="3733035" y="1542150"/>
              <a:ext cx="664055" cy="1216708"/>
            </a:xfrm>
            <a:custGeom>
              <a:avLst/>
              <a:gdLst/>
              <a:ahLst/>
              <a:cxnLst/>
              <a:rect l="0" t="0" r="0" b="0"/>
              <a:pathLst>
                <a:path w="120000" h="120000" extrusionOk="0">
                  <a:moveTo>
                    <a:pt x="30103" y="109309"/>
                  </a:moveTo>
                  <a:cubicBezTo>
                    <a:pt x="28453" y="109963"/>
                    <a:pt x="28453" y="109963"/>
                    <a:pt x="28453" y="109963"/>
                  </a:cubicBezTo>
                  <a:cubicBezTo>
                    <a:pt x="28453" y="110836"/>
                    <a:pt x="28453" y="110836"/>
                    <a:pt x="28453" y="110836"/>
                  </a:cubicBezTo>
                  <a:cubicBezTo>
                    <a:pt x="27628" y="111709"/>
                    <a:pt x="27628" y="111709"/>
                    <a:pt x="27628" y="111709"/>
                  </a:cubicBezTo>
                  <a:cubicBezTo>
                    <a:pt x="27628" y="111709"/>
                    <a:pt x="26804" y="111927"/>
                    <a:pt x="26804" y="112145"/>
                  </a:cubicBezTo>
                  <a:cubicBezTo>
                    <a:pt x="26391" y="112363"/>
                    <a:pt x="24742" y="113018"/>
                    <a:pt x="24742" y="113018"/>
                  </a:cubicBezTo>
                  <a:cubicBezTo>
                    <a:pt x="24742" y="113018"/>
                    <a:pt x="24742" y="113236"/>
                    <a:pt x="24329" y="113236"/>
                  </a:cubicBezTo>
                  <a:cubicBezTo>
                    <a:pt x="23917" y="113236"/>
                    <a:pt x="21030" y="113890"/>
                    <a:pt x="21030" y="113890"/>
                  </a:cubicBezTo>
                  <a:cubicBezTo>
                    <a:pt x="20206" y="114763"/>
                    <a:pt x="20206" y="114763"/>
                    <a:pt x="20206" y="114763"/>
                  </a:cubicBezTo>
                  <a:cubicBezTo>
                    <a:pt x="18556" y="114981"/>
                    <a:pt x="18556" y="114981"/>
                    <a:pt x="18556" y="114981"/>
                  </a:cubicBezTo>
                  <a:cubicBezTo>
                    <a:pt x="17319" y="116072"/>
                    <a:pt x="17319" y="116072"/>
                    <a:pt x="17319" y="116072"/>
                  </a:cubicBezTo>
                  <a:cubicBezTo>
                    <a:pt x="15257" y="116509"/>
                    <a:pt x="15257" y="116509"/>
                    <a:pt x="15257" y="116509"/>
                  </a:cubicBezTo>
                  <a:cubicBezTo>
                    <a:pt x="13608" y="116727"/>
                    <a:pt x="13608" y="116727"/>
                    <a:pt x="13608" y="116727"/>
                  </a:cubicBezTo>
                  <a:cubicBezTo>
                    <a:pt x="11958" y="116290"/>
                    <a:pt x="11958" y="116290"/>
                    <a:pt x="11958" y="116290"/>
                  </a:cubicBezTo>
                  <a:cubicBezTo>
                    <a:pt x="10721" y="116727"/>
                    <a:pt x="10721" y="116727"/>
                    <a:pt x="10721" y="116727"/>
                  </a:cubicBezTo>
                  <a:cubicBezTo>
                    <a:pt x="9484" y="117163"/>
                    <a:pt x="9484" y="117163"/>
                    <a:pt x="9484" y="117163"/>
                  </a:cubicBezTo>
                  <a:cubicBezTo>
                    <a:pt x="9896" y="118036"/>
                    <a:pt x="9896" y="118036"/>
                    <a:pt x="9896" y="118036"/>
                  </a:cubicBezTo>
                  <a:cubicBezTo>
                    <a:pt x="11134" y="118472"/>
                    <a:pt x="11134" y="118472"/>
                    <a:pt x="11134" y="118472"/>
                  </a:cubicBezTo>
                  <a:cubicBezTo>
                    <a:pt x="11958" y="117818"/>
                    <a:pt x="11958" y="117818"/>
                    <a:pt x="11958" y="117818"/>
                  </a:cubicBezTo>
                  <a:cubicBezTo>
                    <a:pt x="14432" y="118254"/>
                    <a:pt x="14432" y="118254"/>
                    <a:pt x="14432" y="118254"/>
                  </a:cubicBezTo>
                  <a:cubicBezTo>
                    <a:pt x="14432" y="118254"/>
                    <a:pt x="15257" y="118909"/>
                    <a:pt x="15670" y="119127"/>
                  </a:cubicBezTo>
                  <a:cubicBezTo>
                    <a:pt x="15670" y="119345"/>
                    <a:pt x="15670" y="120000"/>
                    <a:pt x="16082" y="120000"/>
                  </a:cubicBezTo>
                  <a:cubicBezTo>
                    <a:pt x="16494" y="119781"/>
                    <a:pt x="18556" y="119127"/>
                    <a:pt x="18556" y="119127"/>
                  </a:cubicBezTo>
                  <a:cubicBezTo>
                    <a:pt x="17731" y="118254"/>
                    <a:pt x="17731" y="118254"/>
                    <a:pt x="17731" y="118254"/>
                  </a:cubicBezTo>
                  <a:cubicBezTo>
                    <a:pt x="17731" y="118254"/>
                    <a:pt x="18969" y="118036"/>
                    <a:pt x="19793" y="118036"/>
                  </a:cubicBezTo>
                  <a:cubicBezTo>
                    <a:pt x="20618" y="118036"/>
                    <a:pt x="21443" y="118254"/>
                    <a:pt x="21855" y="117818"/>
                  </a:cubicBezTo>
                  <a:cubicBezTo>
                    <a:pt x="21855" y="117600"/>
                    <a:pt x="23092" y="117600"/>
                    <a:pt x="23092" y="117600"/>
                  </a:cubicBezTo>
                  <a:cubicBezTo>
                    <a:pt x="23092" y="117600"/>
                    <a:pt x="23917" y="116945"/>
                    <a:pt x="23917" y="116945"/>
                  </a:cubicBezTo>
                  <a:cubicBezTo>
                    <a:pt x="23917" y="116727"/>
                    <a:pt x="25154" y="116290"/>
                    <a:pt x="25154" y="116290"/>
                  </a:cubicBezTo>
                  <a:cubicBezTo>
                    <a:pt x="25154" y="116290"/>
                    <a:pt x="28041" y="116945"/>
                    <a:pt x="28453" y="116945"/>
                  </a:cubicBezTo>
                  <a:cubicBezTo>
                    <a:pt x="28865" y="116945"/>
                    <a:pt x="31752" y="116509"/>
                    <a:pt x="31752" y="116509"/>
                  </a:cubicBezTo>
                  <a:cubicBezTo>
                    <a:pt x="32989" y="117163"/>
                    <a:pt x="32989" y="117163"/>
                    <a:pt x="32989" y="117163"/>
                  </a:cubicBezTo>
                  <a:cubicBezTo>
                    <a:pt x="32989" y="117163"/>
                    <a:pt x="32989" y="117600"/>
                    <a:pt x="33814" y="117818"/>
                  </a:cubicBezTo>
                  <a:cubicBezTo>
                    <a:pt x="34639" y="117818"/>
                    <a:pt x="35051" y="117818"/>
                    <a:pt x="35051" y="117818"/>
                  </a:cubicBezTo>
                  <a:cubicBezTo>
                    <a:pt x="36288" y="118690"/>
                    <a:pt x="36288" y="118690"/>
                    <a:pt x="36288" y="118690"/>
                  </a:cubicBezTo>
                  <a:cubicBezTo>
                    <a:pt x="37525" y="119127"/>
                    <a:pt x="37525" y="119127"/>
                    <a:pt x="37525" y="119127"/>
                  </a:cubicBezTo>
                  <a:cubicBezTo>
                    <a:pt x="37525" y="119127"/>
                    <a:pt x="38762" y="119127"/>
                    <a:pt x="38762" y="118909"/>
                  </a:cubicBezTo>
                  <a:cubicBezTo>
                    <a:pt x="38762" y="118690"/>
                    <a:pt x="39175" y="118254"/>
                    <a:pt x="39587" y="118036"/>
                  </a:cubicBezTo>
                  <a:cubicBezTo>
                    <a:pt x="40000" y="118036"/>
                    <a:pt x="41237" y="117818"/>
                    <a:pt x="41237" y="117818"/>
                  </a:cubicBezTo>
                  <a:cubicBezTo>
                    <a:pt x="41237" y="117818"/>
                    <a:pt x="41237" y="117381"/>
                    <a:pt x="41237" y="117163"/>
                  </a:cubicBezTo>
                  <a:cubicBezTo>
                    <a:pt x="41237" y="116727"/>
                    <a:pt x="41237" y="116072"/>
                    <a:pt x="41649" y="115854"/>
                  </a:cubicBezTo>
                  <a:cubicBezTo>
                    <a:pt x="41649" y="115854"/>
                    <a:pt x="42886" y="114981"/>
                    <a:pt x="42886" y="114981"/>
                  </a:cubicBezTo>
                  <a:cubicBezTo>
                    <a:pt x="44948" y="114763"/>
                    <a:pt x="44948" y="114763"/>
                    <a:pt x="44948" y="114763"/>
                  </a:cubicBezTo>
                  <a:cubicBezTo>
                    <a:pt x="49896" y="114545"/>
                    <a:pt x="49896" y="114545"/>
                    <a:pt x="49896" y="114545"/>
                  </a:cubicBezTo>
                  <a:cubicBezTo>
                    <a:pt x="51546" y="114545"/>
                    <a:pt x="51546" y="114545"/>
                    <a:pt x="51546" y="114545"/>
                  </a:cubicBezTo>
                  <a:cubicBezTo>
                    <a:pt x="53608" y="115418"/>
                    <a:pt x="53608" y="115418"/>
                    <a:pt x="53608" y="115418"/>
                  </a:cubicBezTo>
                  <a:cubicBezTo>
                    <a:pt x="55670" y="116509"/>
                    <a:pt x="55670" y="116509"/>
                    <a:pt x="55670" y="116509"/>
                  </a:cubicBezTo>
                  <a:cubicBezTo>
                    <a:pt x="55670" y="116509"/>
                    <a:pt x="56907" y="117381"/>
                    <a:pt x="56907" y="117163"/>
                  </a:cubicBezTo>
                  <a:cubicBezTo>
                    <a:pt x="57319" y="116727"/>
                    <a:pt x="57731" y="115854"/>
                    <a:pt x="58144" y="115854"/>
                  </a:cubicBezTo>
                  <a:cubicBezTo>
                    <a:pt x="58556" y="115854"/>
                    <a:pt x="59793" y="116727"/>
                    <a:pt x="59793" y="116727"/>
                  </a:cubicBezTo>
                  <a:cubicBezTo>
                    <a:pt x="61443" y="116945"/>
                    <a:pt x="61443" y="116945"/>
                    <a:pt x="61443" y="116945"/>
                  </a:cubicBezTo>
                  <a:cubicBezTo>
                    <a:pt x="62680" y="116945"/>
                    <a:pt x="62680" y="116945"/>
                    <a:pt x="62680" y="116945"/>
                  </a:cubicBezTo>
                  <a:cubicBezTo>
                    <a:pt x="63917" y="116290"/>
                    <a:pt x="63917" y="116290"/>
                    <a:pt x="63917" y="116290"/>
                  </a:cubicBezTo>
                  <a:cubicBezTo>
                    <a:pt x="63092" y="115636"/>
                    <a:pt x="63092" y="115636"/>
                    <a:pt x="63092" y="115636"/>
                  </a:cubicBezTo>
                  <a:cubicBezTo>
                    <a:pt x="64742" y="115854"/>
                    <a:pt x="64742" y="115854"/>
                    <a:pt x="64742" y="115854"/>
                  </a:cubicBezTo>
                  <a:cubicBezTo>
                    <a:pt x="69278" y="116072"/>
                    <a:pt x="69278" y="116072"/>
                    <a:pt x="69278" y="116072"/>
                  </a:cubicBezTo>
                  <a:cubicBezTo>
                    <a:pt x="71340" y="115854"/>
                    <a:pt x="71340" y="115854"/>
                    <a:pt x="71340" y="115854"/>
                  </a:cubicBezTo>
                  <a:cubicBezTo>
                    <a:pt x="72989" y="115636"/>
                    <a:pt x="72989" y="115636"/>
                    <a:pt x="72989" y="115636"/>
                  </a:cubicBezTo>
                  <a:cubicBezTo>
                    <a:pt x="72989" y="116072"/>
                    <a:pt x="72989" y="116072"/>
                    <a:pt x="72989" y="116072"/>
                  </a:cubicBezTo>
                  <a:cubicBezTo>
                    <a:pt x="70515" y="116509"/>
                    <a:pt x="70515" y="116509"/>
                    <a:pt x="70515" y="116509"/>
                  </a:cubicBezTo>
                  <a:cubicBezTo>
                    <a:pt x="70515" y="116509"/>
                    <a:pt x="69278" y="116509"/>
                    <a:pt x="69690" y="116727"/>
                  </a:cubicBezTo>
                  <a:cubicBezTo>
                    <a:pt x="70103" y="117163"/>
                    <a:pt x="72164" y="117600"/>
                    <a:pt x="72164" y="117600"/>
                  </a:cubicBezTo>
                  <a:cubicBezTo>
                    <a:pt x="72164" y="117600"/>
                    <a:pt x="70927" y="117818"/>
                    <a:pt x="72577" y="117818"/>
                  </a:cubicBezTo>
                  <a:cubicBezTo>
                    <a:pt x="74226" y="117818"/>
                    <a:pt x="75051" y="117600"/>
                    <a:pt x="75051" y="117600"/>
                  </a:cubicBezTo>
                  <a:cubicBezTo>
                    <a:pt x="76288" y="116945"/>
                    <a:pt x="76288" y="116945"/>
                    <a:pt x="76288" y="116945"/>
                  </a:cubicBezTo>
                  <a:cubicBezTo>
                    <a:pt x="75463" y="116509"/>
                    <a:pt x="75463" y="116509"/>
                    <a:pt x="75463" y="116509"/>
                  </a:cubicBezTo>
                  <a:cubicBezTo>
                    <a:pt x="73402" y="116290"/>
                    <a:pt x="73402" y="116290"/>
                    <a:pt x="73402" y="116290"/>
                  </a:cubicBezTo>
                  <a:cubicBezTo>
                    <a:pt x="73814" y="115418"/>
                    <a:pt x="73814" y="115418"/>
                    <a:pt x="73814" y="115418"/>
                  </a:cubicBezTo>
                  <a:cubicBezTo>
                    <a:pt x="74226" y="115418"/>
                    <a:pt x="74226" y="115418"/>
                    <a:pt x="74226" y="115418"/>
                  </a:cubicBezTo>
                  <a:cubicBezTo>
                    <a:pt x="75463" y="116072"/>
                    <a:pt x="75463" y="116072"/>
                    <a:pt x="75463" y="116072"/>
                  </a:cubicBezTo>
                  <a:cubicBezTo>
                    <a:pt x="76701" y="115636"/>
                    <a:pt x="76701" y="115636"/>
                    <a:pt x="76701" y="115636"/>
                  </a:cubicBezTo>
                  <a:cubicBezTo>
                    <a:pt x="78350" y="115854"/>
                    <a:pt x="78350" y="115854"/>
                    <a:pt x="78350" y="115854"/>
                  </a:cubicBezTo>
                  <a:cubicBezTo>
                    <a:pt x="79175" y="116727"/>
                    <a:pt x="79175" y="116727"/>
                    <a:pt x="79175" y="116727"/>
                  </a:cubicBezTo>
                  <a:cubicBezTo>
                    <a:pt x="79175" y="116727"/>
                    <a:pt x="80000" y="117163"/>
                    <a:pt x="80824" y="116727"/>
                  </a:cubicBezTo>
                  <a:cubicBezTo>
                    <a:pt x="81649" y="116509"/>
                    <a:pt x="82474" y="116290"/>
                    <a:pt x="82474" y="116290"/>
                  </a:cubicBezTo>
                  <a:cubicBezTo>
                    <a:pt x="87422" y="116509"/>
                    <a:pt x="87422" y="116509"/>
                    <a:pt x="87422" y="116509"/>
                  </a:cubicBezTo>
                  <a:cubicBezTo>
                    <a:pt x="87422" y="116509"/>
                    <a:pt x="89896" y="116290"/>
                    <a:pt x="90309" y="116727"/>
                  </a:cubicBezTo>
                  <a:cubicBezTo>
                    <a:pt x="90721" y="116945"/>
                    <a:pt x="91958" y="117381"/>
                    <a:pt x="91958" y="117381"/>
                  </a:cubicBezTo>
                  <a:cubicBezTo>
                    <a:pt x="94020" y="117600"/>
                    <a:pt x="94020" y="117600"/>
                    <a:pt x="94020" y="117600"/>
                  </a:cubicBezTo>
                  <a:cubicBezTo>
                    <a:pt x="96082" y="117600"/>
                    <a:pt x="96082" y="117600"/>
                    <a:pt x="96082" y="117600"/>
                  </a:cubicBezTo>
                  <a:cubicBezTo>
                    <a:pt x="96082" y="117600"/>
                    <a:pt x="96907" y="117163"/>
                    <a:pt x="97319" y="116945"/>
                  </a:cubicBezTo>
                  <a:cubicBezTo>
                    <a:pt x="98144" y="116945"/>
                    <a:pt x="99381" y="116509"/>
                    <a:pt x="99793" y="116509"/>
                  </a:cubicBezTo>
                  <a:cubicBezTo>
                    <a:pt x="100618" y="116509"/>
                    <a:pt x="102680" y="116290"/>
                    <a:pt x="102680" y="116290"/>
                  </a:cubicBezTo>
                  <a:cubicBezTo>
                    <a:pt x="103092" y="116290"/>
                    <a:pt x="103505" y="116509"/>
                    <a:pt x="104329" y="116290"/>
                  </a:cubicBezTo>
                  <a:cubicBezTo>
                    <a:pt x="104742" y="116290"/>
                    <a:pt x="105979" y="115200"/>
                    <a:pt x="105979" y="115200"/>
                  </a:cubicBezTo>
                  <a:cubicBezTo>
                    <a:pt x="105979" y="115200"/>
                    <a:pt x="106391" y="114763"/>
                    <a:pt x="107216" y="114763"/>
                  </a:cubicBezTo>
                  <a:cubicBezTo>
                    <a:pt x="108041" y="114763"/>
                    <a:pt x="109278" y="114763"/>
                    <a:pt x="109690" y="114545"/>
                  </a:cubicBezTo>
                  <a:cubicBezTo>
                    <a:pt x="110103" y="114109"/>
                    <a:pt x="110515" y="113890"/>
                    <a:pt x="110927" y="113672"/>
                  </a:cubicBezTo>
                  <a:cubicBezTo>
                    <a:pt x="111340" y="113454"/>
                    <a:pt x="112164" y="112800"/>
                    <a:pt x="111752" y="112581"/>
                  </a:cubicBezTo>
                  <a:cubicBezTo>
                    <a:pt x="111752" y="112363"/>
                    <a:pt x="112164" y="111490"/>
                    <a:pt x="112164" y="111490"/>
                  </a:cubicBezTo>
                  <a:cubicBezTo>
                    <a:pt x="112164" y="111490"/>
                    <a:pt x="110927" y="111490"/>
                    <a:pt x="110515" y="111490"/>
                  </a:cubicBezTo>
                  <a:cubicBezTo>
                    <a:pt x="110103" y="111272"/>
                    <a:pt x="108453" y="111490"/>
                    <a:pt x="108041" y="111272"/>
                  </a:cubicBezTo>
                  <a:cubicBezTo>
                    <a:pt x="107628" y="111272"/>
                    <a:pt x="105979" y="111272"/>
                    <a:pt x="105979" y="111272"/>
                  </a:cubicBezTo>
                  <a:cubicBezTo>
                    <a:pt x="105567" y="110836"/>
                    <a:pt x="105567" y="110836"/>
                    <a:pt x="105567" y="110836"/>
                  </a:cubicBezTo>
                  <a:cubicBezTo>
                    <a:pt x="105567" y="110836"/>
                    <a:pt x="105154" y="110618"/>
                    <a:pt x="104742" y="110400"/>
                  </a:cubicBezTo>
                  <a:cubicBezTo>
                    <a:pt x="104329" y="110400"/>
                    <a:pt x="104742" y="110400"/>
                    <a:pt x="103917" y="110181"/>
                  </a:cubicBezTo>
                  <a:cubicBezTo>
                    <a:pt x="103505" y="110181"/>
                    <a:pt x="102680" y="109745"/>
                    <a:pt x="102680" y="109745"/>
                  </a:cubicBezTo>
                  <a:cubicBezTo>
                    <a:pt x="101443" y="109527"/>
                    <a:pt x="101443" y="109527"/>
                    <a:pt x="101443" y="109527"/>
                  </a:cubicBezTo>
                  <a:cubicBezTo>
                    <a:pt x="99793" y="109527"/>
                    <a:pt x="99793" y="109527"/>
                    <a:pt x="99793" y="109527"/>
                  </a:cubicBezTo>
                  <a:cubicBezTo>
                    <a:pt x="101443" y="109090"/>
                    <a:pt x="101443" y="109090"/>
                    <a:pt x="101443" y="109090"/>
                  </a:cubicBezTo>
                  <a:cubicBezTo>
                    <a:pt x="101443" y="109090"/>
                    <a:pt x="103092" y="109090"/>
                    <a:pt x="103505" y="109090"/>
                  </a:cubicBezTo>
                  <a:cubicBezTo>
                    <a:pt x="103917" y="109309"/>
                    <a:pt x="105567" y="109309"/>
                    <a:pt x="105567" y="109090"/>
                  </a:cubicBezTo>
                  <a:cubicBezTo>
                    <a:pt x="105979" y="109090"/>
                    <a:pt x="107216" y="108000"/>
                    <a:pt x="107216" y="108000"/>
                  </a:cubicBezTo>
                  <a:cubicBezTo>
                    <a:pt x="106804" y="107345"/>
                    <a:pt x="106804" y="107345"/>
                    <a:pt x="106804" y="107345"/>
                  </a:cubicBezTo>
                  <a:cubicBezTo>
                    <a:pt x="105979" y="106909"/>
                    <a:pt x="105979" y="106909"/>
                    <a:pt x="105979" y="106909"/>
                  </a:cubicBezTo>
                  <a:cubicBezTo>
                    <a:pt x="104329" y="107127"/>
                    <a:pt x="104329" y="107127"/>
                    <a:pt x="104329" y="107127"/>
                  </a:cubicBezTo>
                  <a:cubicBezTo>
                    <a:pt x="106804" y="106472"/>
                    <a:pt x="106804" y="106472"/>
                    <a:pt x="106804" y="106472"/>
                  </a:cubicBezTo>
                  <a:cubicBezTo>
                    <a:pt x="107628" y="106036"/>
                    <a:pt x="107628" y="106036"/>
                    <a:pt x="107628" y="106036"/>
                  </a:cubicBezTo>
                  <a:cubicBezTo>
                    <a:pt x="108865" y="106472"/>
                    <a:pt x="108865" y="106472"/>
                    <a:pt x="108865" y="106472"/>
                  </a:cubicBezTo>
                  <a:cubicBezTo>
                    <a:pt x="108865" y="106472"/>
                    <a:pt x="110927" y="106690"/>
                    <a:pt x="110927" y="106472"/>
                  </a:cubicBezTo>
                  <a:cubicBezTo>
                    <a:pt x="111340" y="106254"/>
                    <a:pt x="111752" y="105818"/>
                    <a:pt x="111752" y="105818"/>
                  </a:cubicBezTo>
                  <a:cubicBezTo>
                    <a:pt x="111752" y="105163"/>
                    <a:pt x="111752" y="105163"/>
                    <a:pt x="111752" y="105163"/>
                  </a:cubicBezTo>
                  <a:cubicBezTo>
                    <a:pt x="115876" y="103636"/>
                    <a:pt x="115876" y="103636"/>
                    <a:pt x="115876" y="103636"/>
                  </a:cubicBezTo>
                  <a:cubicBezTo>
                    <a:pt x="117525" y="102327"/>
                    <a:pt x="117525" y="102327"/>
                    <a:pt x="117525" y="102327"/>
                  </a:cubicBezTo>
                  <a:cubicBezTo>
                    <a:pt x="117938" y="101018"/>
                    <a:pt x="117938" y="101018"/>
                    <a:pt x="117938" y="101018"/>
                  </a:cubicBezTo>
                  <a:cubicBezTo>
                    <a:pt x="120000" y="99054"/>
                    <a:pt x="120000" y="99054"/>
                    <a:pt x="120000" y="99054"/>
                  </a:cubicBezTo>
                  <a:cubicBezTo>
                    <a:pt x="119587" y="96436"/>
                    <a:pt x="119587" y="96436"/>
                    <a:pt x="119587" y="96436"/>
                  </a:cubicBezTo>
                  <a:cubicBezTo>
                    <a:pt x="117525" y="94690"/>
                    <a:pt x="117525" y="94690"/>
                    <a:pt x="117525" y="94690"/>
                  </a:cubicBezTo>
                  <a:cubicBezTo>
                    <a:pt x="117525" y="94690"/>
                    <a:pt x="115051" y="93600"/>
                    <a:pt x="114226" y="93381"/>
                  </a:cubicBezTo>
                  <a:cubicBezTo>
                    <a:pt x="113402" y="93381"/>
                    <a:pt x="108865" y="92727"/>
                    <a:pt x="108865" y="92727"/>
                  </a:cubicBezTo>
                  <a:cubicBezTo>
                    <a:pt x="105567" y="92290"/>
                    <a:pt x="105567" y="92290"/>
                    <a:pt x="105567" y="92290"/>
                  </a:cubicBezTo>
                  <a:cubicBezTo>
                    <a:pt x="103917" y="92727"/>
                    <a:pt x="103917" y="92727"/>
                    <a:pt x="103917" y="92727"/>
                  </a:cubicBezTo>
                  <a:cubicBezTo>
                    <a:pt x="103505" y="93381"/>
                    <a:pt x="103505" y="93381"/>
                    <a:pt x="103505" y="93381"/>
                  </a:cubicBezTo>
                  <a:cubicBezTo>
                    <a:pt x="102268" y="93818"/>
                    <a:pt x="102268" y="93818"/>
                    <a:pt x="102268" y="93818"/>
                  </a:cubicBezTo>
                  <a:cubicBezTo>
                    <a:pt x="102268" y="93818"/>
                    <a:pt x="101030" y="94254"/>
                    <a:pt x="101030" y="94254"/>
                  </a:cubicBezTo>
                  <a:cubicBezTo>
                    <a:pt x="100618" y="94254"/>
                    <a:pt x="99793" y="93600"/>
                    <a:pt x="99793" y="93600"/>
                  </a:cubicBezTo>
                  <a:cubicBezTo>
                    <a:pt x="99793" y="93600"/>
                    <a:pt x="98556" y="92945"/>
                    <a:pt x="98556" y="92945"/>
                  </a:cubicBezTo>
                  <a:cubicBezTo>
                    <a:pt x="98144" y="92945"/>
                    <a:pt x="96907" y="92727"/>
                    <a:pt x="96907" y="92727"/>
                  </a:cubicBezTo>
                  <a:cubicBezTo>
                    <a:pt x="98556" y="92072"/>
                    <a:pt x="98556" y="92072"/>
                    <a:pt x="98556" y="92072"/>
                  </a:cubicBezTo>
                  <a:cubicBezTo>
                    <a:pt x="100618" y="91636"/>
                    <a:pt x="100618" y="91636"/>
                    <a:pt x="100618" y="91636"/>
                  </a:cubicBezTo>
                  <a:cubicBezTo>
                    <a:pt x="100618" y="91636"/>
                    <a:pt x="101443" y="91200"/>
                    <a:pt x="101443" y="90981"/>
                  </a:cubicBezTo>
                  <a:cubicBezTo>
                    <a:pt x="101855" y="90981"/>
                    <a:pt x="102680" y="90545"/>
                    <a:pt x="102680" y="90545"/>
                  </a:cubicBezTo>
                  <a:cubicBezTo>
                    <a:pt x="103092" y="88800"/>
                    <a:pt x="103092" y="88800"/>
                    <a:pt x="103092" y="88800"/>
                  </a:cubicBezTo>
                  <a:cubicBezTo>
                    <a:pt x="102268" y="87054"/>
                    <a:pt x="102268" y="87054"/>
                    <a:pt x="102268" y="87054"/>
                  </a:cubicBezTo>
                  <a:cubicBezTo>
                    <a:pt x="101030" y="86181"/>
                    <a:pt x="101030" y="86181"/>
                    <a:pt x="101030" y="86181"/>
                  </a:cubicBezTo>
                  <a:cubicBezTo>
                    <a:pt x="100206" y="85309"/>
                    <a:pt x="100206" y="85309"/>
                    <a:pt x="100206" y="85309"/>
                  </a:cubicBezTo>
                  <a:cubicBezTo>
                    <a:pt x="99381" y="85309"/>
                    <a:pt x="99381" y="85309"/>
                    <a:pt x="99381" y="85309"/>
                  </a:cubicBezTo>
                  <a:cubicBezTo>
                    <a:pt x="97731" y="84654"/>
                    <a:pt x="97731" y="84654"/>
                    <a:pt x="97731" y="84654"/>
                  </a:cubicBezTo>
                  <a:cubicBezTo>
                    <a:pt x="96494" y="83781"/>
                    <a:pt x="96494" y="83781"/>
                    <a:pt x="96494" y="83781"/>
                  </a:cubicBezTo>
                  <a:cubicBezTo>
                    <a:pt x="96082" y="83127"/>
                    <a:pt x="96082" y="83127"/>
                    <a:pt x="96082" y="83127"/>
                  </a:cubicBezTo>
                  <a:cubicBezTo>
                    <a:pt x="96494" y="82690"/>
                    <a:pt x="96494" y="82690"/>
                    <a:pt x="96494" y="82690"/>
                  </a:cubicBezTo>
                  <a:cubicBezTo>
                    <a:pt x="96907" y="82909"/>
                    <a:pt x="96907" y="82909"/>
                    <a:pt x="96907" y="82909"/>
                  </a:cubicBezTo>
                  <a:cubicBezTo>
                    <a:pt x="96907" y="82909"/>
                    <a:pt x="96907" y="83345"/>
                    <a:pt x="97319" y="83345"/>
                  </a:cubicBezTo>
                  <a:cubicBezTo>
                    <a:pt x="97319" y="83563"/>
                    <a:pt x="97731" y="83781"/>
                    <a:pt x="97731" y="83781"/>
                  </a:cubicBezTo>
                  <a:cubicBezTo>
                    <a:pt x="98144" y="84000"/>
                    <a:pt x="99793" y="84436"/>
                    <a:pt x="99793" y="84436"/>
                  </a:cubicBezTo>
                  <a:cubicBezTo>
                    <a:pt x="100618" y="84436"/>
                    <a:pt x="100618" y="84436"/>
                    <a:pt x="100618" y="84436"/>
                  </a:cubicBezTo>
                  <a:cubicBezTo>
                    <a:pt x="101443" y="85090"/>
                    <a:pt x="101443" y="85090"/>
                    <a:pt x="101443" y="85090"/>
                  </a:cubicBezTo>
                  <a:cubicBezTo>
                    <a:pt x="101443" y="85090"/>
                    <a:pt x="101855" y="84436"/>
                    <a:pt x="101855" y="84436"/>
                  </a:cubicBezTo>
                  <a:cubicBezTo>
                    <a:pt x="101855" y="84218"/>
                    <a:pt x="100618" y="83345"/>
                    <a:pt x="100618" y="83345"/>
                  </a:cubicBezTo>
                  <a:cubicBezTo>
                    <a:pt x="100206" y="83345"/>
                    <a:pt x="99793" y="82472"/>
                    <a:pt x="99793" y="82472"/>
                  </a:cubicBezTo>
                  <a:cubicBezTo>
                    <a:pt x="99381" y="82254"/>
                    <a:pt x="98556" y="80945"/>
                    <a:pt x="98556" y="80945"/>
                  </a:cubicBezTo>
                  <a:cubicBezTo>
                    <a:pt x="98556" y="80945"/>
                    <a:pt x="98144" y="80509"/>
                    <a:pt x="98144" y="80290"/>
                  </a:cubicBezTo>
                  <a:cubicBezTo>
                    <a:pt x="98144" y="80290"/>
                    <a:pt x="98144" y="79200"/>
                    <a:pt x="98144" y="79200"/>
                  </a:cubicBezTo>
                  <a:cubicBezTo>
                    <a:pt x="98969" y="78981"/>
                    <a:pt x="98969" y="78981"/>
                    <a:pt x="98969" y="78981"/>
                  </a:cubicBezTo>
                  <a:cubicBezTo>
                    <a:pt x="99793" y="78545"/>
                    <a:pt x="99793" y="78545"/>
                    <a:pt x="99793" y="78545"/>
                  </a:cubicBezTo>
                  <a:cubicBezTo>
                    <a:pt x="99793" y="78545"/>
                    <a:pt x="99381" y="78545"/>
                    <a:pt x="99381" y="78327"/>
                  </a:cubicBezTo>
                  <a:cubicBezTo>
                    <a:pt x="98969" y="77890"/>
                    <a:pt x="98144" y="77454"/>
                    <a:pt x="98144" y="77454"/>
                  </a:cubicBezTo>
                  <a:cubicBezTo>
                    <a:pt x="98144" y="77454"/>
                    <a:pt x="97319" y="77236"/>
                    <a:pt x="96907" y="77018"/>
                  </a:cubicBezTo>
                  <a:cubicBezTo>
                    <a:pt x="96907" y="76581"/>
                    <a:pt x="96494" y="76145"/>
                    <a:pt x="96494" y="76145"/>
                  </a:cubicBezTo>
                  <a:cubicBezTo>
                    <a:pt x="96494" y="75927"/>
                    <a:pt x="96082" y="74618"/>
                    <a:pt x="96082" y="74618"/>
                  </a:cubicBezTo>
                  <a:cubicBezTo>
                    <a:pt x="94020" y="73527"/>
                    <a:pt x="94020" y="73527"/>
                    <a:pt x="94020" y="73527"/>
                  </a:cubicBezTo>
                  <a:cubicBezTo>
                    <a:pt x="94020" y="73527"/>
                    <a:pt x="93195" y="73090"/>
                    <a:pt x="92783" y="72872"/>
                  </a:cubicBezTo>
                  <a:cubicBezTo>
                    <a:pt x="92783" y="72872"/>
                    <a:pt x="91546" y="72654"/>
                    <a:pt x="91546" y="72654"/>
                  </a:cubicBezTo>
                  <a:cubicBezTo>
                    <a:pt x="91134" y="72654"/>
                    <a:pt x="89072" y="72000"/>
                    <a:pt x="89072" y="72000"/>
                  </a:cubicBezTo>
                  <a:cubicBezTo>
                    <a:pt x="89072" y="72000"/>
                    <a:pt x="87422" y="70909"/>
                    <a:pt x="87422" y="70690"/>
                  </a:cubicBezTo>
                  <a:cubicBezTo>
                    <a:pt x="87422" y="70472"/>
                    <a:pt x="86597" y="69163"/>
                    <a:pt x="86597" y="69163"/>
                  </a:cubicBezTo>
                  <a:cubicBezTo>
                    <a:pt x="86597" y="68290"/>
                    <a:pt x="86597" y="68290"/>
                    <a:pt x="86597" y="68290"/>
                  </a:cubicBezTo>
                  <a:cubicBezTo>
                    <a:pt x="85773" y="66545"/>
                    <a:pt x="85773" y="66545"/>
                    <a:pt x="85773" y="66545"/>
                  </a:cubicBezTo>
                  <a:cubicBezTo>
                    <a:pt x="85360" y="64800"/>
                    <a:pt x="85360" y="64800"/>
                    <a:pt x="85360" y="64800"/>
                  </a:cubicBezTo>
                  <a:cubicBezTo>
                    <a:pt x="85360" y="63054"/>
                    <a:pt x="85360" y="63054"/>
                    <a:pt x="85360" y="63054"/>
                  </a:cubicBezTo>
                  <a:cubicBezTo>
                    <a:pt x="85360" y="61527"/>
                    <a:pt x="85360" y="61527"/>
                    <a:pt x="85360" y="61527"/>
                  </a:cubicBezTo>
                  <a:cubicBezTo>
                    <a:pt x="85360" y="60218"/>
                    <a:pt x="85360" y="60218"/>
                    <a:pt x="85360" y="60218"/>
                  </a:cubicBezTo>
                  <a:cubicBezTo>
                    <a:pt x="83298" y="58909"/>
                    <a:pt x="83298" y="58909"/>
                    <a:pt x="83298" y="58909"/>
                  </a:cubicBezTo>
                  <a:cubicBezTo>
                    <a:pt x="82474" y="57600"/>
                    <a:pt x="82474" y="57600"/>
                    <a:pt x="82474" y="57600"/>
                  </a:cubicBezTo>
                  <a:cubicBezTo>
                    <a:pt x="80000" y="56290"/>
                    <a:pt x="80000" y="56290"/>
                    <a:pt x="80000" y="56290"/>
                  </a:cubicBezTo>
                  <a:cubicBezTo>
                    <a:pt x="78350" y="55200"/>
                    <a:pt x="78350" y="55200"/>
                    <a:pt x="78350" y="55200"/>
                  </a:cubicBezTo>
                  <a:cubicBezTo>
                    <a:pt x="77113" y="54981"/>
                    <a:pt x="77113" y="54981"/>
                    <a:pt x="77113" y="54981"/>
                  </a:cubicBezTo>
                  <a:cubicBezTo>
                    <a:pt x="75051" y="53672"/>
                    <a:pt x="75051" y="53672"/>
                    <a:pt x="75051" y="53672"/>
                  </a:cubicBezTo>
                  <a:cubicBezTo>
                    <a:pt x="73402" y="53454"/>
                    <a:pt x="73402" y="53454"/>
                    <a:pt x="73402" y="53454"/>
                  </a:cubicBezTo>
                  <a:cubicBezTo>
                    <a:pt x="71752" y="53890"/>
                    <a:pt x="71752" y="53890"/>
                    <a:pt x="71752" y="53890"/>
                  </a:cubicBezTo>
                  <a:cubicBezTo>
                    <a:pt x="70103" y="54109"/>
                    <a:pt x="70103" y="54109"/>
                    <a:pt x="70103" y="54109"/>
                  </a:cubicBezTo>
                  <a:cubicBezTo>
                    <a:pt x="68453" y="54327"/>
                    <a:pt x="68453" y="54327"/>
                    <a:pt x="68453" y="54327"/>
                  </a:cubicBezTo>
                  <a:cubicBezTo>
                    <a:pt x="65567" y="53672"/>
                    <a:pt x="65567" y="53672"/>
                    <a:pt x="65567" y="53672"/>
                  </a:cubicBezTo>
                  <a:cubicBezTo>
                    <a:pt x="64329" y="53018"/>
                    <a:pt x="64329" y="53018"/>
                    <a:pt x="64329" y="53018"/>
                  </a:cubicBezTo>
                  <a:cubicBezTo>
                    <a:pt x="62680" y="52800"/>
                    <a:pt x="62680" y="52800"/>
                    <a:pt x="62680" y="52800"/>
                  </a:cubicBezTo>
                  <a:cubicBezTo>
                    <a:pt x="61855" y="52800"/>
                    <a:pt x="61855" y="52800"/>
                    <a:pt x="61855" y="52800"/>
                  </a:cubicBezTo>
                  <a:cubicBezTo>
                    <a:pt x="61855" y="52800"/>
                    <a:pt x="61855" y="52581"/>
                    <a:pt x="61855" y="52581"/>
                  </a:cubicBezTo>
                  <a:cubicBezTo>
                    <a:pt x="61855" y="52581"/>
                    <a:pt x="62680" y="52581"/>
                    <a:pt x="62680" y="52581"/>
                  </a:cubicBezTo>
                  <a:cubicBezTo>
                    <a:pt x="62680" y="52581"/>
                    <a:pt x="63505" y="52800"/>
                    <a:pt x="63917" y="52800"/>
                  </a:cubicBezTo>
                  <a:cubicBezTo>
                    <a:pt x="63917" y="52800"/>
                    <a:pt x="65154" y="53018"/>
                    <a:pt x="65154" y="53018"/>
                  </a:cubicBezTo>
                  <a:cubicBezTo>
                    <a:pt x="65154" y="53018"/>
                    <a:pt x="65567" y="53236"/>
                    <a:pt x="65979" y="53236"/>
                  </a:cubicBezTo>
                  <a:cubicBezTo>
                    <a:pt x="66391" y="53236"/>
                    <a:pt x="67628" y="53236"/>
                    <a:pt x="67628" y="53236"/>
                  </a:cubicBezTo>
                  <a:cubicBezTo>
                    <a:pt x="68865" y="52800"/>
                    <a:pt x="68865" y="52800"/>
                    <a:pt x="68865" y="52800"/>
                  </a:cubicBezTo>
                  <a:cubicBezTo>
                    <a:pt x="69278" y="52145"/>
                    <a:pt x="69278" y="52145"/>
                    <a:pt x="69278" y="52145"/>
                  </a:cubicBezTo>
                  <a:cubicBezTo>
                    <a:pt x="70515" y="51927"/>
                    <a:pt x="70515" y="51927"/>
                    <a:pt x="70515" y="51927"/>
                  </a:cubicBezTo>
                  <a:cubicBezTo>
                    <a:pt x="71340" y="51709"/>
                    <a:pt x="71340" y="51709"/>
                    <a:pt x="71340" y="51709"/>
                  </a:cubicBezTo>
                  <a:cubicBezTo>
                    <a:pt x="72164" y="51709"/>
                    <a:pt x="72164" y="51709"/>
                    <a:pt x="72164" y="51709"/>
                  </a:cubicBezTo>
                  <a:cubicBezTo>
                    <a:pt x="72164" y="51709"/>
                    <a:pt x="72577" y="52145"/>
                    <a:pt x="73402" y="51927"/>
                  </a:cubicBezTo>
                  <a:cubicBezTo>
                    <a:pt x="74226" y="51927"/>
                    <a:pt x="74639" y="51709"/>
                    <a:pt x="74639" y="51709"/>
                  </a:cubicBezTo>
                  <a:cubicBezTo>
                    <a:pt x="74639" y="51709"/>
                    <a:pt x="76288" y="51272"/>
                    <a:pt x="75876" y="51272"/>
                  </a:cubicBezTo>
                  <a:cubicBezTo>
                    <a:pt x="75876" y="51054"/>
                    <a:pt x="75876" y="50836"/>
                    <a:pt x="75463" y="50836"/>
                  </a:cubicBezTo>
                  <a:cubicBezTo>
                    <a:pt x="75463" y="50618"/>
                    <a:pt x="74639" y="50181"/>
                    <a:pt x="74639" y="50181"/>
                  </a:cubicBezTo>
                  <a:cubicBezTo>
                    <a:pt x="74639" y="50181"/>
                    <a:pt x="74226" y="50181"/>
                    <a:pt x="74226" y="49963"/>
                  </a:cubicBezTo>
                  <a:cubicBezTo>
                    <a:pt x="74226" y="49745"/>
                    <a:pt x="74226" y="49309"/>
                    <a:pt x="74226" y="49309"/>
                  </a:cubicBezTo>
                  <a:cubicBezTo>
                    <a:pt x="73402" y="48872"/>
                    <a:pt x="73402" y="48872"/>
                    <a:pt x="73402" y="48872"/>
                  </a:cubicBezTo>
                  <a:cubicBezTo>
                    <a:pt x="73402" y="48872"/>
                    <a:pt x="72989" y="48872"/>
                    <a:pt x="72577" y="48872"/>
                  </a:cubicBezTo>
                  <a:cubicBezTo>
                    <a:pt x="72164" y="48872"/>
                    <a:pt x="71752" y="49090"/>
                    <a:pt x="71752" y="49090"/>
                  </a:cubicBezTo>
                  <a:cubicBezTo>
                    <a:pt x="70103" y="49309"/>
                    <a:pt x="70103" y="49309"/>
                    <a:pt x="70103" y="49309"/>
                  </a:cubicBezTo>
                  <a:cubicBezTo>
                    <a:pt x="68041" y="49527"/>
                    <a:pt x="68041" y="49527"/>
                    <a:pt x="68041" y="49527"/>
                  </a:cubicBezTo>
                  <a:cubicBezTo>
                    <a:pt x="68041" y="49309"/>
                    <a:pt x="68041" y="49309"/>
                    <a:pt x="68041" y="49309"/>
                  </a:cubicBezTo>
                  <a:cubicBezTo>
                    <a:pt x="70103" y="49090"/>
                    <a:pt x="70103" y="49090"/>
                    <a:pt x="70103" y="49090"/>
                  </a:cubicBezTo>
                  <a:cubicBezTo>
                    <a:pt x="71340" y="48654"/>
                    <a:pt x="71340" y="48654"/>
                    <a:pt x="71340" y="48654"/>
                  </a:cubicBezTo>
                  <a:cubicBezTo>
                    <a:pt x="71340" y="48654"/>
                    <a:pt x="71340" y="48436"/>
                    <a:pt x="71752" y="48436"/>
                  </a:cubicBezTo>
                  <a:cubicBezTo>
                    <a:pt x="72164" y="48436"/>
                    <a:pt x="73402" y="48654"/>
                    <a:pt x="73402" y="48654"/>
                  </a:cubicBezTo>
                  <a:cubicBezTo>
                    <a:pt x="73814" y="48654"/>
                    <a:pt x="75463" y="48654"/>
                    <a:pt x="75463" y="48654"/>
                  </a:cubicBezTo>
                  <a:cubicBezTo>
                    <a:pt x="75463" y="48654"/>
                    <a:pt x="76701" y="48218"/>
                    <a:pt x="76701" y="48000"/>
                  </a:cubicBezTo>
                  <a:cubicBezTo>
                    <a:pt x="77113" y="48000"/>
                    <a:pt x="78762" y="47563"/>
                    <a:pt x="78762" y="47563"/>
                  </a:cubicBezTo>
                  <a:cubicBezTo>
                    <a:pt x="78762" y="46909"/>
                    <a:pt x="78762" y="46909"/>
                    <a:pt x="78762" y="46909"/>
                  </a:cubicBezTo>
                  <a:cubicBezTo>
                    <a:pt x="78762" y="46909"/>
                    <a:pt x="79175" y="46254"/>
                    <a:pt x="79587" y="46254"/>
                  </a:cubicBezTo>
                  <a:cubicBezTo>
                    <a:pt x="79587" y="46254"/>
                    <a:pt x="81237" y="45600"/>
                    <a:pt x="81237" y="45600"/>
                  </a:cubicBezTo>
                  <a:cubicBezTo>
                    <a:pt x="82886" y="44727"/>
                    <a:pt x="82886" y="44727"/>
                    <a:pt x="82886" y="44727"/>
                  </a:cubicBezTo>
                  <a:cubicBezTo>
                    <a:pt x="83711" y="43636"/>
                    <a:pt x="83711" y="43636"/>
                    <a:pt x="83711" y="43636"/>
                  </a:cubicBezTo>
                  <a:cubicBezTo>
                    <a:pt x="84536" y="42763"/>
                    <a:pt x="84536" y="42763"/>
                    <a:pt x="84536" y="42763"/>
                  </a:cubicBezTo>
                  <a:cubicBezTo>
                    <a:pt x="84536" y="42763"/>
                    <a:pt x="86185" y="42109"/>
                    <a:pt x="85773" y="41890"/>
                  </a:cubicBezTo>
                  <a:cubicBezTo>
                    <a:pt x="85773" y="41454"/>
                    <a:pt x="85773" y="40800"/>
                    <a:pt x="85773" y="40800"/>
                  </a:cubicBezTo>
                  <a:cubicBezTo>
                    <a:pt x="85773" y="40800"/>
                    <a:pt x="87010" y="40363"/>
                    <a:pt x="87422" y="40145"/>
                  </a:cubicBezTo>
                  <a:cubicBezTo>
                    <a:pt x="87422" y="39927"/>
                    <a:pt x="90309" y="38836"/>
                    <a:pt x="90309" y="38836"/>
                  </a:cubicBezTo>
                  <a:cubicBezTo>
                    <a:pt x="90721" y="37745"/>
                    <a:pt x="90721" y="37745"/>
                    <a:pt x="90721" y="37745"/>
                  </a:cubicBezTo>
                  <a:cubicBezTo>
                    <a:pt x="90309" y="37309"/>
                    <a:pt x="90309" y="37309"/>
                    <a:pt x="90309" y="37309"/>
                  </a:cubicBezTo>
                  <a:cubicBezTo>
                    <a:pt x="89896" y="36654"/>
                    <a:pt x="89896" y="36654"/>
                    <a:pt x="89896" y="36654"/>
                  </a:cubicBezTo>
                  <a:cubicBezTo>
                    <a:pt x="89072" y="36000"/>
                    <a:pt x="89072" y="36000"/>
                    <a:pt x="89072" y="36000"/>
                  </a:cubicBezTo>
                  <a:cubicBezTo>
                    <a:pt x="88247" y="35345"/>
                    <a:pt x="88247" y="35345"/>
                    <a:pt x="88247" y="35345"/>
                  </a:cubicBezTo>
                  <a:cubicBezTo>
                    <a:pt x="86597" y="35345"/>
                    <a:pt x="86597" y="35345"/>
                    <a:pt x="86597" y="35345"/>
                  </a:cubicBezTo>
                  <a:cubicBezTo>
                    <a:pt x="86597" y="35345"/>
                    <a:pt x="86185" y="35781"/>
                    <a:pt x="86185" y="35563"/>
                  </a:cubicBezTo>
                  <a:cubicBezTo>
                    <a:pt x="85773" y="35563"/>
                    <a:pt x="84948" y="35127"/>
                    <a:pt x="84948" y="35127"/>
                  </a:cubicBezTo>
                  <a:cubicBezTo>
                    <a:pt x="83298" y="35345"/>
                    <a:pt x="83298" y="35345"/>
                    <a:pt x="83298" y="35345"/>
                  </a:cubicBezTo>
                  <a:cubicBezTo>
                    <a:pt x="81237" y="35127"/>
                    <a:pt x="81237" y="35127"/>
                    <a:pt x="81237" y="35127"/>
                  </a:cubicBezTo>
                  <a:cubicBezTo>
                    <a:pt x="80824" y="34690"/>
                    <a:pt x="80824" y="34690"/>
                    <a:pt x="80824" y="34690"/>
                  </a:cubicBezTo>
                  <a:cubicBezTo>
                    <a:pt x="79175" y="34690"/>
                    <a:pt x="79175" y="34690"/>
                    <a:pt x="79175" y="34690"/>
                  </a:cubicBezTo>
                  <a:cubicBezTo>
                    <a:pt x="78350" y="34472"/>
                    <a:pt x="78350" y="34472"/>
                    <a:pt x="78350" y="34472"/>
                  </a:cubicBezTo>
                  <a:cubicBezTo>
                    <a:pt x="76701" y="34690"/>
                    <a:pt x="76701" y="34690"/>
                    <a:pt x="76701" y="34690"/>
                  </a:cubicBezTo>
                  <a:cubicBezTo>
                    <a:pt x="75463" y="34690"/>
                    <a:pt x="75463" y="34690"/>
                    <a:pt x="75463" y="34690"/>
                  </a:cubicBezTo>
                  <a:cubicBezTo>
                    <a:pt x="74639" y="34472"/>
                    <a:pt x="74639" y="34472"/>
                    <a:pt x="74639" y="34472"/>
                  </a:cubicBezTo>
                  <a:cubicBezTo>
                    <a:pt x="73402" y="33818"/>
                    <a:pt x="73402" y="33818"/>
                    <a:pt x="73402" y="33818"/>
                  </a:cubicBezTo>
                  <a:cubicBezTo>
                    <a:pt x="70927" y="33818"/>
                    <a:pt x="70927" y="33818"/>
                    <a:pt x="70927" y="33818"/>
                  </a:cubicBezTo>
                  <a:cubicBezTo>
                    <a:pt x="70515" y="34254"/>
                    <a:pt x="70515" y="34254"/>
                    <a:pt x="70515" y="34254"/>
                  </a:cubicBezTo>
                  <a:cubicBezTo>
                    <a:pt x="68865" y="34254"/>
                    <a:pt x="68865" y="34254"/>
                    <a:pt x="68865" y="34254"/>
                  </a:cubicBezTo>
                  <a:cubicBezTo>
                    <a:pt x="68865" y="34254"/>
                    <a:pt x="68453" y="34254"/>
                    <a:pt x="68041" y="34254"/>
                  </a:cubicBezTo>
                  <a:cubicBezTo>
                    <a:pt x="68041" y="34254"/>
                    <a:pt x="67216" y="34472"/>
                    <a:pt x="67216" y="34472"/>
                  </a:cubicBezTo>
                  <a:cubicBezTo>
                    <a:pt x="66391" y="34690"/>
                    <a:pt x="66391" y="34690"/>
                    <a:pt x="66391" y="34690"/>
                  </a:cubicBezTo>
                  <a:cubicBezTo>
                    <a:pt x="65567" y="34690"/>
                    <a:pt x="65567" y="34690"/>
                    <a:pt x="65567" y="34690"/>
                  </a:cubicBezTo>
                  <a:cubicBezTo>
                    <a:pt x="63917" y="34472"/>
                    <a:pt x="63917" y="34472"/>
                    <a:pt x="63917" y="34472"/>
                  </a:cubicBezTo>
                  <a:cubicBezTo>
                    <a:pt x="63092" y="35127"/>
                    <a:pt x="63092" y="35127"/>
                    <a:pt x="63092" y="35127"/>
                  </a:cubicBezTo>
                  <a:cubicBezTo>
                    <a:pt x="61855" y="35345"/>
                    <a:pt x="61855" y="35345"/>
                    <a:pt x="61855" y="35345"/>
                  </a:cubicBezTo>
                  <a:cubicBezTo>
                    <a:pt x="60618" y="36000"/>
                    <a:pt x="60618" y="36000"/>
                    <a:pt x="60618" y="36000"/>
                  </a:cubicBezTo>
                  <a:cubicBezTo>
                    <a:pt x="61030" y="35345"/>
                    <a:pt x="61030" y="35345"/>
                    <a:pt x="61030" y="35345"/>
                  </a:cubicBezTo>
                  <a:cubicBezTo>
                    <a:pt x="61855" y="34909"/>
                    <a:pt x="61855" y="34909"/>
                    <a:pt x="61855" y="34909"/>
                  </a:cubicBezTo>
                  <a:cubicBezTo>
                    <a:pt x="63092" y="34690"/>
                    <a:pt x="63092" y="34690"/>
                    <a:pt x="63092" y="34690"/>
                  </a:cubicBezTo>
                  <a:cubicBezTo>
                    <a:pt x="63917" y="34036"/>
                    <a:pt x="63917" y="34036"/>
                    <a:pt x="63917" y="34036"/>
                  </a:cubicBezTo>
                  <a:cubicBezTo>
                    <a:pt x="63917" y="34036"/>
                    <a:pt x="64742" y="33818"/>
                    <a:pt x="64742" y="33600"/>
                  </a:cubicBezTo>
                  <a:cubicBezTo>
                    <a:pt x="65154" y="33600"/>
                    <a:pt x="65979" y="33163"/>
                    <a:pt x="65979" y="33163"/>
                  </a:cubicBezTo>
                  <a:cubicBezTo>
                    <a:pt x="64742" y="32945"/>
                    <a:pt x="64742" y="32945"/>
                    <a:pt x="64742" y="32945"/>
                  </a:cubicBezTo>
                  <a:cubicBezTo>
                    <a:pt x="63505" y="33381"/>
                    <a:pt x="63505" y="33381"/>
                    <a:pt x="63505" y="33381"/>
                  </a:cubicBezTo>
                  <a:cubicBezTo>
                    <a:pt x="63505" y="33381"/>
                    <a:pt x="63092" y="33381"/>
                    <a:pt x="62680" y="33381"/>
                  </a:cubicBezTo>
                  <a:cubicBezTo>
                    <a:pt x="62680" y="33381"/>
                    <a:pt x="61443" y="33600"/>
                    <a:pt x="61443" y="33600"/>
                  </a:cubicBezTo>
                  <a:cubicBezTo>
                    <a:pt x="58969" y="34036"/>
                    <a:pt x="58969" y="34036"/>
                    <a:pt x="58969" y="34036"/>
                  </a:cubicBezTo>
                  <a:cubicBezTo>
                    <a:pt x="61443" y="33381"/>
                    <a:pt x="61443" y="33381"/>
                    <a:pt x="61443" y="33381"/>
                  </a:cubicBezTo>
                  <a:cubicBezTo>
                    <a:pt x="61443" y="33381"/>
                    <a:pt x="62268" y="33163"/>
                    <a:pt x="62680" y="32945"/>
                  </a:cubicBezTo>
                  <a:cubicBezTo>
                    <a:pt x="63092" y="32945"/>
                    <a:pt x="63917" y="32727"/>
                    <a:pt x="63917" y="32727"/>
                  </a:cubicBezTo>
                  <a:cubicBezTo>
                    <a:pt x="64329" y="32727"/>
                    <a:pt x="65154" y="32509"/>
                    <a:pt x="65154" y="32509"/>
                  </a:cubicBezTo>
                  <a:cubicBezTo>
                    <a:pt x="65567" y="32727"/>
                    <a:pt x="66391" y="32945"/>
                    <a:pt x="66804" y="32727"/>
                  </a:cubicBezTo>
                  <a:cubicBezTo>
                    <a:pt x="66804" y="32727"/>
                    <a:pt x="67216" y="32290"/>
                    <a:pt x="67628" y="32290"/>
                  </a:cubicBezTo>
                  <a:cubicBezTo>
                    <a:pt x="67628" y="32072"/>
                    <a:pt x="68453" y="31636"/>
                    <a:pt x="68453" y="31636"/>
                  </a:cubicBezTo>
                  <a:cubicBezTo>
                    <a:pt x="65979" y="31636"/>
                    <a:pt x="65979" y="31636"/>
                    <a:pt x="65979" y="31636"/>
                  </a:cubicBezTo>
                  <a:cubicBezTo>
                    <a:pt x="65979" y="31636"/>
                    <a:pt x="65567" y="31854"/>
                    <a:pt x="65154" y="31854"/>
                  </a:cubicBezTo>
                  <a:cubicBezTo>
                    <a:pt x="64742" y="31636"/>
                    <a:pt x="63917" y="31636"/>
                    <a:pt x="63505" y="31418"/>
                  </a:cubicBezTo>
                  <a:cubicBezTo>
                    <a:pt x="63505" y="31418"/>
                    <a:pt x="63092" y="31200"/>
                    <a:pt x="63092" y="31200"/>
                  </a:cubicBezTo>
                  <a:cubicBezTo>
                    <a:pt x="62680" y="31200"/>
                    <a:pt x="61855" y="30763"/>
                    <a:pt x="61855" y="30763"/>
                  </a:cubicBezTo>
                  <a:cubicBezTo>
                    <a:pt x="62268" y="30545"/>
                    <a:pt x="62268" y="30545"/>
                    <a:pt x="62268" y="30545"/>
                  </a:cubicBezTo>
                  <a:cubicBezTo>
                    <a:pt x="63092" y="30981"/>
                    <a:pt x="63092" y="30981"/>
                    <a:pt x="63092" y="30981"/>
                  </a:cubicBezTo>
                  <a:cubicBezTo>
                    <a:pt x="63092" y="30981"/>
                    <a:pt x="63505" y="31200"/>
                    <a:pt x="63917" y="31200"/>
                  </a:cubicBezTo>
                  <a:cubicBezTo>
                    <a:pt x="64329" y="31200"/>
                    <a:pt x="64742" y="30981"/>
                    <a:pt x="65567" y="30981"/>
                  </a:cubicBezTo>
                  <a:cubicBezTo>
                    <a:pt x="65979" y="31200"/>
                    <a:pt x="66804" y="30545"/>
                    <a:pt x="66804" y="30545"/>
                  </a:cubicBezTo>
                  <a:cubicBezTo>
                    <a:pt x="66804" y="30545"/>
                    <a:pt x="65979" y="30545"/>
                    <a:pt x="67216" y="30327"/>
                  </a:cubicBezTo>
                  <a:cubicBezTo>
                    <a:pt x="68041" y="29890"/>
                    <a:pt x="67628" y="30109"/>
                    <a:pt x="68453" y="29672"/>
                  </a:cubicBezTo>
                  <a:cubicBezTo>
                    <a:pt x="69278" y="29454"/>
                    <a:pt x="71340" y="28800"/>
                    <a:pt x="71340" y="28800"/>
                  </a:cubicBezTo>
                  <a:cubicBezTo>
                    <a:pt x="73814" y="28363"/>
                    <a:pt x="73814" y="28363"/>
                    <a:pt x="73814" y="28363"/>
                  </a:cubicBezTo>
                  <a:cubicBezTo>
                    <a:pt x="75463" y="27272"/>
                    <a:pt x="75463" y="27272"/>
                    <a:pt x="75463" y="27272"/>
                  </a:cubicBezTo>
                  <a:cubicBezTo>
                    <a:pt x="76701" y="27272"/>
                    <a:pt x="76701" y="27272"/>
                    <a:pt x="76701" y="27272"/>
                  </a:cubicBezTo>
                  <a:cubicBezTo>
                    <a:pt x="78350" y="26400"/>
                    <a:pt x="78350" y="26400"/>
                    <a:pt x="78350" y="26400"/>
                  </a:cubicBezTo>
                  <a:cubicBezTo>
                    <a:pt x="79175" y="25963"/>
                    <a:pt x="79175" y="25963"/>
                    <a:pt x="79175" y="25963"/>
                  </a:cubicBezTo>
                  <a:cubicBezTo>
                    <a:pt x="78762" y="24872"/>
                    <a:pt x="78762" y="24872"/>
                    <a:pt x="78762" y="24872"/>
                  </a:cubicBezTo>
                  <a:cubicBezTo>
                    <a:pt x="79587" y="24000"/>
                    <a:pt x="79587" y="24000"/>
                    <a:pt x="79587" y="24000"/>
                  </a:cubicBezTo>
                  <a:cubicBezTo>
                    <a:pt x="79587" y="23345"/>
                    <a:pt x="79587" y="23345"/>
                    <a:pt x="79587" y="23345"/>
                  </a:cubicBezTo>
                  <a:cubicBezTo>
                    <a:pt x="78350" y="23127"/>
                    <a:pt x="78350" y="23127"/>
                    <a:pt x="78350" y="23127"/>
                  </a:cubicBezTo>
                  <a:cubicBezTo>
                    <a:pt x="75876" y="23127"/>
                    <a:pt x="75876" y="23127"/>
                    <a:pt x="75876" y="23127"/>
                  </a:cubicBezTo>
                  <a:cubicBezTo>
                    <a:pt x="75876" y="23127"/>
                    <a:pt x="75463" y="23781"/>
                    <a:pt x="75051" y="23563"/>
                  </a:cubicBezTo>
                  <a:cubicBezTo>
                    <a:pt x="75051" y="23563"/>
                    <a:pt x="73402" y="22909"/>
                    <a:pt x="72989" y="22909"/>
                  </a:cubicBezTo>
                  <a:cubicBezTo>
                    <a:pt x="72989" y="22909"/>
                    <a:pt x="71340" y="23563"/>
                    <a:pt x="71340" y="23563"/>
                  </a:cubicBezTo>
                  <a:cubicBezTo>
                    <a:pt x="70515" y="23563"/>
                    <a:pt x="70515" y="23563"/>
                    <a:pt x="70515" y="23563"/>
                  </a:cubicBezTo>
                  <a:cubicBezTo>
                    <a:pt x="70515" y="23563"/>
                    <a:pt x="70103" y="23563"/>
                    <a:pt x="69278" y="23563"/>
                  </a:cubicBezTo>
                  <a:cubicBezTo>
                    <a:pt x="68453" y="23345"/>
                    <a:pt x="66804" y="23127"/>
                    <a:pt x="66804" y="23127"/>
                  </a:cubicBezTo>
                  <a:cubicBezTo>
                    <a:pt x="65567" y="23563"/>
                    <a:pt x="65567" y="23563"/>
                    <a:pt x="65567" y="23563"/>
                  </a:cubicBezTo>
                  <a:cubicBezTo>
                    <a:pt x="64742" y="23345"/>
                    <a:pt x="64742" y="23345"/>
                    <a:pt x="64742" y="23345"/>
                  </a:cubicBezTo>
                  <a:cubicBezTo>
                    <a:pt x="63092" y="24000"/>
                    <a:pt x="63092" y="24000"/>
                    <a:pt x="63092" y="24000"/>
                  </a:cubicBezTo>
                  <a:cubicBezTo>
                    <a:pt x="63092" y="23563"/>
                    <a:pt x="63092" y="23563"/>
                    <a:pt x="63092" y="23563"/>
                  </a:cubicBezTo>
                  <a:cubicBezTo>
                    <a:pt x="63917" y="22909"/>
                    <a:pt x="63917" y="22909"/>
                    <a:pt x="63917" y="22909"/>
                  </a:cubicBezTo>
                  <a:cubicBezTo>
                    <a:pt x="63917" y="22909"/>
                    <a:pt x="63505" y="22690"/>
                    <a:pt x="63092" y="22690"/>
                  </a:cubicBezTo>
                  <a:cubicBezTo>
                    <a:pt x="63092" y="22690"/>
                    <a:pt x="62268" y="22472"/>
                    <a:pt x="62268" y="22472"/>
                  </a:cubicBezTo>
                  <a:cubicBezTo>
                    <a:pt x="61443" y="23127"/>
                    <a:pt x="61443" y="23127"/>
                    <a:pt x="61443" y="23127"/>
                  </a:cubicBezTo>
                  <a:cubicBezTo>
                    <a:pt x="59793" y="23563"/>
                    <a:pt x="59793" y="23563"/>
                    <a:pt x="59793" y="23563"/>
                  </a:cubicBezTo>
                  <a:cubicBezTo>
                    <a:pt x="60206" y="23345"/>
                    <a:pt x="60206" y="23345"/>
                    <a:pt x="60206" y="23345"/>
                  </a:cubicBezTo>
                  <a:cubicBezTo>
                    <a:pt x="61443" y="22909"/>
                    <a:pt x="61443" y="22909"/>
                    <a:pt x="61443" y="22909"/>
                  </a:cubicBezTo>
                  <a:cubicBezTo>
                    <a:pt x="61443" y="22472"/>
                    <a:pt x="61443" y="22472"/>
                    <a:pt x="61443" y="22472"/>
                  </a:cubicBezTo>
                  <a:cubicBezTo>
                    <a:pt x="61443" y="22472"/>
                    <a:pt x="61030" y="22472"/>
                    <a:pt x="61030" y="22472"/>
                  </a:cubicBezTo>
                  <a:cubicBezTo>
                    <a:pt x="60618" y="22472"/>
                    <a:pt x="60206" y="22254"/>
                    <a:pt x="60206" y="22254"/>
                  </a:cubicBezTo>
                  <a:cubicBezTo>
                    <a:pt x="59381" y="22036"/>
                    <a:pt x="59381" y="22036"/>
                    <a:pt x="59381" y="22036"/>
                  </a:cubicBezTo>
                  <a:cubicBezTo>
                    <a:pt x="58969" y="21600"/>
                    <a:pt x="58969" y="21600"/>
                    <a:pt x="58969" y="21600"/>
                  </a:cubicBezTo>
                  <a:cubicBezTo>
                    <a:pt x="57731" y="21818"/>
                    <a:pt x="57731" y="21818"/>
                    <a:pt x="57731" y="21818"/>
                  </a:cubicBezTo>
                  <a:cubicBezTo>
                    <a:pt x="57319" y="22254"/>
                    <a:pt x="57319" y="22254"/>
                    <a:pt x="57319" y="22254"/>
                  </a:cubicBezTo>
                  <a:cubicBezTo>
                    <a:pt x="56494" y="22472"/>
                    <a:pt x="56494" y="22472"/>
                    <a:pt x="56494" y="22472"/>
                  </a:cubicBezTo>
                  <a:cubicBezTo>
                    <a:pt x="55670" y="22472"/>
                    <a:pt x="55670" y="22472"/>
                    <a:pt x="55670" y="22472"/>
                  </a:cubicBezTo>
                  <a:cubicBezTo>
                    <a:pt x="56082" y="23127"/>
                    <a:pt x="56082" y="23127"/>
                    <a:pt x="56082" y="23127"/>
                  </a:cubicBezTo>
                  <a:cubicBezTo>
                    <a:pt x="55670" y="23781"/>
                    <a:pt x="55670" y="23781"/>
                    <a:pt x="55670" y="23781"/>
                  </a:cubicBezTo>
                  <a:cubicBezTo>
                    <a:pt x="54432" y="23781"/>
                    <a:pt x="54432" y="23781"/>
                    <a:pt x="54432" y="23781"/>
                  </a:cubicBezTo>
                  <a:cubicBezTo>
                    <a:pt x="54432" y="23781"/>
                    <a:pt x="54432" y="24654"/>
                    <a:pt x="54845" y="24654"/>
                  </a:cubicBezTo>
                  <a:cubicBezTo>
                    <a:pt x="54845" y="24654"/>
                    <a:pt x="55257" y="25090"/>
                    <a:pt x="55257" y="25090"/>
                  </a:cubicBezTo>
                  <a:cubicBezTo>
                    <a:pt x="55257" y="25527"/>
                    <a:pt x="55257" y="25527"/>
                    <a:pt x="55257" y="25527"/>
                  </a:cubicBezTo>
                  <a:cubicBezTo>
                    <a:pt x="55670" y="25745"/>
                    <a:pt x="55670" y="25745"/>
                    <a:pt x="55670" y="25745"/>
                  </a:cubicBezTo>
                  <a:cubicBezTo>
                    <a:pt x="55670" y="25745"/>
                    <a:pt x="55257" y="25745"/>
                    <a:pt x="54845" y="25745"/>
                  </a:cubicBezTo>
                  <a:cubicBezTo>
                    <a:pt x="54845" y="25745"/>
                    <a:pt x="54432" y="25309"/>
                    <a:pt x="54432" y="25309"/>
                  </a:cubicBezTo>
                  <a:cubicBezTo>
                    <a:pt x="52783" y="25309"/>
                    <a:pt x="52783" y="25309"/>
                    <a:pt x="52783" y="25309"/>
                  </a:cubicBezTo>
                  <a:cubicBezTo>
                    <a:pt x="52371" y="25309"/>
                    <a:pt x="52371" y="25309"/>
                    <a:pt x="52371" y="25309"/>
                  </a:cubicBezTo>
                  <a:cubicBezTo>
                    <a:pt x="51958" y="25963"/>
                    <a:pt x="51958" y="25963"/>
                    <a:pt x="51958" y="25963"/>
                  </a:cubicBezTo>
                  <a:cubicBezTo>
                    <a:pt x="52371" y="26618"/>
                    <a:pt x="52371" y="26618"/>
                    <a:pt x="52371" y="26618"/>
                  </a:cubicBezTo>
                  <a:cubicBezTo>
                    <a:pt x="51958" y="27054"/>
                    <a:pt x="51958" y="27054"/>
                    <a:pt x="51958" y="27054"/>
                  </a:cubicBezTo>
                  <a:cubicBezTo>
                    <a:pt x="51546" y="27272"/>
                    <a:pt x="51546" y="27272"/>
                    <a:pt x="51546" y="27272"/>
                  </a:cubicBezTo>
                  <a:cubicBezTo>
                    <a:pt x="51546" y="27272"/>
                    <a:pt x="50721" y="27709"/>
                    <a:pt x="50721" y="27709"/>
                  </a:cubicBezTo>
                  <a:cubicBezTo>
                    <a:pt x="50721" y="27927"/>
                    <a:pt x="51134" y="28581"/>
                    <a:pt x="51134" y="28581"/>
                  </a:cubicBezTo>
                  <a:cubicBezTo>
                    <a:pt x="51134" y="28581"/>
                    <a:pt x="51546" y="29018"/>
                    <a:pt x="51958" y="29018"/>
                  </a:cubicBezTo>
                  <a:cubicBezTo>
                    <a:pt x="51958" y="29236"/>
                    <a:pt x="52783" y="29454"/>
                    <a:pt x="52783" y="29454"/>
                  </a:cubicBezTo>
                  <a:cubicBezTo>
                    <a:pt x="52783" y="30109"/>
                    <a:pt x="52783" y="30109"/>
                    <a:pt x="52783" y="30109"/>
                  </a:cubicBezTo>
                  <a:cubicBezTo>
                    <a:pt x="51958" y="29454"/>
                    <a:pt x="51958" y="29454"/>
                    <a:pt x="51958" y="29454"/>
                  </a:cubicBezTo>
                  <a:cubicBezTo>
                    <a:pt x="51958" y="29454"/>
                    <a:pt x="51546" y="29236"/>
                    <a:pt x="51134" y="29018"/>
                  </a:cubicBezTo>
                  <a:cubicBezTo>
                    <a:pt x="51134" y="29018"/>
                    <a:pt x="50721" y="28581"/>
                    <a:pt x="50721" y="28581"/>
                  </a:cubicBezTo>
                  <a:cubicBezTo>
                    <a:pt x="50721" y="28581"/>
                    <a:pt x="49896" y="28800"/>
                    <a:pt x="49896" y="28800"/>
                  </a:cubicBezTo>
                  <a:cubicBezTo>
                    <a:pt x="49896" y="28800"/>
                    <a:pt x="49484" y="28800"/>
                    <a:pt x="49896" y="29018"/>
                  </a:cubicBezTo>
                  <a:cubicBezTo>
                    <a:pt x="49896" y="29236"/>
                    <a:pt x="49072" y="29454"/>
                    <a:pt x="49072" y="29454"/>
                  </a:cubicBezTo>
                  <a:cubicBezTo>
                    <a:pt x="49072" y="29454"/>
                    <a:pt x="47835" y="29672"/>
                    <a:pt x="47835" y="29454"/>
                  </a:cubicBezTo>
                  <a:cubicBezTo>
                    <a:pt x="47835" y="29236"/>
                    <a:pt x="47835" y="29018"/>
                    <a:pt x="47422" y="28800"/>
                  </a:cubicBezTo>
                  <a:cubicBezTo>
                    <a:pt x="47422" y="28800"/>
                    <a:pt x="47010" y="28800"/>
                    <a:pt x="47010" y="28800"/>
                  </a:cubicBezTo>
                  <a:cubicBezTo>
                    <a:pt x="47010" y="29018"/>
                    <a:pt x="46597" y="29236"/>
                    <a:pt x="46597" y="29236"/>
                  </a:cubicBezTo>
                  <a:cubicBezTo>
                    <a:pt x="47010" y="29890"/>
                    <a:pt x="47010" y="29890"/>
                    <a:pt x="47010" y="29890"/>
                  </a:cubicBezTo>
                  <a:cubicBezTo>
                    <a:pt x="47010" y="29890"/>
                    <a:pt x="46597" y="30327"/>
                    <a:pt x="46597" y="30327"/>
                  </a:cubicBezTo>
                  <a:cubicBezTo>
                    <a:pt x="46597" y="30109"/>
                    <a:pt x="46185" y="29672"/>
                    <a:pt x="46185" y="29454"/>
                  </a:cubicBezTo>
                  <a:cubicBezTo>
                    <a:pt x="46185" y="29454"/>
                    <a:pt x="46185" y="29018"/>
                    <a:pt x="45773" y="29018"/>
                  </a:cubicBezTo>
                  <a:cubicBezTo>
                    <a:pt x="45773" y="29018"/>
                    <a:pt x="44948" y="29454"/>
                    <a:pt x="44948" y="29454"/>
                  </a:cubicBezTo>
                  <a:cubicBezTo>
                    <a:pt x="44948" y="29454"/>
                    <a:pt x="44536" y="29454"/>
                    <a:pt x="44536" y="29672"/>
                  </a:cubicBezTo>
                  <a:cubicBezTo>
                    <a:pt x="44536" y="29672"/>
                    <a:pt x="44123" y="30327"/>
                    <a:pt x="44536" y="30545"/>
                  </a:cubicBezTo>
                  <a:cubicBezTo>
                    <a:pt x="44948" y="30763"/>
                    <a:pt x="44948" y="30763"/>
                    <a:pt x="45360" y="30763"/>
                  </a:cubicBezTo>
                  <a:cubicBezTo>
                    <a:pt x="45773" y="30763"/>
                    <a:pt x="45773" y="30981"/>
                    <a:pt x="45773" y="30981"/>
                  </a:cubicBezTo>
                  <a:cubicBezTo>
                    <a:pt x="44123" y="30981"/>
                    <a:pt x="44123" y="30981"/>
                    <a:pt x="44123" y="30981"/>
                  </a:cubicBezTo>
                  <a:cubicBezTo>
                    <a:pt x="44123" y="30981"/>
                    <a:pt x="43711" y="31200"/>
                    <a:pt x="44123" y="31418"/>
                  </a:cubicBezTo>
                  <a:cubicBezTo>
                    <a:pt x="44123" y="31418"/>
                    <a:pt x="44123" y="31854"/>
                    <a:pt x="44123" y="31854"/>
                  </a:cubicBezTo>
                  <a:cubicBezTo>
                    <a:pt x="44123" y="31854"/>
                    <a:pt x="44948" y="32290"/>
                    <a:pt x="44948" y="32290"/>
                  </a:cubicBezTo>
                  <a:cubicBezTo>
                    <a:pt x="44948" y="32290"/>
                    <a:pt x="44536" y="32727"/>
                    <a:pt x="44536" y="32727"/>
                  </a:cubicBezTo>
                  <a:cubicBezTo>
                    <a:pt x="44536" y="32727"/>
                    <a:pt x="43711" y="32509"/>
                    <a:pt x="43711" y="32509"/>
                  </a:cubicBezTo>
                  <a:cubicBezTo>
                    <a:pt x="43298" y="32290"/>
                    <a:pt x="43298" y="32509"/>
                    <a:pt x="42886" y="32509"/>
                  </a:cubicBezTo>
                  <a:cubicBezTo>
                    <a:pt x="42886" y="32727"/>
                    <a:pt x="42474" y="32945"/>
                    <a:pt x="42474" y="33163"/>
                  </a:cubicBezTo>
                  <a:cubicBezTo>
                    <a:pt x="42474" y="33163"/>
                    <a:pt x="42886" y="33381"/>
                    <a:pt x="42886" y="33600"/>
                  </a:cubicBezTo>
                  <a:cubicBezTo>
                    <a:pt x="42474" y="34036"/>
                    <a:pt x="42474" y="34472"/>
                    <a:pt x="42474" y="34472"/>
                  </a:cubicBezTo>
                  <a:cubicBezTo>
                    <a:pt x="42474" y="34472"/>
                    <a:pt x="42061" y="34472"/>
                    <a:pt x="42474" y="34690"/>
                  </a:cubicBezTo>
                  <a:cubicBezTo>
                    <a:pt x="42886" y="34909"/>
                    <a:pt x="43711" y="34909"/>
                    <a:pt x="44123" y="34909"/>
                  </a:cubicBezTo>
                  <a:cubicBezTo>
                    <a:pt x="44536" y="34909"/>
                    <a:pt x="44536" y="34909"/>
                    <a:pt x="44536" y="34909"/>
                  </a:cubicBezTo>
                  <a:cubicBezTo>
                    <a:pt x="44948" y="34909"/>
                    <a:pt x="45360" y="34909"/>
                    <a:pt x="45773" y="35127"/>
                  </a:cubicBezTo>
                  <a:cubicBezTo>
                    <a:pt x="45773" y="35127"/>
                    <a:pt x="46185" y="35127"/>
                    <a:pt x="46185" y="35127"/>
                  </a:cubicBezTo>
                  <a:cubicBezTo>
                    <a:pt x="46185" y="35127"/>
                    <a:pt x="45773" y="35563"/>
                    <a:pt x="45360" y="35345"/>
                  </a:cubicBezTo>
                  <a:cubicBezTo>
                    <a:pt x="44948" y="35127"/>
                    <a:pt x="44123" y="35127"/>
                    <a:pt x="43711" y="35127"/>
                  </a:cubicBezTo>
                  <a:cubicBezTo>
                    <a:pt x="43298" y="35127"/>
                    <a:pt x="43711" y="35563"/>
                    <a:pt x="43711" y="35563"/>
                  </a:cubicBezTo>
                  <a:cubicBezTo>
                    <a:pt x="44123" y="36000"/>
                    <a:pt x="44123" y="36000"/>
                    <a:pt x="44123" y="36000"/>
                  </a:cubicBezTo>
                  <a:cubicBezTo>
                    <a:pt x="44123" y="36000"/>
                    <a:pt x="44536" y="36218"/>
                    <a:pt x="44123" y="36218"/>
                  </a:cubicBezTo>
                  <a:cubicBezTo>
                    <a:pt x="43711" y="36218"/>
                    <a:pt x="42886" y="36000"/>
                    <a:pt x="42886" y="36000"/>
                  </a:cubicBezTo>
                  <a:cubicBezTo>
                    <a:pt x="42886" y="36000"/>
                    <a:pt x="42886" y="36000"/>
                    <a:pt x="42474" y="36000"/>
                  </a:cubicBezTo>
                  <a:cubicBezTo>
                    <a:pt x="42474" y="36000"/>
                    <a:pt x="42061" y="36218"/>
                    <a:pt x="41649" y="36218"/>
                  </a:cubicBezTo>
                  <a:cubicBezTo>
                    <a:pt x="41237" y="36218"/>
                    <a:pt x="41237" y="36218"/>
                    <a:pt x="40824" y="36000"/>
                  </a:cubicBezTo>
                  <a:cubicBezTo>
                    <a:pt x="40412" y="36000"/>
                    <a:pt x="39587" y="35563"/>
                    <a:pt x="39587" y="35563"/>
                  </a:cubicBezTo>
                  <a:cubicBezTo>
                    <a:pt x="39587" y="35563"/>
                    <a:pt x="39175" y="35563"/>
                    <a:pt x="39175" y="35345"/>
                  </a:cubicBezTo>
                  <a:cubicBezTo>
                    <a:pt x="39175" y="35127"/>
                    <a:pt x="39587" y="34690"/>
                    <a:pt x="39587" y="34690"/>
                  </a:cubicBezTo>
                  <a:cubicBezTo>
                    <a:pt x="40000" y="34472"/>
                    <a:pt x="39587" y="34472"/>
                    <a:pt x="40000" y="34472"/>
                  </a:cubicBezTo>
                  <a:cubicBezTo>
                    <a:pt x="40412" y="34472"/>
                    <a:pt x="41649" y="34472"/>
                    <a:pt x="40824" y="34036"/>
                  </a:cubicBezTo>
                  <a:cubicBezTo>
                    <a:pt x="40412" y="33600"/>
                    <a:pt x="40412" y="33600"/>
                    <a:pt x="40000" y="33600"/>
                  </a:cubicBezTo>
                  <a:cubicBezTo>
                    <a:pt x="39587" y="33818"/>
                    <a:pt x="38762" y="34036"/>
                    <a:pt x="38762" y="34036"/>
                  </a:cubicBezTo>
                  <a:cubicBezTo>
                    <a:pt x="38762" y="34036"/>
                    <a:pt x="38350" y="33818"/>
                    <a:pt x="38762" y="33163"/>
                  </a:cubicBezTo>
                  <a:cubicBezTo>
                    <a:pt x="39175" y="32509"/>
                    <a:pt x="38762" y="32509"/>
                    <a:pt x="39175" y="32290"/>
                  </a:cubicBezTo>
                  <a:cubicBezTo>
                    <a:pt x="39587" y="32072"/>
                    <a:pt x="40000" y="31854"/>
                    <a:pt x="40000" y="31854"/>
                  </a:cubicBezTo>
                  <a:cubicBezTo>
                    <a:pt x="40000" y="31854"/>
                    <a:pt x="40000" y="31636"/>
                    <a:pt x="39175" y="31200"/>
                  </a:cubicBezTo>
                  <a:cubicBezTo>
                    <a:pt x="38762" y="30763"/>
                    <a:pt x="38350" y="30327"/>
                    <a:pt x="38350" y="30327"/>
                  </a:cubicBezTo>
                  <a:cubicBezTo>
                    <a:pt x="37938" y="30109"/>
                    <a:pt x="37113" y="30545"/>
                    <a:pt x="37113" y="30545"/>
                  </a:cubicBezTo>
                  <a:cubicBezTo>
                    <a:pt x="37113" y="30763"/>
                    <a:pt x="36701" y="31200"/>
                    <a:pt x="37113" y="31418"/>
                  </a:cubicBezTo>
                  <a:cubicBezTo>
                    <a:pt x="37113" y="31636"/>
                    <a:pt x="37113" y="31854"/>
                    <a:pt x="36701" y="32072"/>
                  </a:cubicBezTo>
                  <a:cubicBezTo>
                    <a:pt x="36288" y="32072"/>
                    <a:pt x="36288" y="32290"/>
                    <a:pt x="35876" y="32072"/>
                  </a:cubicBezTo>
                  <a:cubicBezTo>
                    <a:pt x="35463" y="31854"/>
                    <a:pt x="35876" y="32072"/>
                    <a:pt x="35463" y="31636"/>
                  </a:cubicBezTo>
                  <a:cubicBezTo>
                    <a:pt x="35051" y="31418"/>
                    <a:pt x="35463" y="31418"/>
                    <a:pt x="35051" y="31418"/>
                  </a:cubicBezTo>
                  <a:cubicBezTo>
                    <a:pt x="34639" y="31200"/>
                    <a:pt x="34226" y="30981"/>
                    <a:pt x="34226" y="30981"/>
                  </a:cubicBezTo>
                  <a:cubicBezTo>
                    <a:pt x="34226" y="30981"/>
                    <a:pt x="32989" y="30763"/>
                    <a:pt x="32989" y="30981"/>
                  </a:cubicBezTo>
                  <a:cubicBezTo>
                    <a:pt x="32989" y="31200"/>
                    <a:pt x="32989" y="31200"/>
                    <a:pt x="33402" y="31418"/>
                  </a:cubicBezTo>
                  <a:cubicBezTo>
                    <a:pt x="33402" y="31636"/>
                    <a:pt x="33814" y="31636"/>
                    <a:pt x="33814" y="31854"/>
                  </a:cubicBezTo>
                  <a:cubicBezTo>
                    <a:pt x="33814" y="32072"/>
                    <a:pt x="33402" y="32072"/>
                    <a:pt x="33402" y="32072"/>
                  </a:cubicBezTo>
                  <a:cubicBezTo>
                    <a:pt x="33402" y="32072"/>
                    <a:pt x="32989" y="31854"/>
                    <a:pt x="32577" y="31854"/>
                  </a:cubicBezTo>
                  <a:cubicBezTo>
                    <a:pt x="32577" y="31854"/>
                    <a:pt x="31752" y="32290"/>
                    <a:pt x="31752" y="32290"/>
                  </a:cubicBezTo>
                  <a:cubicBezTo>
                    <a:pt x="31752" y="32290"/>
                    <a:pt x="31752" y="32509"/>
                    <a:pt x="31752" y="32727"/>
                  </a:cubicBezTo>
                  <a:cubicBezTo>
                    <a:pt x="31752" y="32727"/>
                    <a:pt x="31752" y="32945"/>
                    <a:pt x="31752" y="33163"/>
                  </a:cubicBezTo>
                  <a:cubicBezTo>
                    <a:pt x="32164" y="33381"/>
                    <a:pt x="32164" y="33818"/>
                    <a:pt x="32577" y="33818"/>
                  </a:cubicBezTo>
                  <a:cubicBezTo>
                    <a:pt x="33402" y="33818"/>
                    <a:pt x="35051" y="33381"/>
                    <a:pt x="35051" y="33381"/>
                  </a:cubicBezTo>
                  <a:cubicBezTo>
                    <a:pt x="35051" y="33600"/>
                    <a:pt x="35876" y="33818"/>
                    <a:pt x="36288" y="34036"/>
                  </a:cubicBezTo>
                  <a:cubicBezTo>
                    <a:pt x="36288" y="34036"/>
                    <a:pt x="36288" y="34472"/>
                    <a:pt x="36288" y="34472"/>
                  </a:cubicBezTo>
                  <a:cubicBezTo>
                    <a:pt x="36288" y="34472"/>
                    <a:pt x="35876" y="34690"/>
                    <a:pt x="35463" y="34690"/>
                  </a:cubicBezTo>
                  <a:cubicBezTo>
                    <a:pt x="35051" y="34690"/>
                    <a:pt x="34639" y="34254"/>
                    <a:pt x="34639" y="34690"/>
                  </a:cubicBezTo>
                  <a:cubicBezTo>
                    <a:pt x="34639" y="34909"/>
                    <a:pt x="34226" y="35345"/>
                    <a:pt x="34639" y="35563"/>
                  </a:cubicBezTo>
                  <a:cubicBezTo>
                    <a:pt x="35051" y="35781"/>
                    <a:pt x="35051" y="36218"/>
                    <a:pt x="35876" y="36218"/>
                  </a:cubicBezTo>
                  <a:cubicBezTo>
                    <a:pt x="36701" y="36436"/>
                    <a:pt x="36701" y="36654"/>
                    <a:pt x="37113" y="36436"/>
                  </a:cubicBezTo>
                  <a:cubicBezTo>
                    <a:pt x="37525" y="36218"/>
                    <a:pt x="37525" y="36000"/>
                    <a:pt x="37938" y="36218"/>
                  </a:cubicBezTo>
                  <a:cubicBezTo>
                    <a:pt x="38350" y="36218"/>
                    <a:pt x="38762" y="36218"/>
                    <a:pt x="39175" y="36436"/>
                  </a:cubicBezTo>
                  <a:cubicBezTo>
                    <a:pt x="39175" y="36654"/>
                    <a:pt x="38762" y="36654"/>
                    <a:pt x="38762" y="36654"/>
                  </a:cubicBezTo>
                  <a:cubicBezTo>
                    <a:pt x="38762" y="36654"/>
                    <a:pt x="38350" y="36654"/>
                    <a:pt x="38350" y="36872"/>
                  </a:cubicBezTo>
                  <a:cubicBezTo>
                    <a:pt x="38350" y="36872"/>
                    <a:pt x="37938" y="37090"/>
                    <a:pt x="38350" y="37090"/>
                  </a:cubicBezTo>
                  <a:cubicBezTo>
                    <a:pt x="39175" y="37090"/>
                    <a:pt x="39587" y="37090"/>
                    <a:pt x="39587" y="37090"/>
                  </a:cubicBezTo>
                  <a:cubicBezTo>
                    <a:pt x="39587" y="37090"/>
                    <a:pt x="40000" y="36654"/>
                    <a:pt x="40412" y="36872"/>
                  </a:cubicBezTo>
                  <a:cubicBezTo>
                    <a:pt x="40412" y="37090"/>
                    <a:pt x="40000" y="37090"/>
                    <a:pt x="39587" y="37309"/>
                  </a:cubicBezTo>
                  <a:cubicBezTo>
                    <a:pt x="39175" y="37527"/>
                    <a:pt x="39175" y="37527"/>
                    <a:pt x="39175" y="37745"/>
                  </a:cubicBezTo>
                  <a:cubicBezTo>
                    <a:pt x="39175" y="37963"/>
                    <a:pt x="38762" y="37963"/>
                    <a:pt x="38762" y="38181"/>
                  </a:cubicBezTo>
                  <a:cubicBezTo>
                    <a:pt x="38762" y="38400"/>
                    <a:pt x="37938" y="39272"/>
                    <a:pt x="39175" y="38618"/>
                  </a:cubicBezTo>
                  <a:cubicBezTo>
                    <a:pt x="40824" y="37963"/>
                    <a:pt x="40824" y="38181"/>
                    <a:pt x="40824" y="37963"/>
                  </a:cubicBezTo>
                  <a:cubicBezTo>
                    <a:pt x="40824" y="37745"/>
                    <a:pt x="40824" y="37745"/>
                    <a:pt x="41649" y="37527"/>
                  </a:cubicBezTo>
                  <a:cubicBezTo>
                    <a:pt x="42061" y="37309"/>
                    <a:pt x="42474" y="37309"/>
                    <a:pt x="42886" y="37309"/>
                  </a:cubicBezTo>
                  <a:cubicBezTo>
                    <a:pt x="42886" y="37090"/>
                    <a:pt x="43711" y="37090"/>
                    <a:pt x="43298" y="37309"/>
                  </a:cubicBezTo>
                  <a:cubicBezTo>
                    <a:pt x="42886" y="37527"/>
                    <a:pt x="42474" y="37309"/>
                    <a:pt x="42886" y="37527"/>
                  </a:cubicBezTo>
                  <a:cubicBezTo>
                    <a:pt x="43298" y="37745"/>
                    <a:pt x="43298" y="37963"/>
                    <a:pt x="43711" y="37963"/>
                  </a:cubicBezTo>
                  <a:cubicBezTo>
                    <a:pt x="44123" y="37963"/>
                    <a:pt x="44123" y="37963"/>
                    <a:pt x="44123" y="37963"/>
                  </a:cubicBezTo>
                  <a:cubicBezTo>
                    <a:pt x="44123" y="37963"/>
                    <a:pt x="43298" y="37963"/>
                    <a:pt x="42886" y="37963"/>
                  </a:cubicBezTo>
                  <a:cubicBezTo>
                    <a:pt x="42886" y="37963"/>
                    <a:pt x="42474" y="37963"/>
                    <a:pt x="42474" y="37963"/>
                  </a:cubicBezTo>
                  <a:cubicBezTo>
                    <a:pt x="42061" y="37963"/>
                    <a:pt x="42061" y="38181"/>
                    <a:pt x="42061" y="38181"/>
                  </a:cubicBezTo>
                  <a:cubicBezTo>
                    <a:pt x="41649" y="38400"/>
                    <a:pt x="41649" y="38400"/>
                    <a:pt x="41649" y="38400"/>
                  </a:cubicBezTo>
                  <a:cubicBezTo>
                    <a:pt x="41649" y="38400"/>
                    <a:pt x="42061" y="38618"/>
                    <a:pt x="42061" y="38836"/>
                  </a:cubicBezTo>
                  <a:cubicBezTo>
                    <a:pt x="42061" y="38836"/>
                    <a:pt x="42061" y="38836"/>
                    <a:pt x="41649" y="38836"/>
                  </a:cubicBezTo>
                  <a:cubicBezTo>
                    <a:pt x="41237" y="38836"/>
                    <a:pt x="41649" y="38618"/>
                    <a:pt x="40824" y="38836"/>
                  </a:cubicBezTo>
                  <a:cubicBezTo>
                    <a:pt x="40000" y="38836"/>
                    <a:pt x="40412" y="38400"/>
                    <a:pt x="40000" y="39054"/>
                  </a:cubicBezTo>
                  <a:cubicBezTo>
                    <a:pt x="39587" y="39709"/>
                    <a:pt x="39175" y="39709"/>
                    <a:pt x="39175" y="39709"/>
                  </a:cubicBezTo>
                  <a:cubicBezTo>
                    <a:pt x="39175" y="39709"/>
                    <a:pt x="39175" y="39709"/>
                    <a:pt x="39175" y="39927"/>
                  </a:cubicBezTo>
                  <a:cubicBezTo>
                    <a:pt x="39175" y="39927"/>
                    <a:pt x="39587" y="40145"/>
                    <a:pt x="40000" y="40363"/>
                  </a:cubicBezTo>
                  <a:cubicBezTo>
                    <a:pt x="40824" y="40581"/>
                    <a:pt x="41237" y="40800"/>
                    <a:pt x="41237" y="40800"/>
                  </a:cubicBezTo>
                  <a:cubicBezTo>
                    <a:pt x="41237" y="40800"/>
                    <a:pt x="40824" y="40800"/>
                    <a:pt x="40412" y="40800"/>
                  </a:cubicBezTo>
                  <a:cubicBezTo>
                    <a:pt x="39587" y="41018"/>
                    <a:pt x="39175" y="41018"/>
                    <a:pt x="38762" y="41236"/>
                  </a:cubicBezTo>
                  <a:cubicBezTo>
                    <a:pt x="38762" y="41236"/>
                    <a:pt x="38350" y="41454"/>
                    <a:pt x="37938" y="41454"/>
                  </a:cubicBezTo>
                  <a:cubicBezTo>
                    <a:pt x="37525" y="41454"/>
                    <a:pt x="36288" y="41236"/>
                    <a:pt x="35876" y="41454"/>
                  </a:cubicBezTo>
                  <a:cubicBezTo>
                    <a:pt x="35463" y="41454"/>
                    <a:pt x="35051" y="41454"/>
                    <a:pt x="34639" y="41672"/>
                  </a:cubicBezTo>
                  <a:cubicBezTo>
                    <a:pt x="34639" y="41672"/>
                    <a:pt x="34639" y="41890"/>
                    <a:pt x="34639" y="41890"/>
                  </a:cubicBezTo>
                  <a:cubicBezTo>
                    <a:pt x="34639" y="41890"/>
                    <a:pt x="34226" y="42109"/>
                    <a:pt x="34639" y="42109"/>
                  </a:cubicBezTo>
                  <a:cubicBezTo>
                    <a:pt x="35051" y="42109"/>
                    <a:pt x="36701" y="42109"/>
                    <a:pt x="36701" y="42109"/>
                  </a:cubicBezTo>
                  <a:cubicBezTo>
                    <a:pt x="37113" y="42109"/>
                    <a:pt x="37113" y="42327"/>
                    <a:pt x="37113" y="42327"/>
                  </a:cubicBezTo>
                  <a:cubicBezTo>
                    <a:pt x="36288" y="42327"/>
                    <a:pt x="36288" y="42327"/>
                    <a:pt x="36288" y="42327"/>
                  </a:cubicBezTo>
                  <a:cubicBezTo>
                    <a:pt x="36288" y="42327"/>
                    <a:pt x="35463" y="42327"/>
                    <a:pt x="35051" y="42327"/>
                  </a:cubicBezTo>
                  <a:cubicBezTo>
                    <a:pt x="35051" y="42327"/>
                    <a:pt x="33814" y="42545"/>
                    <a:pt x="33814" y="42545"/>
                  </a:cubicBezTo>
                  <a:cubicBezTo>
                    <a:pt x="33814" y="42545"/>
                    <a:pt x="32989" y="42981"/>
                    <a:pt x="32989" y="43200"/>
                  </a:cubicBezTo>
                  <a:cubicBezTo>
                    <a:pt x="32989" y="43200"/>
                    <a:pt x="32989" y="43418"/>
                    <a:pt x="33402" y="43854"/>
                  </a:cubicBezTo>
                  <a:cubicBezTo>
                    <a:pt x="34226" y="44072"/>
                    <a:pt x="34226" y="44290"/>
                    <a:pt x="34226" y="44509"/>
                  </a:cubicBezTo>
                  <a:cubicBezTo>
                    <a:pt x="34226" y="44509"/>
                    <a:pt x="34226" y="44509"/>
                    <a:pt x="34226" y="44727"/>
                  </a:cubicBezTo>
                  <a:cubicBezTo>
                    <a:pt x="33814" y="44727"/>
                    <a:pt x="32989" y="45163"/>
                    <a:pt x="32989" y="45163"/>
                  </a:cubicBezTo>
                  <a:cubicBezTo>
                    <a:pt x="32989" y="45163"/>
                    <a:pt x="32989" y="45163"/>
                    <a:pt x="32989" y="45600"/>
                  </a:cubicBezTo>
                  <a:cubicBezTo>
                    <a:pt x="32577" y="45818"/>
                    <a:pt x="31752" y="46472"/>
                    <a:pt x="32577" y="46472"/>
                  </a:cubicBezTo>
                  <a:cubicBezTo>
                    <a:pt x="33402" y="46690"/>
                    <a:pt x="32989" y="46909"/>
                    <a:pt x="33814" y="46690"/>
                  </a:cubicBezTo>
                  <a:cubicBezTo>
                    <a:pt x="35051" y="46472"/>
                    <a:pt x="33814" y="46254"/>
                    <a:pt x="35463" y="46472"/>
                  </a:cubicBezTo>
                  <a:cubicBezTo>
                    <a:pt x="37113" y="46690"/>
                    <a:pt x="37525" y="46472"/>
                    <a:pt x="37938" y="46472"/>
                  </a:cubicBezTo>
                  <a:cubicBezTo>
                    <a:pt x="38350" y="46254"/>
                    <a:pt x="38350" y="46254"/>
                    <a:pt x="38762" y="46036"/>
                  </a:cubicBezTo>
                  <a:cubicBezTo>
                    <a:pt x="38762" y="46036"/>
                    <a:pt x="37938" y="45818"/>
                    <a:pt x="39175" y="45818"/>
                  </a:cubicBezTo>
                  <a:cubicBezTo>
                    <a:pt x="40412" y="45600"/>
                    <a:pt x="40412" y="45600"/>
                    <a:pt x="40412" y="45600"/>
                  </a:cubicBezTo>
                  <a:cubicBezTo>
                    <a:pt x="40412" y="45600"/>
                    <a:pt x="39587" y="44945"/>
                    <a:pt x="40412" y="45381"/>
                  </a:cubicBezTo>
                  <a:cubicBezTo>
                    <a:pt x="41649" y="45818"/>
                    <a:pt x="41649" y="46036"/>
                    <a:pt x="41649" y="46036"/>
                  </a:cubicBezTo>
                  <a:cubicBezTo>
                    <a:pt x="40824" y="46472"/>
                    <a:pt x="40824" y="46472"/>
                    <a:pt x="40824" y="46472"/>
                  </a:cubicBezTo>
                  <a:cubicBezTo>
                    <a:pt x="40824" y="46690"/>
                    <a:pt x="40824" y="46690"/>
                    <a:pt x="40824" y="46690"/>
                  </a:cubicBezTo>
                  <a:cubicBezTo>
                    <a:pt x="40824" y="46690"/>
                    <a:pt x="40000" y="46690"/>
                    <a:pt x="39587" y="47127"/>
                  </a:cubicBezTo>
                  <a:cubicBezTo>
                    <a:pt x="39175" y="47563"/>
                    <a:pt x="37938" y="48218"/>
                    <a:pt x="37938" y="48436"/>
                  </a:cubicBezTo>
                  <a:cubicBezTo>
                    <a:pt x="37938" y="48436"/>
                    <a:pt x="38350" y="48218"/>
                    <a:pt x="37525" y="48654"/>
                  </a:cubicBezTo>
                  <a:cubicBezTo>
                    <a:pt x="36288" y="49090"/>
                    <a:pt x="35876" y="49090"/>
                    <a:pt x="35051" y="49309"/>
                  </a:cubicBezTo>
                  <a:cubicBezTo>
                    <a:pt x="34639" y="49745"/>
                    <a:pt x="34639" y="49527"/>
                    <a:pt x="34226" y="49745"/>
                  </a:cubicBezTo>
                  <a:cubicBezTo>
                    <a:pt x="34226" y="49963"/>
                    <a:pt x="33814" y="50181"/>
                    <a:pt x="33814" y="50181"/>
                  </a:cubicBezTo>
                  <a:cubicBezTo>
                    <a:pt x="33402" y="50618"/>
                    <a:pt x="33402" y="50618"/>
                    <a:pt x="33402" y="50618"/>
                  </a:cubicBezTo>
                  <a:cubicBezTo>
                    <a:pt x="32164" y="50836"/>
                    <a:pt x="32164" y="50836"/>
                    <a:pt x="32164" y="50836"/>
                  </a:cubicBezTo>
                  <a:cubicBezTo>
                    <a:pt x="30927" y="50618"/>
                    <a:pt x="30927" y="50618"/>
                    <a:pt x="30927" y="50618"/>
                  </a:cubicBezTo>
                  <a:cubicBezTo>
                    <a:pt x="30103" y="51054"/>
                    <a:pt x="30103" y="51054"/>
                    <a:pt x="30103" y="51054"/>
                  </a:cubicBezTo>
                  <a:cubicBezTo>
                    <a:pt x="30103" y="51054"/>
                    <a:pt x="28865" y="50836"/>
                    <a:pt x="28453" y="50836"/>
                  </a:cubicBezTo>
                  <a:cubicBezTo>
                    <a:pt x="28041" y="51054"/>
                    <a:pt x="27628" y="51272"/>
                    <a:pt x="27628" y="51272"/>
                  </a:cubicBezTo>
                  <a:cubicBezTo>
                    <a:pt x="27628" y="51272"/>
                    <a:pt x="27216" y="51272"/>
                    <a:pt x="27216" y="51709"/>
                  </a:cubicBezTo>
                  <a:cubicBezTo>
                    <a:pt x="27216" y="51927"/>
                    <a:pt x="26804" y="52581"/>
                    <a:pt x="26804" y="52581"/>
                  </a:cubicBezTo>
                  <a:cubicBezTo>
                    <a:pt x="25979" y="53018"/>
                    <a:pt x="25979" y="53018"/>
                    <a:pt x="25979" y="53018"/>
                  </a:cubicBezTo>
                  <a:cubicBezTo>
                    <a:pt x="25979" y="53018"/>
                    <a:pt x="25567" y="53454"/>
                    <a:pt x="26391" y="53236"/>
                  </a:cubicBezTo>
                  <a:cubicBezTo>
                    <a:pt x="27216" y="53018"/>
                    <a:pt x="27628" y="52800"/>
                    <a:pt x="28041" y="52581"/>
                  </a:cubicBezTo>
                  <a:cubicBezTo>
                    <a:pt x="28041" y="52581"/>
                    <a:pt x="28865" y="52363"/>
                    <a:pt x="28865" y="52363"/>
                  </a:cubicBezTo>
                  <a:cubicBezTo>
                    <a:pt x="28865" y="52800"/>
                    <a:pt x="28865" y="52800"/>
                    <a:pt x="28865" y="52800"/>
                  </a:cubicBezTo>
                  <a:cubicBezTo>
                    <a:pt x="28453" y="53672"/>
                    <a:pt x="28453" y="53672"/>
                    <a:pt x="28453" y="53672"/>
                  </a:cubicBezTo>
                  <a:cubicBezTo>
                    <a:pt x="28041" y="53890"/>
                    <a:pt x="28041" y="53890"/>
                    <a:pt x="28041" y="53890"/>
                  </a:cubicBezTo>
                  <a:cubicBezTo>
                    <a:pt x="27628" y="54109"/>
                    <a:pt x="27628" y="54109"/>
                    <a:pt x="27628" y="54109"/>
                  </a:cubicBezTo>
                  <a:cubicBezTo>
                    <a:pt x="27628" y="54109"/>
                    <a:pt x="26804" y="54981"/>
                    <a:pt x="27628" y="54981"/>
                  </a:cubicBezTo>
                  <a:cubicBezTo>
                    <a:pt x="28453" y="54763"/>
                    <a:pt x="28041" y="54763"/>
                    <a:pt x="28865" y="54545"/>
                  </a:cubicBezTo>
                  <a:cubicBezTo>
                    <a:pt x="29690" y="54545"/>
                    <a:pt x="29278" y="54327"/>
                    <a:pt x="30927" y="54109"/>
                  </a:cubicBezTo>
                  <a:cubicBezTo>
                    <a:pt x="32164" y="54109"/>
                    <a:pt x="32164" y="53672"/>
                    <a:pt x="32164" y="53454"/>
                  </a:cubicBezTo>
                  <a:cubicBezTo>
                    <a:pt x="32164" y="53454"/>
                    <a:pt x="32164" y="53236"/>
                    <a:pt x="32164" y="53018"/>
                  </a:cubicBezTo>
                  <a:cubicBezTo>
                    <a:pt x="32164" y="52800"/>
                    <a:pt x="31340" y="52581"/>
                    <a:pt x="32577" y="52363"/>
                  </a:cubicBezTo>
                  <a:cubicBezTo>
                    <a:pt x="33402" y="52363"/>
                    <a:pt x="32989" y="52581"/>
                    <a:pt x="33402" y="52363"/>
                  </a:cubicBezTo>
                  <a:cubicBezTo>
                    <a:pt x="33814" y="52145"/>
                    <a:pt x="33814" y="52581"/>
                    <a:pt x="33814" y="51927"/>
                  </a:cubicBezTo>
                  <a:cubicBezTo>
                    <a:pt x="33814" y="51490"/>
                    <a:pt x="33814" y="51490"/>
                    <a:pt x="34639" y="51272"/>
                  </a:cubicBezTo>
                  <a:cubicBezTo>
                    <a:pt x="35463" y="50836"/>
                    <a:pt x="35051" y="51054"/>
                    <a:pt x="35463" y="50836"/>
                  </a:cubicBezTo>
                  <a:cubicBezTo>
                    <a:pt x="35876" y="50618"/>
                    <a:pt x="35463" y="50618"/>
                    <a:pt x="35876" y="50400"/>
                  </a:cubicBezTo>
                  <a:cubicBezTo>
                    <a:pt x="36701" y="50181"/>
                    <a:pt x="36701" y="50181"/>
                    <a:pt x="36701" y="50181"/>
                  </a:cubicBezTo>
                  <a:cubicBezTo>
                    <a:pt x="36701" y="49963"/>
                    <a:pt x="37938" y="49527"/>
                    <a:pt x="37938" y="49527"/>
                  </a:cubicBezTo>
                  <a:cubicBezTo>
                    <a:pt x="37938" y="49090"/>
                    <a:pt x="37938" y="49090"/>
                    <a:pt x="37938" y="49090"/>
                  </a:cubicBezTo>
                  <a:cubicBezTo>
                    <a:pt x="39587" y="48654"/>
                    <a:pt x="39587" y="48654"/>
                    <a:pt x="39587" y="48654"/>
                  </a:cubicBezTo>
                  <a:cubicBezTo>
                    <a:pt x="39587" y="48654"/>
                    <a:pt x="40000" y="48436"/>
                    <a:pt x="40000" y="48654"/>
                  </a:cubicBezTo>
                  <a:cubicBezTo>
                    <a:pt x="39587" y="48872"/>
                    <a:pt x="39175" y="49309"/>
                    <a:pt x="39175" y="49309"/>
                  </a:cubicBezTo>
                  <a:cubicBezTo>
                    <a:pt x="39175" y="49745"/>
                    <a:pt x="39175" y="49745"/>
                    <a:pt x="39175" y="49745"/>
                  </a:cubicBezTo>
                  <a:cubicBezTo>
                    <a:pt x="37938" y="50181"/>
                    <a:pt x="37938" y="50181"/>
                    <a:pt x="37938" y="50181"/>
                  </a:cubicBezTo>
                  <a:cubicBezTo>
                    <a:pt x="37938" y="50181"/>
                    <a:pt x="38762" y="50400"/>
                    <a:pt x="38350" y="50618"/>
                  </a:cubicBezTo>
                  <a:cubicBezTo>
                    <a:pt x="37938" y="50836"/>
                    <a:pt x="37113" y="51054"/>
                    <a:pt x="37113" y="51054"/>
                  </a:cubicBezTo>
                  <a:cubicBezTo>
                    <a:pt x="37113" y="51490"/>
                    <a:pt x="37113" y="51490"/>
                    <a:pt x="37113" y="51490"/>
                  </a:cubicBezTo>
                  <a:cubicBezTo>
                    <a:pt x="37525" y="51709"/>
                    <a:pt x="37525" y="51709"/>
                    <a:pt x="37525" y="51709"/>
                  </a:cubicBezTo>
                  <a:cubicBezTo>
                    <a:pt x="36701" y="52581"/>
                    <a:pt x="36701" y="52581"/>
                    <a:pt x="36701" y="52581"/>
                  </a:cubicBezTo>
                  <a:cubicBezTo>
                    <a:pt x="37525" y="53018"/>
                    <a:pt x="37525" y="53018"/>
                    <a:pt x="37525" y="53018"/>
                  </a:cubicBezTo>
                  <a:cubicBezTo>
                    <a:pt x="37938" y="53454"/>
                    <a:pt x="37938" y="53454"/>
                    <a:pt x="37938" y="53454"/>
                  </a:cubicBezTo>
                  <a:cubicBezTo>
                    <a:pt x="37938" y="53454"/>
                    <a:pt x="37525" y="53672"/>
                    <a:pt x="37113" y="53890"/>
                  </a:cubicBezTo>
                  <a:cubicBezTo>
                    <a:pt x="36701" y="53890"/>
                    <a:pt x="35876" y="54545"/>
                    <a:pt x="35876" y="54545"/>
                  </a:cubicBezTo>
                  <a:cubicBezTo>
                    <a:pt x="35051" y="55200"/>
                    <a:pt x="35051" y="55200"/>
                    <a:pt x="35051" y="55200"/>
                  </a:cubicBezTo>
                  <a:cubicBezTo>
                    <a:pt x="34226" y="55854"/>
                    <a:pt x="34226" y="55854"/>
                    <a:pt x="34226" y="55854"/>
                  </a:cubicBezTo>
                  <a:cubicBezTo>
                    <a:pt x="34226" y="56509"/>
                    <a:pt x="34226" y="56509"/>
                    <a:pt x="34226" y="56509"/>
                  </a:cubicBezTo>
                  <a:cubicBezTo>
                    <a:pt x="33814" y="57381"/>
                    <a:pt x="33814" y="57381"/>
                    <a:pt x="33814" y="57381"/>
                  </a:cubicBezTo>
                  <a:cubicBezTo>
                    <a:pt x="32989" y="57600"/>
                    <a:pt x="32989" y="57600"/>
                    <a:pt x="32989" y="57600"/>
                  </a:cubicBezTo>
                  <a:cubicBezTo>
                    <a:pt x="32989" y="57600"/>
                    <a:pt x="32577" y="58254"/>
                    <a:pt x="33402" y="58254"/>
                  </a:cubicBezTo>
                  <a:cubicBezTo>
                    <a:pt x="34226" y="58472"/>
                    <a:pt x="34226" y="58472"/>
                    <a:pt x="34639" y="58472"/>
                  </a:cubicBezTo>
                  <a:cubicBezTo>
                    <a:pt x="35463" y="58472"/>
                    <a:pt x="35051" y="58472"/>
                    <a:pt x="35463" y="58472"/>
                  </a:cubicBezTo>
                  <a:cubicBezTo>
                    <a:pt x="35876" y="58472"/>
                    <a:pt x="36701" y="58472"/>
                    <a:pt x="36701" y="58036"/>
                  </a:cubicBezTo>
                  <a:cubicBezTo>
                    <a:pt x="36701" y="57600"/>
                    <a:pt x="36701" y="57163"/>
                    <a:pt x="36701" y="56945"/>
                  </a:cubicBezTo>
                  <a:cubicBezTo>
                    <a:pt x="36701" y="56945"/>
                    <a:pt x="37525" y="56290"/>
                    <a:pt x="37525" y="56290"/>
                  </a:cubicBezTo>
                  <a:cubicBezTo>
                    <a:pt x="37525" y="55418"/>
                    <a:pt x="37525" y="55418"/>
                    <a:pt x="37525" y="55418"/>
                  </a:cubicBezTo>
                  <a:cubicBezTo>
                    <a:pt x="37525" y="55418"/>
                    <a:pt x="37525" y="55200"/>
                    <a:pt x="38350" y="54763"/>
                  </a:cubicBezTo>
                  <a:cubicBezTo>
                    <a:pt x="39175" y="54545"/>
                    <a:pt x="38762" y="54545"/>
                    <a:pt x="39175" y="54545"/>
                  </a:cubicBezTo>
                  <a:cubicBezTo>
                    <a:pt x="39587" y="54327"/>
                    <a:pt x="39587" y="54109"/>
                    <a:pt x="39587" y="53890"/>
                  </a:cubicBezTo>
                  <a:cubicBezTo>
                    <a:pt x="40000" y="53672"/>
                    <a:pt x="40000" y="53672"/>
                    <a:pt x="40000" y="53672"/>
                  </a:cubicBezTo>
                  <a:cubicBezTo>
                    <a:pt x="40412" y="53236"/>
                    <a:pt x="40412" y="53236"/>
                    <a:pt x="40412" y="53236"/>
                  </a:cubicBezTo>
                  <a:cubicBezTo>
                    <a:pt x="40412" y="51490"/>
                    <a:pt x="40412" y="51490"/>
                    <a:pt x="40412" y="51490"/>
                  </a:cubicBezTo>
                  <a:cubicBezTo>
                    <a:pt x="40412" y="51490"/>
                    <a:pt x="40412" y="51054"/>
                    <a:pt x="40824" y="51054"/>
                  </a:cubicBezTo>
                  <a:cubicBezTo>
                    <a:pt x="41237" y="51054"/>
                    <a:pt x="41649" y="51054"/>
                    <a:pt x="41649" y="51054"/>
                  </a:cubicBezTo>
                  <a:cubicBezTo>
                    <a:pt x="41649" y="51054"/>
                    <a:pt x="41649" y="51272"/>
                    <a:pt x="41649" y="51709"/>
                  </a:cubicBezTo>
                  <a:cubicBezTo>
                    <a:pt x="41237" y="52145"/>
                    <a:pt x="41649" y="52800"/>
                    <a:pt x="41649" y="52800"/>
                  </a:cubicBezTo>
                  <a:cubicBezTo>
                    <a:pt x="44536" y="54109"/>
                    <a:pt x="44536" y="54109"/>
                    <a:pt x="44536" y="54109"/>
                  </a:cubicBezTo>
                  <a:cubicBezTo>
                    <a:pt x="44536" y="54109"/>
                    <a:pt x="45773" y="55200"/>
                    <a:pt x="45773" y="55418"/>
                  </a:cubicBezTo>
                  <a:cubicBezTo>
                    <a:pt x="45773" y="55418"/>
                    <a:pt x="47835" y="56290"/>
                    <a:pt x="47835" y="56290"/>
                  </a:cubicBezTo>
                  <a:cubicBezTo>
                    <a:pt x="47835" y="56290"/>
                    <a:pt x="48247" y="56509"/>
                    <a:pt x="47835" y="56727"/>
                  </a:cubicBezTo>
                  <a:cubicBezTo>
                    <a:pt x="47835" y="56945"/>
                    <a:pt x="48247" y="57163"/>
                    <a:pt x="48247" y="57381"/>
                  </a:cubicBezTo>
                  <a:cubicBezTo>
                    <a:pt x="47835" y="57600"/>
                    <a:pt x="47422" y="58254"/>
                    <a:pt x="47422" y="58254"/>
                  </a:cubicBezTo>
                  <a:cubicBezTo>
                    <a:pt x="46597" y="58472"/>
                    <a:pt x="46597" y="58472"/>
                    <a:pt x="46597" y="58472"/>
                  </a:cubicBezTo>
                  <a:cubicBezTo>
                    <a:pt x="45360" y="59127"/>
                    <a:pt x="45360" y="59127"/>
                    <a:pt x="45360" y="59127"/>
                  </a:cubicBezTo>
                  <a:cubicBezTo>
                    <a:pt x="44948" y="60000"/>
                    <a:pt x="44948" y="60000"/>
                    <a:pt x="44948" y="60000"/>
                  </a:cubicBezTo>
                  <a:cubicBezTo>
                    <a:pt x="44123" y="60654"/>
                    <a:pt x="44123" y="60654"/>
                    <a:pt x="44123" y="60654"/>
                  </a:cubicBezTo>
                  <a:cubicBezTo>
                    <a:pt x="42474" y="61090"/>
                    <a:pt x="42474" y="61090"/>
                    <a:pt x="42474" y="61090"/>
                  </a:cubicBezTo>
                  <a:cubicBezTo>
                    <a:pt x="40412" y="62181"/>
                    <a:pt x="40412" y="62181"/>
                    <a:pt x="40412" y="62181"/>
                  </a:cubicBezTo>
                  <a:cubicBezTo>
                    <a:pt x="39587" y="63054"/>
                    <a:pt x="39587" y="63054"/>
                    <a:pt x="39587" y="63054"/>
                  </a:cubicBezTo>
                  <a:cubicBezTo>
                    <a:pt x="38350" y="63927"/>
                    <a:pt x="38350" y="63927"/>
                    <a:pt x="38350" y="63927"/>
                  </a:cubicBezTo>
                  <a:cubicBezTo>
                    <a:pt x="38350" y="64581"/>
                    <a:pt x="38350" y="64581"/>
                    <a:pt x="38350" y="64581"/>
                  </a:cubicBezTo>
                  <a:cubicBezTo>
                    <a:pt x="38350" y="64581"/>
                    <a:pt x="39175" y="65454"/>
                    <a:pt x="39587" y="65454"/>
                  </a:cubicBezTo>
                  <a:cubicBezTo>
                    <a:pt x="39587" y="65454"/>
                    <a:pt x="40000" y="65672"/>
                    <a:pt x="40000" y="65672"/>
                  </a:cubicBezTo>
                  <a:cubicBezTo>
                    <a:pt x="40412" y="66763"/>
                    <a:pt x="40412" y="66763"/>
                    <a:pt x="40412" y="66763"/>
                  </a:cubicBezTo>
                  <a:cubicBezTo>
                    <a:pt x="40412" y="66763"/>
                    <a:pt x="40412" y="67418"/>
                    <a:pt x="40824" y="67418"/>
                  </a:cubicBezTo>
                  <a:cubicBezTo>
                    <a:pt x="41237" y="67200"/>
                    <a:pt x="41649" y="66545"/>
                    <a:pt x="41649" y="66545"/>
                  </a:cubicBezTo>
                  <a:cubicBezTo>
                    <a:pt x="41649" y="66545"/>
                    <a:pt x="40824" y="66109"/>
                    <a:pt x="40824" y="65672"/>
                  </a:cubicBezTo>
                  <a:cubicBezTo>
                    <a:pt x="40824" y="65236"/>
                    <a:pt x="41649" y="64581"/>
                    <a:pt x="41649" y="64581"/>
                  </a:cubicBezTo>
                  <a:cubicBezTo>
                    <a:pt x="42474" y="64363"/>
                    <a:pt x="42474" y="64363"/>
                    <a:pt x="42474" y="64363"/>
                  </a:cubicBezTo>
                  <a:cubicBezTo>
                    <a:pt x="42474" y="64363"/>
                    <a:pt x="42061" y="64363"/>
                    <a:pt x="42474" y="64581"/>
                  </a:cubicBezTo>
                  <a:cubicBezTo>
                    <a:pt x="42886" y="65018"/>
                    <a:pt x="42886" y="64800"/>
                    <a:pt x="43298" y="65018"/>
                  </a:cubicBezTo>
                  <a:cubicBezTo>
                    <a:pt x="43298" y="65236"/>
                    <a:pt x="44536" y="65890"/>
                    <a:pt x="44536" y="65890"/>
                  </a:cubicBezTo>
                  <a:cubicBezTo>
                    <a:pt x="44536" y="65890"/>
                    <a:pt x="45773" y="66545"/>
                    <a:pt x="46185" y="66763"/>
                  </a:cubicBezTo>
                  <a:cubicBezTo>
                    <a:pt x="46597" y="66981"/>
                    <a:pt x="47010" y="67418"/>
                    <a:pt x="47422" y="67418"/>
                  </a:cubicBezTo>
                  <a:cubicBezTo>
                    <a:pt x="47835" y="67200"/>
                    <a:pt x="48247" y="67418"/>
                    <a:pt x="48247" y="66981"/>
                  </a:cubicBezTo>
                  <a:cubicBezTo>
                    <a:pt x="48247" y="66545"/>
                    <a:pt x="48659" y="66545"/>
                    <a:pt x="48659" y="66109"/>
                  </a:cubicBezTo>
                  <a:cubicBezTo>
                    <a:pt x="48247" y="65890"/>
                    <a:pt x="48247" y="65236"/>
                    <a:pt x="48247" y="65236"/>
                  </a:cubicBezTo>
                  <a:cubicBezTo>
                    <a:pt x="48247" y="65236"/>
                    <a:pt x="48247" y="65018"/>
                    <a:pt x="48659" y="65018"/>
                  </a:cubicBezTo>
                  <a:cubicBezTo>
                    <a:pt x="49484" y="65018"/>
                    <a:pt x="49484" y="65454"/>
                    <a:pt x="49484" y="65454"/>
                  </a:cubicBezTo>
                  <a:cubicBezTo>
                    <a:pt x="49484" y="65454"/>
                    <a:pt x="49896" y="66109"/>
                    <a:pt x="50309" y="66327"/>
                  </a:cubicBezTo>
                  <a:cubicBezTo>
                    <a:pt x="50721" y="66327"/>
                    <a:pt x="51134" y="66327"/>
                    <a:pt x="51546" y="66545"/>
                  </a:cubicBezTo>
                  <a:cubicBezTo>
                    <a:pt x="51958" y="66981"/>
                    <a:pt x="54020" y="67200"/>
                    <a:pt x="54020" y="67200"/>
                  </a:cubicBezTo>
                  <a:cubicBezTo>
                    <a:pt x="54020" y="67200"/>
                    <a:pt x="54432" y="66981"/>
                    <a:pt x="54845" y="66763"/>
                  </a:cubicBezTo>
                  <a:cubicBezTo>
                    <a:pt x="54845" y="66545"/>
                    <a:pt x="55670" y="66545"/>
                    <a:pt x="55670" y="66545"/>
                  </a:cubicBezTo>
                  <a:cubicBezTo>
                    <a:pt x="55670" y="66545"/>
                    <a:pt x="55257" y="66109"/>
                    <a:pt x="56494" y="66327"/>
                  </a:cubicBezTo>
                  <a:cubicBezTo>
                    <a:pt x="57319" y="66327"/>
                    <a:pt x="57731" y="66545"/>
                    <a:pt x="57731" y="66327"/>
                  </a:cubicBezTo>
                  <a:cubicBezTo>
                    <a:pt x="58144" y="66109"/>
                    <a:pt x="58969" y="65236"/>
                    <a:pt x="58969" y="65236"/>
                  </a:cubicBezTo>
                  <a:cubicBezTo>
                    <a:pt x="58969" y="65236"/>
                    <a:pt x="58556" y="64581"/>
                    <a:pt x="59793" y="64800"/>
                  </a:cubicBezTo>
                  <a:cubicBezTo>
                    <a:pt x="60618" y="65236"/>
                    <a:pt x="65154" y="65672"/>
                    <a:pt x="65154" y="65672"/>
                  </a:cubicBezTo>
                  <a:cubicBezTo>
                    <a:pt x="64742" y="66109"/>
                    <a:pt x="64742" y="66109"/>
                    <a:pt x="64742" y="66109"/>
                  </a:cubicBezTo>
                  <a:cubicBezTo>
                    <a:pt x="63092" y="65890"/>
                    <a:pt x="63092" y="65890"/>
                    <a:pt x="63092" y="65890"/>
                  </a:cubicBezTo>
                  <a:cubicBezTo>
                    <a:pt x="61855" y="66109"/>
                    <a:pt x="61855" y="66109"/>
                    <a:pt x="61855" y="66109"/>
                  </a:cubicBezTo>
                  <a:cubicBezTo>
                    <a:pt x="61855" y="66109"/>
                    <a:pt x="61443" y="66109"/>
                    <a:pt x="61030" y="66545"/>
                  </a:cubicBezTo>
                  <a:cubicBezTo>
                    <a:pt x="61030" y="66763"/>
                    <a:pt x="61030" y="66981"/>
                    <a:pt x="60618" y="67200"/>
                  </a:cubicBezTo>
                  <a:cubicBezTo>
                    <a:pt x="60618" y="67418"/>
                    <a:pt x="60206" y="67636"/>
                    <a:pt x="59793" y="67636"/>
                  </a:cubicBezTo>
                  <a:cubicBezTo>
                    <a:pt x="59793" y="67854"/>
                    <a:pt x="58144" y="68509"/>
                    <a:pt x="58144" y="68509"/>
                  </a:cubicBezTo>
                  <a:cubicBezTo>
                    <a:pt x="57319" y="69163"/>
                    <a:pt x="57319" y="69163"/>
                    <a:pt x="57319" y="69163"/>
                  </a:cubicBezTo>
                  <a:cubicBezTo>
                    <a:pt x="56494" y="70254"/>
                    <a:pt x="56494" y="70254"/>
                    <a:pt x="56494" y="70254"/>
                  </a:cubicBezTo>
                  <a:cubicBezTo>
                    <a:pt x="56494" y="70254"/>
                    <a:pt x="56494" y="71127"/>
                    <a:pt x="56907" y="71127"/>
                  </a:cubicBezTo>
                  <a:cubicBezTo>
                    <a:pt x="57319" y="71345"/>
                    <a:pt x="58144" y="72000"/>
                    <a:pt x="58144" y="72000"/>
                  </a:cubicBezTo>
                  <a:cubicBezTo>
                    <a:pt x="58144" y="72000"/>
                    <a:pt x="58144" y="72436"/>
                    <a:pt x="58144" y="72654"/>
                  </a:cubicBezTo>
                  <a:cubicBezTo>
                    <a:pt x="58144" y="72872"/>
                    <a:pt x="58144" y="73090"/>
                    <a:pt x="58556" y="73527"/>
                  </a:cubicBezTo>
                  <a:cubicBezTo>
                    <a:pt x="58969" y="73745"/>
                    <a:pt x="59381" y="74618"/>
                    <a:pt x="59381" y="74618"/>
                  </a:cubicBezTo>
                  <a:cubicBezTo>
                    <a:pt x="59793" y="74618"/>
                    <a:pt x="59793" y="74618"/>
                    <a:pt x="59793" y="74618"/>
                  </a:cubicBezTo>
                  <a:cubicBezTo>
                    <a:pt x="59793" y="75272"/>
                    <a:pt x="59793" y="75272"/>
                    <a:pt x="59793" y="75272"/>
                  </a:cubicBezTo>
                  <a:cubicBezTo>
                    <a:pt x="59793" y="75272"/>
                    <a:pt x="59793" y="75927"/>
                    <a:pt x="60206" y="75927"/>
                  </a:cubicBezTo>
                  <a:cubicBezTo>
                    <a:pt x="61030" y="75927"/>
                    <a:pt x="62268" y="75490"/>
                    <a:pt x="62268" y="75490"/>
                  </a:cubicBezTo>
                  <a:cubicBezTo>
                    <a:pt x="65567" y="75054"/>
                    <a:pt x="65567" y="75054"/>
                    <a:pt x="65567" y="75054"/>
                  </a:cubicBezTo>
                  <a:cubicBezTo>
                    <a:pt x="65567" y="75054"/>
                    <a:pt x="65154" y="75927"/>
                    <a:pt x="65154" y="76145"/>
                  </a:cubicBezTo>
                  <a:cubicBezTo>
                    <a:pt x="65154" y="76363"/>
                    <a:pt x="64329" y="76363"/>
                    <a:pt x="63917" y="76581"/>
                  </a:cubicBezTo>
                  <a:cubicBezTo>
                    <a:pt x="63917" y="76800"/>
                    <a:pt x="63917" y="77018"/>
                    <a:pt x="63917" y="77018"/>
                  </a:cubicBezTo>
                  <a:cubicBezTo>
                    <a:pt x="63917" y="77018"/>
                    <a:pt x="63505" y="77672"/>
                    <a:pt x="63092" y="77672"/>
                  </a:cubicBezTo>
                  <a:cubicBezTo>
                    <a:pt x="62268" y="77672"/>
                    <a:pt x="61443" y="77890"/>
                    <a:pt x="61443" y="77890"/>
                  </a:cubicBezTo>
                  <a:cubicBezTo>
                    <a:pt x="61443" y="77890"/>
                    <a:pt x="61030" y="77454"/>
                    <a:pt x="61030" y="78109"/>
                  </a:cubicBezTo>
                  <a:cubicBezTo>
                    <a:pt x="60618" y="78545"/>
                    <a:pt x="60206" y="78981"/>
                    <a:pt x="60206" y="79200"/>
                  </a:cubicBezTo>
                  <a:cubicBezTo>
                    <a:pt x="60206" y="79418"/>
                    <a:pt x="59381" y="79636"/>
                    <a:pt x="60618" y="79854"/>
                  </a:cubicBezTo>
                  <a:cubicBezTo>
                    <a:pt x="61443" y="79854"/>
                    <a:pt x="61443" y="80509"/>
                    <a:pt x="61443" y="80509"/>
                  </a:cubicBezTo>
                  <a:cubicBezTo>
                    <a:pt x="61443" y="80509"/>
                    <a:pt x="60618" y="80945"/>
                    <a:pt x="60206" y="81163"/>
                  </a:cubicBezTo>
                  <a:cubicBezTo>
                    <a:pt x="59793" y="81381"/>
                    <a:pt x="59381" y="81163"/>
                    <a:pt x="59381" y="81381"/>
                  </a:cubicBezTo>
                  <a:cubicBezTo>
                    <a:pt x="59381" y="81600"/>
                    <a:pt x="60206" y="82690"/>
                    <a:pt x="60206" y="82690"/>
                  </a:cubicBezTo>
                  <a:cubicBezTo>
                    <a:pt x="60206" y="82690"/>
                    <a:pt x="60206" y="83345"/>
                    <a:pt x="59381" y="83345"/>
                  </a:cubicBezTo>
                  <a:cubicBezTo>
                    <a:pt x="58556" y="83345"/>
                    <a:pt x="58556" y="83345"/>
                    <a:pt x="58144" y="83345"/>
                  </a:cubicBezTo>
                  <a:cubicBezTo>
                    <a:pt x="57731" y="83345"/>
                    <a:pt x="57319" y="83345"/>
                    <a:pt x="57319" y="83345"/>
                  </a:cubicBezTo>
                  <a:cubicBezTo>
                    <a:pt x="57319" y="83345"/>
                    <a:pt x="57731" y="83563"/>
                    <a:pt x="57731" y="84000"/>
                  </a:cubicBezTo>
                  <a:cubicBezTo>
                    <a:pt x="57731" y="84436"/>
                    <a:pt x="57731" y="84872"/>
                    <a:pt x="57731" y="84872"/>
                  </a:cubicBezTo>
                  <a:cubicBezTo>
                    <a:pt x="56494" y="84654"/>
                    <a:pt x="56494" y="84654"/>
                    <a:pt x="56494" y="84654"/>
                  </a:cubicBezTo>
                  <a:cubicBezTo>
                    <a:pt x="55257" y="84000"/>
                    <a:pt x="55257" y="84000"/>
                    <a:pt x="55257" y="84000"/>
                  </a:cubicBezTo>
                  <a:cubicBezTo>
                    <a:pt x="55257" y="84000"/>
                    <a:pt x="54020" y="84000"/>
                    <a:pt x="53608" y="84000"/>
                  </a:cubicBezTo>
                  <a:cubicBezTo>
                    <a:pt x="53195" y="84218"/>
                    <a:pt x="51958" y="84218"/>
                    <a:pt x="51958" y="84218"/>
                  </a:cubicBezTo>
                  <a:cubicBezTo>
                    <a:pt x="51958" y="84218"/>
                    <a:pt x="49896" y="83781"/>
                    <a:pt x="49484" y="83563"/>
                  </a:cubicBezTo>
                  <a:cubicBezTo>
                    <a:pt x="49484" y="83345"/>
                    <a:pt x="49484" y="83345"/>
                    <a:pt x="49072" y="83563"/>
                  </a:cubicBezTo>
                  <a:cubicBezTo>
                    <a:pt x="49072" y="83563"/>
                    <a:pt x="49484" y="83563"/>
                    <a:pt x="49072" y="83563"/>
                  </a:cubicBezTo>
                  <a:cubicBezTo>
                    <a:pt x="48659" y="83781"/>
                    <a:pt x="49484" y="83781"/>
                    <a:pt x="47835" y="83781"/>
                  </a:cubicBezTo>
                  <a:cubicBezTo>
                    <a:pt x="46185" y="84000"/>
                    <a:pt x="44536" y="84218"/>
                    <a:pt x="44536" y="84218"/>
                  </a:cubicBezTo>
                  <a:cubicBezTo>
                    <a:pt x="44536" y="84218"/>
                    <a:pt x="45773" y="83563"/>
                    <a:pt x="45360" y="83345"/>
                  </a:cubicBezTo>
                  <a:cubicBezTo>
                    <a:pt x="44948" y="83127"/>
                    <a:pt x="45360" y="83345"/>
                    <a:pt x="44536" y="83127"/>
                  </a:cubicBezTo>
                  <a:cubicBezTo>
                    <a:pt x="44123" y="82909"/>
                    <a:pt x="43298" y="82472"/>
                    <a:pt x="43298" y="82254"/>
                  </a:cubicBezTo>
                  <a:cubicBezTo>
                    <a:pt x="43298" y="82036"/>
                    <a:pt x="43298" y="81600"/>
                    <a:pt x="42474" y="81600"/>
                  </a:cubicBezTo>
                  <a:cubicBezTo>
                    <a:pt x="42061" y="81600"/>
                    <a:pt x="41649" y="81163"/>
                    <a:pt x="40824" y="81600"/>
                  </a:cubicBezTo>
                  <a:cubicBezTo>
                    <a:pt x="40412" y="81818"/>
                    <a:pt x="40000" y="81818"/>
                    <a:pt x="40000" y="82036"/>
                  </a:cubicBezTo>
                  <a:cubicBezTo>
                    <a:pt x="39587" y="82254"/>
                    <a:pt x="37938" y="82472"/>
                    <a:pt x="37938" y="82472"/>
                  </a:cubicBezTo>
                  <a:cubicBezTo>
                    <a:pt x="37938" y="82472"/>
                    <a:pt x="39175" y="83345"/>
                    <a:pt x="39175" y="83563"/>
                  </a:cubicBezTo>
                  <a:cubicBezTo>
                    <a:pt x="39175" y="83781"/>
                    <a:pt x="40000" y="84654"/>
                    <a:pt x="40000" y="84654"/>
                  </a:cubicBezTo>
                  <a:cubicBezTo>
                    <a:pt x="42886" y="84654"/>
                    <a:pt x="42886" y="84654"/>
                    <a:pt x="42886" y="84654"/>
                  </a:cubicBezTo>
                  <a:cubicBezTo>
                    <a:pt x="42886" y="84654"/>
                    <a:pt x="40824" y="85090"/>
                    <a:pt x="40824" y="85527"/>
                  </a:cubicBezTo>
                  <a:cubicBezTo>
                    <a:pt x="40412" y="85745"/>
                    <a:pt x="40412" y="85963"/>
                    <a:pt x="40000" y="86181"/>
                  </a:cubicBezTo>
                  <a:cubicBezTo>
                    <a:pt x="39587" y="86400"/>
                    <a:pt x="39587" y="86618"/>
                    <a:pt x="38762" y="86836"/>
                  </a:cubicBezTo>
                  <a:cubicBezTo>
                    <a:pt x="37525" y="86836"/>
                    <a:pt x="36288" y="87054"/>
                    <a:pt x="35463" y="87272"/>
                  </a:cubicBezTo>
                  <a:cubicBezTo>
                    <a:pt x="35051" y="87490"/>
                    <a:pt x="34639" y="87490"/>
                    <a:pt x="34639" y="87709"/>
                  </a:cubicBezTo>
                  <a:cubicBezTo>
                    <a:pt x="34639" y="88145"/>
                    <a:pt x="32164" y="87927"/>
                    <a:pt x="34639" y="88363"/>
                  </a:cubicBezTo>
                  <a:cubicBezTo>
                    <a:pt x="37113" y="88581"/>
                    <a:pt x="37525" y="88800"/>
                    <a:pt x="37525" y="88800"/>
                  </a:cubicBezTo>
                  <a:cubicBezTo>
                    <a:pt x="37525" y="88800"/>
                    <a:pt x="38762" y="88145"/>
                    <a:pt x="39175" y="87927"/>
                  </a:cubicBezTo>
                  <a:cubicBezTo>
                    <a:pt x="40000" y="87490"/>
                    <a:pt x="40000" y="87490"/>
                    <a:pt x="41649" y="87490"/>
                  </a:cubicBezTo>
                  <a:cubicBezTo>
                    <a:pt x="43298" y="87709"/>
                    <a:pt x="43298" y="87490"/>
                    <a:pt x="43298" y="87709"/>
                  </a:cubicBezTo>
                  <a:cubicBezTo>
                    <a:pt x="43298" y="88145"/>
                    <a:pt x="43298" y="88363"/>
                    <a:pt x="43298" y="88800"/>
                  </a:cubicBezTo>
                  <a:cubicBezTo>
                    <a:pt x="42886" y="89236"/>
                    <a:pt x="42061" y="89454"/>
                    <a:pt x="42886" y="90109"/>
                  </a:cubicBezTo>
                  <a:cubicBezTo>
                    <a:pt x="43711" y="90545"/>
                    <a:pt x="42474" y="90981"/>
                    <a:pt x="42474" y="91200"/>
                  </a:cubicBezTo>
                  <a:cubicBezTo>
                    <a:pt x="42474" y="91200"/>
                    <a:pt x="41649" y="91854"/>
                    <a:pt x="42061" y="91854"/>
                  </a:cubicBezTo>
                  <a:cubicBezTo>
                    <a:pt x="42474" y="92072"/>
                    <a:pt x="42474" y="92072"/>
                    <a:pt x="42474" y="92072"/>
                  </a:cubicBezTo>
                  <a:cubicBezTo>
                    <a:pt x="42474" y="92072"/>
                    <a:pt x="41649" y="93163"/>
                    <a:pt x="41649" y="93381"/>
                  </a:cubicBezTo>
                  <a:cubicBezTo>
                    <a:pt x="41649" y="93381"/>
                    <a:pt x="40412" y="94690"/>
                    <a:pt x="40000" y="94690"/>
                  </a:cubicBezTo>
                  <a:cubicBezTo>
                    <a:pt x="39587" y="94909"/>
                    <a:pt x="40412" y="94909"/>
                    <a:pt x="37938" y="95345"/>
                  </a:cubicBezTo>
                  <a:cubicBezTo>
                    <a:pt x="35463" y="95563"/>
                    <a:pt x="34226" y="95781"/>
                    <a:pt x="34226" y="95781"/>
                  </a:cubicBezTo>
                  <a:cubicBezTo>
                    <a:pt x="32164" y="96218"/>
                    <a:pt x="32164" y="96218"/>
                    <a:pt x="32164" y="96218"/>
                  </a:cubicBezTo>
                  <a:cubicBezTo>
                    <a:pt x="30515" y="96872"/>
                    <a:pt x="30515" y="96872"/>
                    <a:pt x="30515" y="96872"/>
                  </a:cubicBezTo>
                  <a:cubicBezTo>
                    <a:pt x="29278" y="96872"/>
                    <a:pt x="29278" y="96872"/>
                    <a:pt x="29278" y="96872"/>
                  </a:cubicBezTo>
                  <a:cubicBezTo>
                    <a:pt x="27216" y="96654"/>
                    <a:pt x="27216" y="96654"/>
                    <a:pt x="27216" y="96654"/>
                  </a:cubicBezTo>
                  <a:cubicBezTo>
                    <a:pt x="27216" y="96654"/>
                    <a:pt x="25154" y="97309"/>
                    <a:pt x="25154" y="97527"/>
                  </a:cubicBezTo>
                  <a:cubicBezTo>
                    <a:pt x="25154" y="97527"/>
                    <a:pt x="23917" y="97745"/>
                    <a:pt x="23505" y="97963"/>
                  </a:cubicBezTo>
                  <a:cubicBezTo>
                    <a:pt x="23505" y="98181"/>
                    <a:pt x="25567" y="98618"/>
                    <a:pt x="25567" y="98618"/>
                  </a:cubicBezTo>
                  <a:cubicBezTo>
                    <a:pt x="25979" y="99272"/>
                    <a:pt x="25979" y="99272"/>
                    <a:pt x="25979" y="99272"/>
                  </a:cubicBezTo>
                  <a:cubicBezTo>
                    <a:pt x="25154" y="99272"/>
                    <a:pt x="25154" y="99272"/>
                    <a:pt x="25154" y="99272"/>
                  </a:cubicBezTo>
                  <a:cubicBezTo>
                    <a:pt x="23505" y="99490"/>
                    <a:pt x="23505" y="99490"/>
                    <a:pt x="23505" y="99490"/>
                  </a:cubicBezTo>
                  <a:cubicBezTo>
                    <a:pt x="23505" y="99927"/>
                    <a:pt x="23505" y="99927"/>
                    <a:pt x="23505" y="99927"/>
                  </a:cubicBezTo>
                  <a:cubicBezTo>
                    <a:pt x="24329" y="100145"/>
                    <a:pt x="24329" y="100145"/>
                    <a:pt x="24329" y="100145"/>
                  </a:cubicBezTo>
                  <a:cubicBezTo>
                    <a:pt x="24329" y="100145"/>
                    <a:pt x="24742" y="100363"/>
                    <a:pt x="25154" y="100363"/>
                  </a:cubicBezTo>
                  <a:cubicBezTo>
                    <a:pt x="25979" y="100363"/>
                    <a:pt x="27628" y="99927"/>
                    <a:pt x="27628" y="99927"/>
                  </a:cubicBezTo>
                  <a:cubicBezTo>
                    <a:pt x="25567" y="100581"/>
                    <a:pt x="25567" y="100581"/>
                    <a:pt x="25567" y="100581"/>
                  </a:cubicBezTo>
                  <a:cubicBezTo>
                    <a:pt x="25154" y="101236"/>
                    <a:pt x="25154" y="101236"/>
                    <a:pt x="25154" y="101236"/>
                  </a:cubicBezTo>
                  <a:cubicBezTo>
                    <a:pt x="25154" y="101236"/>
                    <a:pt x="24742" y="101672"/>
                    <a:pt x="25567" y="101672"/>
                  </a:cubicBezTo>
                  <a:cubicBezTo>
                    <a:pt x="26391" y="101672"/>
                    <a:pt x="27216" y="101672"/>
                    <a:pt x="27216" y="101672"/>
                  </a:cubicBezTo>
                  <a:cubicBezTo>
                    <a:pt x="27216" y="101672"/>
                    <a:pt x="27628" y="101236"/>
                    <a:pt x="28453" y="101236"/>
                  </a:cubicBezTo>
                  <a:cubicBezTo>
                    <a:pt x="29690" y="101454"/>
                    <a:pt x="29690" y="101454"/>
                    <a:pt x="29690" y="101454"/>
                  </a:cubicBezTo>
                  <a:cubicBezTo>
                    <a:pt x="29690" y="101454"/>
                    <a:pt x="30103" y="100800"/>
                    <a:pt x="30515" y="100800"/>
                  </a:cubicBezTo>
                  <a:cubicBezTo>
                    <a:pt x="30515" y="100800"/>
                    <a:pt x="30103" y="100800"/>
                    <a:pt x="31340" y="100800"/>
                  </a:cubicBezTo>
                  <a:cubicBezTo>
                    <a:pt x="32164" y="101018"/>
                    <a:pt x="35051" y="100800"/>
                    <a:pt x="35051" y="100800"/>
                  </a:cubicBezTo>
                  <a:cubicBezTo>
                    <a:pt x="35051" y="100800"/>
                    <a:pt x="35463" y="100800"/>
                    <a:pt x="35463" y="101018"/>
                  </a:cubicBezTo>
                  <a:cubicBezTo>
                    <a:pt x="35463" y="101454"/>
                    <a:pt x="36288" y="101454"/>
                    <a:pt x="36701" y="101890"/>
                  </a:cubicBezTo>
                  <a:cubicBezTo>
                    <a:pt x="37525" y="102109"/>
                    <a:pt x="39175" y="102327"/>
                    <a:pt x="39175" y="102327"/>
                  </a:cubicBezTo>
                  <a:cubicBezTo>
                    <a:pt x="37938" y="102545"/>
                    <a:pt x="37938" y="102545"/>
                    <a:pt x="37938" y="102545"/>
                  </a:cubicBezTo>
                  <a:cubicBezTo>
                    <a:pt x="36288" y="102327"/>
                    <a:pt x="36288" y="102327"/>
                    <a:pt x="36288" y="102327"/>
                  </a:cubicBezTo>
                  <a:cubicBezTo>
                    <a:pt x="36288" y="102327"/>
                    <a:pt x="35463" y="102109"/>
                    <a:pt x="35463" y="102327"/>
                  </a:cubicBezTo>
                  <a:cubicBezTo>
                    <a:pt x="35463" y="102763"/>
                    <a:pt x="35051" y="103418"/>
                    <a:pt x="35051" y="103418"/>
                  </a:cubicBezTo>
                  <a:cubicBezTo>
                    <a:pt x="35463" y="103418"/>
                    <a:pt x="37525" y="103636"/>
                    <a:pt x="37525" y="103636"/>
                  </a:cubicBezTo>
                  <a:cubicBezTo>
                    <a:pt x="39587" y="103636"/>
                    <a:pt x="39587" y="103636"/>
                    <a:pt x="39587" y="103636"/>
                  </a:cubicBezTo>
                  <a:cubicBezTo>
                    <a:pt x="40412" y="103418"/>
                    <a:pt x="40412" y="103418"/>
                    <a:pt x="40412" y="103418"/>
                  </a:cubicBezTo>
                  <a:cubicBezTo>
                    <a:pt x="41649" y="102981"/>
                    <a:pt x="41649" y="102981"/>
                    <a:pt x="41649" y="102981"/>
                  </a:cubicBezTo>
                  <a:cubicBezTo>
                    <a:pt x="41649" y="102981"/>
                    <a:pt x="42061" y="103418"/>
                    <a:pt x="41649" y="103418"/>
                  </a:cubicBezTo>
                  <a:cubicBezTo>
                    <a:pt x="41649" y="103636"/>
                    <a:pt x="42061" y="104072"/>
                    <a:pt x="42061" y="104072"/>
                  </a:cubicBezTo>
                  <a:cubicBezTo>
                    <a:pt x="42061" y="104072"/>
                    <a:pt x="42061" y="104727"/>
                    <a:pt x="42474" y="104727"/>
                  </a:cubicBezTo>
                  <a:cubicBezTo>
                    <a:pt x="42886" y="104727"/>
                    <a:pt x="43711" y="105381"/>
                    <a:pt x="43711" y="105381"/>
                  </a:cubicBezTo>
                  <a:cubicBezTo>
                    <a:pt x="44536" y="106036"/>
                    <a:pt x="44536" y="106036"/>
                    <a:pt x="44536" y="106036"/>
                  </a:cubicBezTo>
                  <a:cubicBezTo>
                    <a:pt x="46185" y="106254"/>
                    <a:pt x="46185" y="106254"/>
                    <a:pt x="46185" y="106254"/>
                  </a:cubicBezTo>
                  <a:cubicBezTo>
                    <a:pt x="46185" y="106254"/>
                    <a:pt x="47422" y="106254"/>
                    <a:pt x="47835" y="106254"/>
                  </a:cubicBezTo>
                  <a:cubicBezTo>
                    <a:pt x="48247" y="106472"/>
                    <a:pt x="49072" y="106690"/>
                    <a:pt x="49072" y="106472"/>
                  </a:cubicBezTo>
                  <a:cubicBezTo>
                    <a:pt x="49484" y="106254"/>
                    <a:pt x="50309" y="105818"/>
                    <a:pt x="50309" y="105818"/>
                  </a:cubicBezTo>
                  <a:cubicBezTo>
                    <a:pt x="51958" y="105163"/>
                    <a:pt x="51958" y="105163"/>
                    <a:pt x="51958" y="105163"/>
                  </a:cubicBezTo>
                  <a:cubicBezTo>
                    <a:pt x="51958" y="105163"/>
                    <a:pt x="52783" y="105163"/>
                    <a:pt x="53608" y="105163"/>
                  </a:cubicBezTo>
                  <a:cubicBezTo>
                    <a:pt x="54020" y="105163"/>
                    <a:pt x="56907" y="104945"/>
                    <a:pt x="56907" y="104945"/>
                  </a:cubicBezTo>
                  <a:cubicBezTo>
                    <a:pt x="56907" y="104945"/>
                    <a:pt x="57319" y="104509"/>
                    <a:pt x="58144" y="104290"/>
                  </a:cubicBezTo>
                  <a:cubicBezTo>
                    <a:pt x="58556" y="104072"/>
                    <a:pt x="60206" y="103636"/>
                    <a:pt x="60206" y="103636"/>
                  </a:cubicBezTo>
                  <a:cubicBezTo>
                    <a:pt x="63092" y="103200"/>
                    <a:pt x="63092" y="103200"/>
                    <a:pt x="63092" y="103200"/>
                  </a:cubicBezTo>
                  <a:cubicBezTo>
                    <a:pt x="60618" y="103636"/>
                    <a:pt x="60618" y="103636"/>
                    <a:pt x="60618" y="103636"/>
                  </a:cubicBezTo>
                  <a:cubicBezTo>
                    <a:pt x="59793" y="104072"/>
                    <a:pt x="59793" y="104072"/>
                    <a:pt x="59793" y="104072"/>
                  </a:cubicBezTo>
                  <a:cubicBezTo>
                    <a:pt x="58144" y="104727"/>
                    <a:pt x="58144" y="104727"/>
                    <a:pt x="58144" y="104727"/>
                  </a:cubicBezTo>
                  <a:cubicBezTo>
                    <a:pt x="57319" y="105163"/>
                    <a:pt x="57319" y="105163"/>
                    <a:pt x="57319" y="105163"/>
                  </a:cubicBezTo>
                  <a:cubicBezTo>
                    <a:pt x="57319" y="105163"/>
                    <a:pt x="56494" y="105381"/>
                    <a:pt x="56082" y="105600"/>
                  </a:cubicBezTo>
                  <a:cubicBezTo>
                    <a:pt x="56082" y="105600"/>
                    <a:pt x="54845" y="106690"/>
                    <a:pt x="54845" y="106690"/>
                  </a:cubicBezTo>
                  <a:cubicBezTo>
                    <a:pt x="53608" y="106909"/>
                    <a:pt x="53608" y="106909"/>
                    <a:pt x="53608" y="106909"/>
                  </a:cubicBezTo>
                  <a:cubicBezTo>
                    <a:pt x="53608" y="106909"/>
                    <a:pt x="52371" y="107345"/>
                    <a:pt x="51958" y="107781"/>
                  </a:cubicBezTo>
                  <a:cubicBezTo>
                    <a:pt x="51546" y="108000"/>
                    <a:pt x="51134" y="108218"/>
                    <a:pt x="51134" y="108218"/>
                  </a:cubicBezTo>
                  <a:cubicBezTo>
                    <a:pt x="51134" y="108218"/>
                    <a:pt x="51546" y="108654"/>
                    <a:pt x="49484" y="108654"/>
                  </a:cubicBezTo>
                  <a:cubicBezTo>
                    <a:pt x="47422" y="108436"/>
                    <a:pt x="45773" y="108218"/>
                    <a:pt x="45773" y="108218"/>
                  </a:cubicBezTo>
                  <a:cubicBezTo>
                    <a:pt x="45773" y="108218"/>
                    <a:pt x="43711" y="108000"/>
                    <a:pt x="43298" y="108000"/>
                  </a:cubicBezTo>
                  <a:cubicBezTo>
                    <a:pt x="42886" y="107781"/>
                    <a:pt x="42886" y="107781"/>
                    <a:pt x="41649" y="107781"/>
                  </a:cubicBezTo>
                  <a:cubicBezTo>
                    <a:pt x="40824" y="107781"/>
                    <a:pt x="36701" y="107127"/>
                    <a:pt x="36701" y="107127"/>
                  </a:cubicBezTo>
                  <a:cubicBezTo>
                    <a:pt x="36701" y="107127"/>
                    <a:pt x="35876" y="107127"/>
                    <a:pt x="35463" y="107345"/>
                  </a:cubicBezTo>
                  <a:cubicBezTo>
                    <a:pt x="35051" y="107563"/>
                    <a:pt x="34226" y="107563"/>
                    <a:pt x="34226" y="107781"/>
                  </a:cubicBezTo>
                  <a:cubicBezTo>
                    <a:pt x="34226" y="108218"/>
                    <a:pt x="34226" y="108436"/>
                    <a:pt x="34226" y="108436"/>
                  </a:cubicBezTo>
                  <a:cubicBezTo>
                    <a:pt x="33814" y="109090"/>
                    <a:pt x="33814" y="109090"/>
                    <a:pt x="33814" y="109090"/>
                  </a:cubicBezTo>
                  <a:cubicBezTo>
                    <a:pt x="32164" y="109309"/>
                    <a:pt x="32164" y="109309"/>
                    <a:pt x="32164" y="109309"/>
                  </a:cubicBezTo>
                  <a:cubicBezTo>
                    <a:pt x="30103" y="109309"/>
                    <a:pt x="30103" y="109309"/>
                    <a:pt x="30103" y="109309"/>
                  </a:cubicBezTo>
                  <a:close/>
                  <a:moveTo>
                    <a:pt x="17731" y="58036"/>
                  </a:moveTo>
                  <a:cubicBezTo>
                    <a:pt x="17731" y="58036"/>
                    <a:pt x="17731" y="58036"/>
                    <a:pt x="17731" y="58036"/>
                  </a:cubicBezTo>
                  <a:cubicBezTo>
                    <a:pt x="18144" y="58036"/>
                    <a:pt x="20618" y="58036"/>
                    <a:pt x="20618" y="58036"/>
                  </a:cubicBezTo>
                  <a:cubicBezTo>
                    <a:pt x="22268" y="58036"/>
                    <a:pt x="22268" y="58036"/>
                    <a:pt x="22268" y="58036"/>
                  </a:cubicBezTo>
                  <a:cubicBezTo>
                    <a:pt x="22268" y="58036"/>
                    <a:pt x="24329" y="58036"/>
                    <a:pt x="24742" y="58036"/>
                  </a:cubicBezTo>
                  <a:cubicBezTo>
                    <a:pt x="25154" y="58036"/>
                    <a:pt x="25567" y="58254"/>
                    <a:pt x="25567" y="58254"/>
                  </a:cubicBezTo>
                  <a:cubicBezTo>
                    <a:pt x="25567" y="58254"/>
                    <a:pt x="26391" y="57818"/>
                    <a:pt x="26804" y="58036"/>
                  </a:cubicBezTo>
                  <a:cubicBezTo>
                    <a:pt x="27216" y="58036"/>
                    <a:pt x="28041" y="58690"/>
                    <a:pt x="28041" y="58690"/>
                  </a:cubicBezTo>
                  <a:cubicBezTo>
                    <a:pt x="28865" y="59781"/>
                    <a:pt x="28865" y="59781"/>
                    <a:pt x="28865" y="59781"/>
                  </a:cubicBezTo>
                  <a:cubicBezTo>
                    <a:pt x="29278" y="61090"/>
                    <a:pt x="29278" y="61090"/>
                    <a:pt x="29278" y="61090"/>
                  </a:cubicBezTo>
                  <a:cubicBezTo>
                    <a:pt x="29690" y="62181"/>
                    <a:pt x="29690" y="62181"/>
                    <a:pt x="29690" y="62181"/>
                  </a:cubicBezTo>
                  <a:cubicBezTo>
                    <a:pt x="31340" y="63272"/>
                    <a:pt x="31340" y="63272"/>
                    <a:pt x="31340" y="63272"/>
                  </a:cubicBezTo>
                  <a:cubicBezTo>
                    <a:pt x="30515" y="63927"/>
                    <a:pt x="30515" y="63927"/>
                    <a:pt x="30515" y="63927"/>
                  </a:cubicBezTo>
                  <a:cubicBezTo>
                    <a:pt x="30515" y="63927"/>
                    <a:pt x="30515" y="64800"/>
                    <a:pt x="30515" y="64800"/>
                  </a:cubicBezTo>
                  <a:cubicBezTo>
                    <a:pt x="30103" y="64800"/>
                    <a:pt x="28865" y="65018"/>
                    <a:pt x="28865" y="65018"/>
                  </a:cubicBezTo>
                  <a:cubicBezTo>
                    <a:pt x="28453" y="65236"/>
                    <a:pt x="28041" y="65890"/>
                    <a:pt x="28041" y="65890"/>
                  </a:cubicBezTo>
                  <a:cubicBezTo>
                    <a:pt x="28041" y="65890"/>
                    <a:pt x="29690" y="65018"/>
                    <a:pt x="30103" y="65236"/>
                  </a:cubicBezTo>
                  <a:cubicBezTo>
                    <a:pt x="30515" y="65236"/>
                    <a:pt x="31752" y="65236"/>
                    <a:pt x="31752" y="65236"/>
                  </a:cubicBezTo>
                  <a:cubicBezTo>
                    <a:pt x="32577" y="65672"/>
                    <a:pt x="32577" y="65672"/>
                    <a:pt x="32577" y="65672"/>
                  </a:cubicBezTo>
                  <a:cubicBezTo>
                    <a:pt x="33402" y="66545"/>
                    <a:pt x="33402" y="66545"/>
                    <a:pt x="33402" y="66545"/>
                  </a:cubicBezTo>
                  <a:cubicBezTo>
                    <a:pt x="33402" y="67636"/>
                    <a:pt x="33402" y="67636"/>
                    <a:pt x="33402" y="67636"/>
                  </a:cubicBezTo>
                  <a:cubicBezTo>
                    <a:pt x="33402" y="67636"/>
                    <a:pt x="33402" y="68509"/>
                    <a:pt x="32989" y="68509"/>
                  </a:cubicBezTo>
                  <a:cubicBezTo>
                    <a:pt x="32989" y="68727"/>
                    <a:pt x="32577" y="68945"/>
                    <a:pt x="32164" y="68945"/>
                  </a:cubicBezTo>
                  <a:cubicBezTo>
                    <a:pt x="31752" y="68945"/>
                    <a:pt x="31340" y="68945"/>
                    <a:pt x="31752" y="68509"/>
                  </a:cubicBezTo>
                  <a:cubicBezTo>
                    <a:pt x="31752" y="68072"/>
                    <a:pt x="32164" y="67636"/>
                    <a:pt x="32164" y="67636"/>
                  </a:cubicBezTo>
                  <a:cubicBezTo>
                    <a:pt x="32164" y="67418"/>
                    <a:pt x="32577" y="66545"/>
                    <a:pt x="32164" y="66545"/>
                  </a:cubicBezTo>
                  <a:cubicBezTo>
                    <a:pt x="31340" y="66545"/>
                    <a:pt x="30927" y="66109"/>
                    <a:pt x="30927" y="66545"/>
                  </a:cubicBezTo>
                  <a:cubicBezTo>
                    <a:pt x="30515" y="66763"/>
                    <a:pt x="30927" y="67636"/>
                    <a:pt x="30927" y="67636"/>
                  </a:cubicBezTo>
                  <a:cubicBezTo>
                    <a:pt x="30927" y="67636"/>
                    <a:pt x="31340" y="67854"/>
                    <a:pt x="31340" y="68072"/>
                  </a:cubicBezTo>
                  <a:cubicBezTo>
                    <a:pt x="30927" y="68290"/>
                    <a:pt x="30927" y="68072"/>
                    <a:pt x="30515" y="68509"/>
                  </a:cubicBezTo>
                  <a:cubicBezTo>
                    <a:pt x="29690" y="68727"/>
                    <a:pt x="30927" y="68945"/>
                    <a:pt x="30927" y="68945"/>
                  </a:cubicBezTo>
                  <a:cubicBezTo>
                    <a:pt x="31340" y="69381"/>
                    <a:pt x="31340" y="69381"/>
                    <a:pt x="31340" y="69381"/>
                  </a:cubicBezTo>
                  <a:cubicBezTo>
                    <a:pt x="31340" y="69381"/>
                    <a:pt x="31340" y="70036"/>
                    <a:pt x="30927" y="70036"/>
                  </a:cubicBezTo>
                  <a:cubicBezTo>
                    <a:pt x="30515" y="70254"/>
                    <a:pt x="30515" y="70472"/>
                    <a:pt x="28865" y="70036"/>
                  </a:cubicBezTo>
                  <a:cubicBezTo>
                    <a:pt x="27216" y="69818"/>
                    <a:pt x="26804" y="69600"/>
                    <a:pt x="26804" y="69600"/>
                  </a:cubicBezTo>
                  <a:cubicBezTo>
                    <a:pt x="26391" y="70690"/>
                    <a:pt x="26391" y="70690"/>
                    <a:pt x="26391" y="70690"/>
                  </a:cubicBezTo>
                  <a:cubicBezTo>
                    <a:pt x="25567" y="71563"/>
                    <a:pt x="25567" y="71563"/>
                    <a:pt x="25567" y="71563"/>
                  </a:cubicBezTo>
                  <a:cubicBezTo>
                    <a:pt x="22680" y="72000"/>
                    <a:pt x="22680" y="72000"/>
                    <a:pt x="22680" y="72000"/>
                  </a:cubicBezTo>
                  <a:cubicBezTo>
                    <a:pt x="21030" y="70909"/>
                    <a:pt x="21030" y="70909"/>
                    <a:pt x="21030" y="70909"/>
                  </a:cubicBezTo>
                  <a:cubicBezTo>
                    <a:pt x="21030" y="70909"/>
                    <a:pt x="19793" y="71127"/>
                    <a:pt x="19381" y="71127"/>
                  </a:cubicBezTo>
                  <a:cubicBezTo>
                    <a:pt x="18969" y="70909"/>
                    <a:pt x="16907" y="70690"/>
                    <a:pt x="16907" y="70690"/>
                  </a:cubicBezTo>
                  <a:cubicBezTo>
                    <a:pt x="16494" y="69600"/>
                    <a:pt x="16494" y="69600"/>
                    <a:pt x="16494" y="69600"/>
                  </a:cubicBezTo>
                  <a:cubicBezTo>
                    <a:pt x="14432" y="68509"/>
                    <a:pt x="14432" y="68509"/>
                    <a:pt x="14432" y="68509"/>
                  </a:cubicBezTo>
                  <a:cubicBezTo>
                    <a:pt x="14845" y="67636"/>
                    <a:pt x="14845" y="67636"/>
                    <a:pt x="14845" y="67636"/>
                  </a:cubicBezTo>
                  <a:cubicBezTo>
                    <a:pt x="13608" y="66327"/>
                    <a:pt x="13608" y="66327"/>
                    <a:pt x="13608" y="66327"/>
                  </a:cubicBezTo>
                  <a:cubicBezTo>
                    <a:pt x="11134" y="66545"/>
                    <a:pt x="11134" y="66545"/>
                    <a:pt x="11134" y="66545"/>
                  </a:cubicBezTo>
                  <a:cubicBezTo>
                    <a:pt x="10309" y="67636"/>
                    <a:pt x="10309" y="67636"/>
                    <a:pt x="10309" y="67636"/>
                  </a:cubicBezTo>
                  <a:cubicBezTo>
                    <a:pt x="10309" y="67636"/>
                    <a:pt x="11134" y="68072"/>
                    <a:pt x="10309" y="68290"/>
                  </a:cubicBezTo>
                  <a:cubicBezTo>
                    <a:pt x="9484" y="68290"/>
                    <a:pt x="7835" y="68509"/>
                    <a:pt x="7835" y="68509"/>
                  </a:cubicBezTo>
                  <a:cubicBezTo>
                    <a:pt x="7835" y="68509"/>
                    <a:pt x="5773" y="68727"/>
                    <a:pt x="5360" y="68727"/>
                  </a:cubicBezTo>
                  <a:cubicBezTo>
                    <a:pt x="5360" y="68727"/>
                    <a:pt x="3711" y="67418"/>
                    <a:pt x="3711" y="67418"/>
                  </a:cubicBezTo>
                  <a:cubicBezTo>
                    <a:pt x="3711" y="67418"/>
                    <a:pt x="2886" y="67418"/>
                    <a:pt x="2474" y="67418"/>
                  </a:cubicBezTo>
                  <a:cubicBezTo>
                    <a:pt x="2061" y="67418"/>
                    <a:pt x="2061" y="67636"/>
                    <a:pt x="2061" y="67200"/>
                  </a:cubicBezTo>
                  <a:cubicBezTo>
                    <a:pt x="2061" y="66763"/>
                    <a:pt x="1649" y="66109"/>
                    <a:pt x="1649" y="66109"/>
                  </a:cubicBezTo>
                  <a:cubicBezTo>
                    <a:pt x="1649" y="66109"/>
                    <a:pt x="2886" y="66763"/>
                    <a:pt x="1649" y="65890"/>
                  </a:cubicBezTo>
                  <a:cubicBezTo>
                    <a:pt x="412" y="65018"/>
                    <a:pt x="0" y="64145"/>
                    <a:pt x="0" y="64145"/>
                  </a:cubicBezTo>
                  <a:cubicBezTo>
                    <a:pt x="2061" y="63490"/>
                    <a:pt x="2061" y="63490"/>
                    <a:pt x="2061" y="63490"/>
                  </a:cubicBezTo>
                  <a:cubicBezTo>
                    <a:pt x="2061" y="63490"/>
                    <a:pt x="4123" y="63490"/>
                    <a:pt x="4536" y="63709"/>
                  </a:cubicBezTo>
                  <a:cubicBezTo>
                    <a:pt x="4948" y="63709"/>
                    <a:pt x="5360" y="63272"/>
                    <a:pt x="5360" y="63272"/>
                  </a:cubicBezTo>
                  <a:cubicBezTo>
                    <a:pt x="5360" y="63272"/>
                    <a:pt x="6185" y="62836"/>
                    <a:pt x="5360" y="62618"/>
                  </a:cubicBezTo>
                  <a:cubicBezTo>
                    <a:pt x="4948" y="62618"/>
                    <a:pt x="4123" y="62181"/>
                    <a:pt x="4123" y="62181"/>
                  </a:cubicBezTo>
                  <a:cubicBezTo>
                    <a:pt x="4123" y="62181"/>
                    <a:pt x="3298" y="61745"/>
                    <a:pt x="4536" y="61527"/>
                  </a:cubicBezTo>
                  <a:cubicBezTo>
                    <a:pt x="5773" y="61527"/>
                    <a:pt x="5773" y="61527"/>
                    <a:pt x="6597" y="61527"/>
                  </a:cubicBezTo>
                  <a:cubicBezTo>
                    <a:pt x="7422" y="61745"/>
                    <a:pt x="7835" y="62400"/>
                    <a:pt x="8247" y="61527"/>
                  </a:cubicBezTo>
                  <a:cubicBezTo>
                    <a:pt x="8659" y="60872"/>
                    <a:pt x="7835" y="60872"/>
                    <a:pt x="9072" y="60654"/>
                  </a:cubicBezTo>
                  <a:cubicBezTo>
                    <a:pt x="10309" y="60654"/>
                    <a:pt x="11134" y="60436"/>
                    <a:pt x="11134" y="60218"/>
                  </a:cubicBezTo>
                  <a:cubicBezTo>
                    <a:pt x="11134" y="60000"/>
                    <a:pt x="11134" y="59127"/>
                    <a:pt x="11546" y="59127"/>
                  </a:cubicBezTo>
                  <a:cubicBezTo>
                    <a:pt x="11958" y="59127"/>
                    <a:pt x="14020" y="59345"/>
                    <a:pt x="14020" y="59345"/>
                  </a:cubicBezTo>
                  <a:cubicBezTo>
                    <a:pt x="14020" y="59345"/>
                    <a:pt x="14845" y="58909"/>
                    <a:pt x="15670" y="59127"/>
                  </a:cubicBezTo>
                  <a:cubicBezTo>
                    <a:pt x="16494" y="59127"/>
                    <a:pt x="16907" y="58909"/>
                    <a:pt x="16907" y="58909"/>
                  </a:cubicBezTo>
                  <a:cubicBezTo>
                    <a:pt x="16907" y="58909"/>
                    <a:pt x="17731" y="58036"/>
                    <a:pt x="17731" y="58036"/>
                  </a:cubicBezTo>
                  <a:close/>
                  <a:moveTo>
                    <a:pt x="30515" y="49527"/>
                  </a:moveTo>
                  <a:cubicBezTo>
                    <a:pt x="30515" y="49527"/>
                    <a:pt x="30515" y="49527"/>
                    <a:pt x="30515" y="49527"/>
                  </a:cubicBezTo>
                  <a:cubicBezTo>
                    <a:pt x="30515" y="49527"/>
                    <a:pt x="30103" y="48872"/>
                    <a:pt x="30515" y="48872"/>
                  </a:cubicBezTo>
                  <a:cubicBezTo>
                    <a:pt x="30927" y="48872"/>
                    <a:pt x="32164" y="48654"/>
                    <a:pt x="32164" y="48654"/>
                  </a:cubicBezTo>
                  <a:cubicBezTo>
                    <a:pt x="32164" y="48654"/>
                    <a:pt x="32577" y="48218"/>
                    <a:pt x="32577" y="48436"/>
                  </a:cubicBezTo>
                  <a:cubicBezTo>
                    <a:pt x="32989" y="48436"/>
                    <a:pt x="32989" y="48872"/>
                    <a:pt x="32577" y="48872"/>
                  </a:cubicBezTo>
                  <a:cubicBezTo>
                    <a:pt x="32577" y="48872"/>
                    <a:pt x="31752" y="49309"/>
                    <a:pt x="31752" y="49309"/>
                  </a:cubicBezTo>
                  <a:cubicBezTo>
                    <a:pt x="31752" y="49309"/>
                    <a:pt x="30927" y="49527"/>
                    <a:pt x="30927" y="49527"/>
                  </a:cubicBezTo>
                  <a:cubicBezTo>
                    <a:pt x="30515" y="49527"/>
                    <a:pt x="30515" y="49527"/>
                    <a:pt x="30515" y="49527"/>
                  </a:cubicBezTo>
                  <a:close/>
                  <a:moveTo>
                    <a:pt x="35876" y="54109"/>
                  </a:moveTo>
                  <a:cubicBezTo>
                    <a:pt x="35876" y="54109"/>
                    <a:pt x="35876" y="54109"/>
                    <a:pt x="35876" y="54109"/>
                  </a:cubicBezTo>
                  <a:cubicBezTo>
                    <a:pt x="35876" y="54109"/>
                    <a:pt x="35876" y="54327"/>
                    <a:pt x="35463" y="54327"/>
                  </a:cubicBezTo>
                  <a:cubicBezTo>
                    <a:pt x="35051" y="54327"/>
                    <a:pt x="34226" y="54327"/>
                    <a:pt x="34226" y="54109"/>
                  </a:cubicBezTo>
                  <a:cubicBezTo>
                    <a:pt x="34226" y="54109"/>
                    <a:pt x="34639" y="53672"/>
                    <a:pt x="35051" y="53672"/>
                  </a:cubicBezTo>
                  <a:cubicBezTo>
                    <a:pt x="35051" y="53672"/>
                    <a:pt x="35463" y="53454"/>
                    <a:pt x="35463" y="53454"/>
                  </a:cubicBezTo>
                  <a:cubicBezTo>
                    <a:pt x="35463" y="53454"/>
                    <a:pt x="35463" y="53236"/>
                    <a:pt x="35463" y="53236"/>
                  </a:cubicBezTo>
                  <a:cubicBezTo>
                    <a:pt x="35876" y="53236"/>
                    <a:pt x="36288" y="53672"/>
                    <a:pt x="36288" y="53672"/>
                  </a:cubicBezTo>
                  <a:cubicBezTo>
                    <a:pt x="35876" y="54109"/>
                    <a:pt x="35876" y="54109"/>
                    <a:pt x="35876" y="54109"/>
                  </a:cubicBezTo>
                  <a:close/>
                  <a:moveTo>
                    <a:pt x="39175" y="55636"/>
                  </a:moveTo>
                  <a:cubicBezTo>
                    <a:pt x="39175" y="55636"/>
                    <a:pt x="39175" y="55636"/>
                    <a:pt x="39175" y="55636"/>
                  </a:cubicBezTo>
                  <a:cubicBezTo>
                    <a:pt x="39175" y="55418"/>
                    <a:pt x="40000" y="54981"/>
                    <a:pt x="40000" y="54763"/>
                  </a:cubicBezTo>
                  <a:cubicBezTo>
                    <a:pt x="40412" y="54763"/>
                    <a:pt x="40412" y="54545"/>
                    <a:pt x="40412" y="54545"/>
                  </a:cubicBezTo>
                  <a:cubicBezTo>
                    <a:pt x="40824" y="54327"/>
                    <a:pt x="41237" y="54327"/>
                    <a:pt x="41649" y="54327"/>
                  </a:cubicBezTo>
                  <a:cubicBezTo>
                    <a:pt x="42474" y="54545"/>
                    <a:pt x="43298" y="54981"/>
                    <a:pt x="42886" y="54981"/>
                  </a:cubicBezTo>
                  <a:cubicBezTo>
                    <a:pt x="42886" y="55200"/>
                    <a:pt x="42474" y="54981"/>
                    <a:pt x="42474" y="55636"/>
                  </a:cubicBezTo>
                  <a:cubicBezTo>
                    <a:pt x="42474" y="56290"/>
                    <a:pt x="42474" y="56290"/>
                    <a:pt x="42474" y="56509"/>
                  </a:cubicBezTo>
                  <a:cubicBezTo>
                    <a:pt x="42886" y="56727"/>
                    <a:pt x="42474" y="57381"/>
                    <a:pt x="42474" y="57381"/>
                  </a:cubicBezTo>
                  <a:cubicBezTo>
                    <a:pt x="42474" y="57381"/>
                    <a:pt x="42061" y="57818"/>
                    <a:pt x="41649" y="57818"/>
                  </a:cubicBezTo>
                  <a:cubicBezTo>
                    <a:pt x="41649" y="57818"/>
                    <a:pt x="41649" y="57818"/>
                    <a:pt x="40824" y="57600"/>
                  </a:cubicBezTo>
                  <a:cubicBezTo>
                    <a:pt x="40412" y="57600"/>
                    <a:pt x="39175" y="57163"/>
                    <a:pt x="39175" y="57163"/>
                  </a:cubicBezTo>
                  <a:cubicBezTo>
                    <a:pt x="39175" y="57163"/>
                    <a:pt x="39175" y="56072"/>
                    <a:pt x="39175" y="56072"/>
                  </a:cubicBezTo>
                  <a:cubicBezTo>
                    <a:pt x="39175" y="55854"/>
                    <a:pt x="38762" y="55636"/>
                    <a:pt x="38762" y="55636"/>
                  </a:cubicBezTo>
                  <a:cubicBezTo>
                    <a:pt x="39175" y="55636"/>
                    <a:pt x="39175" y="55636"/>
                    <a:pt x="39175" y="55636"/>
                  </a:cubicBezTo>
                  <a:close/>
                  <a:moveTo>
                    <a:pt x="30515" y="45818"/>
                  </a:moveTo>
                  <a:cubicBezTo>
                    <a:pt x="30515" y="45818"/>
                    <a:pt x="30515" y="45818"/>
                    <a:pt x="30515" y="45818"/>
                  </a:cubicBezTo>
                  <a:cubicBezTo>
                    <a:pt x="30515" y="45818"/>
                    <a:pt x="30515" y="45600"/>
                    <a:pt x="31340" y="45600"/>
                  </a:cubicBezTo>
                  <a:cubicBezTo>
                    <a:pt x="31752" y="45818"/>
                    <a:pt x="31752" y="46036"/>
                    <a:pt x="31752" y="46254"/>
                  </a:cubicBezTo>
                  <a:cubicBezTo>
                    <a:pt x="31752" y="46472"/>
                    <a:pt x="32989" y="46472"/>
                    <a:pt x="32577" y="46690"/>
                  </a:cubicBezTo>
                  <a:cubicBezTo>
                    <a:pt x="31752" y="46909"/>
                    <a:pt x="31340" y="46909"/>
                    <a:pt x="31340" y="46909"/>
                  </a:cubicBezTo>
                  <a:cubicBezTo>
                    <a:pt x="31340" y="46690"/>
                    <a:pt x="30927" y="46909"/>
                    <a:pt x="30927" y="46690"/>
                  </a:cubicBezTo>
                  <a:cubicBezTo>
                    <a:pt x="30927" y="46472"/>
                    <a:pt x="30103" y="46254"/>
                    <a:pt x="30103" y="46254"/>
                  </a:cubicBezTo>
                  <a:cubicBezTo>
                    <a:pt x="30103" y="46254"/>
                    <a:pt x="30515" y="45818"/>
                    <a:pt x="30515" y="45818"/>
                  </a:cubicBezTo>
                  <a:close/>
                  <a:moveTo>
                    <a:pt x="25154" y="42763"/>
                  </a:moveTo>
                  <a:cubicBezTo>
                    <a:pt x="25154" y="42763"/>
                    <a:pt x="25154" y="42763"/>
                    <a:pt x="25154" y="42763"/>
                  </a:cubicBezTo>
                  <a:cubicBezTo>
                    <a:pt x="25979" y="42981"/>
                    <a:pt x="26391" y="42763"/>
                    <a:pt x="26391" y="42981"/>
                  </a:cubicBezTo>
                  <a:cubicBezTo>
                    <a:pt x="26804" y="42981"/>
                    <a:pt x="27216" y="43200"/>
                    <a:pt x="26804" y="43418"/>
                  </a:cubicBezTo>
                  <a:cubicBezTo>
                    <a:pt x="25979" y="43636"/>
                    <a:pt x="25979" y="43636"/>
                    <a:pt x="25154" y="43636"/>
                  </a:cubicBezTo>
                  <a:cubicBezTo>
                    <a:pt x="24742" y="43636"/>
                    <a:pt x="25567" y="43636"/>
                    <a:pt x="24742" y="43636"/>
                  </a:cubicBezTo>
                  <a:cubicBezTo>
                    <a:pt x="23917" y="43636"/>
                    <a:pt x="22680" y="44072"/>
                    <a:pt x="23505" y="43418"/>
                  </a:cubicBezTo>
                  <a:cubicBezTo>
                    <a:pt x="24329" y="42981"/>
                    <a:pt x="25154" y="42763"/>
                    <a:pt x="25154" y="42763"/>
                  </a:cubicBezTo>
                  <a:close/>
                  <a:moveTo>
                    <a:pt x="29690" y="41672"/>
                  </a:moveTo>
                  <a:cubicBezTo>
                    <a:pt x="29690" y="41672"/>
                    <a:pt x="29690" y="41672"/>
                    <a:pt x="29690" y="41672"/>
                  </a:cubicBezTo>
                  <a:cubicBezTo>
                    <a:pt x="30103" y="41672"/>
                    <a:pt x="30515" y="41236"/>
                    <a:pt x="30927" y="41454"/>
                  </a:cubicBezTo>
                  <a:cubicBezTo>
                    <a:pt x="31340" y="41672"/>
                    <a:pt x="32164" y="41890"/>
                    <a:pt x="31340" y="42109"/>
                  </a:cubicBezTo>
                  <a:cubicBezTo>
                    <a:pt x="30515" y="42327"/>
                    <a:pt x="30515" y="42327"/>
                    <a:pt x="30103" y="42545"/>
                  </a:cubicBezTo>
                  <a:cubicBezTo>
                    <a:pt x="29278" y="42763"/>
                    <a:pt x="28453" y="42981"/>
                    <a:pt x="28041" y="42981"/>
                  </a:cubicBezTo>
                  <a:cubicBezTo>
                    <a:pt x="27628" y="42981"/>
                    <a:pt x="27216" y="42545"/>
                    <a:pt x="27628" y="42545"/>
                  </a:cubicBezTo>
                  <a:cubicBezTo>
                    <a:pt x="28041" y="42545"/>
                    <a:pt x="28453" y="42327"/>
                    <a:pt x="28865" y="42327"/>
                  </a:cubicBezTo>
                  <a:cubicBezTo>
                    <a:pt x="28865" y="42109"/>
                    <a:pt x="29690" y="41672"/>
                    <a:pt x="29690" y="41672"/>
                  </a:cubicBezTo>
                  <a:close/>
                  <a:moveTo>
                    <a:pt x="32164" y="37309"/>
                  </a:moveTo>
                  <a:cubicBezTo>
                    <a:pt x="32164" y="37309"/>
                    <a:pt x="32164" y="37309"/>
                    <a:pt x="32164" y="37309"/>
                  </a:cubicBezTo>
                  <a:cubicBezTo>
                    <a:pt x="32164" y="37309"/>
                    <a:pt x="32164" y="36654"/>
                    <a:pt x="32577" y="36872"/>
                  </a:cubicBezTo>
                  <a:cubicBezTo>
                    <a:pt x="33402" y="36872"/>
                    <a:pt x="33402" y="36872"/>
                    <a:pt x="33402" y="37090"/>
                  </a:cubicBezTo>
                  <a:cubicBezTo>
                    <a:pt x="33402" y="37309"/>
                    <a:pt x="34226" y="37090"/>
                    <a:pt x="33402" y="37309"/>
                  </a:cubicBezTo>
                  <a:cubicBezTo>
                    <a:pt x="32989" y="37309"/>
                    <a:pt x="32164" y="37309"/>
                    <a:pt x="32164" y="37309"/>
                  </a:cubicBezTo>
                  <a:close/>
                  <a:moveTo>
                    <a:pt x="35876" y="39490"/>
                  </a:moveTo>
                  <a:cubicBezTo>
                    <a:pt x="35876" y="39490"/>
                    <a:pt x="35876" y="39490"/>
                    <a:pt x="35876" y="39490"/>
                  </a:cubicBezTo>
                  <a:cubicBezTo>
                    <a:pt x="35876" y="39490"/>
                    <a:pt x="36288" y="39054"/>
                    <a:pt x="36701" y="39054"/>
                  </a:cubicBezTo>
                  <a:cubicBezTo>
                    <a:pt x="36701" y="39054"/>
                    <a:pt x="37113" y="39054"/>
                    <a:pt x="37113" y="39272"/>
                  </a:cubicBezTo>
                  <a:cubicBezTo>
                    <a:pt x="37113" y="39490"/>
                    <a:pt x="37113" y="39927"/>
                    <a:pt x="36701" y="39927"/>
                  </a:cubicBezTo>
                  <a:cubicBezTo>
                    <a:pt x="36288" y="39927"/>
                    <a:pt x="36288" y="40145"/>
                    <a:pt x="35876" y="39927"/>
                  </a:cubicBezTo>
                  <a:cubicBezTo>
                    <a:pt x="35463" y="39927"/>
                    <a:pt x="35876" y="39490"/>
                    <a:pt x="35876" y="39490"/>
                  </a:cubicBezTo>
                  <a:close/>
                  <a:moveTo>
                    <a:pt x="33814" y="38618"/>
                  </a:moveTo>
                  <a:cubicBezTo>
                    <a:pt x="33814" y="38618"/>
                    <a:pt x="33814" y="38618"/>
                    <a:pt x="33814" y="38618"/>
                  </a:cubicBezTo>
                  <a:cubicBezTo>
                    <a:pt x="33814" y="38618"/>
                    <a:pt x="33402" y="37745"/>
                    <a:pt x="34226" y="37745"/>
                  </a:cubicBezTo>
                  <a:cubicBezTo>
                    <a:pt x="35051" y="37527"/>
                    <a:pt x="35463" y="37527"/>
                    <a:pt x="35463" y="37527"/>
                  </a:cubicBezTo>
                  <a:cubicBezTo>
                    <a:pt x="35463" y="37527"/>
                    <a:pt x="36701" y="38400"/>
                    <a:pt x="36701" y="38400"/>
                  </a:cubicBezTo>
                  <a:cubicBezTo>
                    <a:pt x="36288" y="38618"/>
                    <a:pt x="36288" y="38836"/>
                    <a:pt x="35463" y="38836"/>
                  </a:cubicBezTo>
                  <a:cubicBezTo>
                    <a:pt x="35051" y="38836"/>
                    <a:pt x="34639" y="39054"/>
                    <a:pt x="34639" y="38836"/>
                  </a:cubicBezTo>
                  <a:cubicBezTo>
                    <a:pt x="34226" y="38618"/>
                    <a:pt x="33814" y="38618"/>
                    <a:pt x="33814" y="38618"/>
                  </a:cubicBezTo>
                  <a:close/>
                  <a:moveTo>
                    <a:pt x="18556" y="37963"/>
                  </a:moveTo>
                  <a:cubicBezTo>
                    <a:pt x="18556" y="37963"/>
                    <a:pt x="18556" y="37963"/>
                    <a:pt x="18556" y="37963"/>
                  </a:cubicBezTo>
                  <a:cubicBezTo>
                    <a:pt x="18969" y="37963"/>
                    <a:pt x="18969" y="37745"/>
                    <a:pt x="18969" y="38181"/>
                  </a:cubicBezTo>
                  <a:cubicBezTo>
                    <a:pt x="18969" y="38400"/>
                    <a:pt x="18969" y="38618"/>
                    <a:pt x="18969" y="38618"/>
                  </a:cubicBezTo>
                  <a:cubicBezTo>
                    <a:pt x="18969" y="38618"/>
                    <a:pt x="18556" y="39054"/>
                    <a:pt x="18144" y="38836"/>
                  </a:cubicBezTo>
                  <a:cubicBezTo>
                    <a:pt x="17731" y="38618"/>
                    <a:pt x="17731" y="38400"/>
                    <a:pt x="17731" y="38400"/>
                  </a:cubicBezTo>
                  <a:cubicBezTo>
                    <a:pt x="18556" y="37963"/>
                    <a:pt x="18556" y="37963"/>
                    <a:pt x="18556" y="37963"/>
                  </a:cubicBezTo>
                  <a:close/>
                  <a:moveTo>
                    <a:pt x="21855" y="35781"/>
                  </a:moveTo>
                  <a:cubicBezTo>
                    <a:pt x="21855" y="35781"/>
                    <a:pt x="21855" y="35781"/>
                    <a:pt x="21855" y="35781"/>
                  </a:cubicBezTo>
                  <a:cubicBezTo>
                    <a:pt x="22268" y="36000"/>
                    <a:pt x="23092" y="36436"/>
                    <a:pt x="23092" y="36436"/>
                  </a:cubicBezTo>
                  <a:cubicBezTo>
                    <a:pt x="21855" y="37090"/>
                    <a:pt x="21855" y="37090"/>
                    <a:pt x="21855" y="37090"/>
                  </a:cubicBezTo>
                  <a:cubicBezTo>
                    <a:pt x="21855" y="37090"/>
                    <a:pt x="20618" y="37309"/>
                    <a:pt x="20618" y="37527"/>
                  </a:cubicBezTo>
                  <a:cubicBezTo>
                    <a:pt x="20206" y="37527"/>
                    <a:pt x="21030" y="38181"/>
                    <a:pt x="20206" y="37963"/>
                  </a:cubicBezTo>
                  <a:cubicBezTo>
                    <a:pt x="19381" y="37745"/>
                    <a:pt x="18969" y="37309"/>
                    <a:pt x="19381" y="37309"/>
                  </a:cubicBezTo>
                  <a:cubicBezTo>
                    <a:pt x="19793" y="37090"/>
                    <a:pt x="19793" y="37090"/>
                    <a:pt x="20206" y="36872"/>
                  </a:cubicBezTo>
                  <a:cubicBezTo>
                    <a:pt x="20618" y="36654"/>
                    <a:pt x="21443" y="36000"/>
                    <a:pt x="21443" y="36000"/>
                  </a:cubicBezTo>
                  <a:cubicBezTo>
                    <a:pt x="21855" y="35781"/>
                    <a:pt x="21855" y="35781"/>
                    <a:pt x="21855" y="35781"/>
                  </a:cubicBezTo>
                  <a:close/>
                  <a:moveTo>
                    <a:pt x="23917" y="32727"/>
                  </a:moveTo>
                  <a:cubicBezTo>
                    <a:pt x="23917" y="32727"/>
                    <a:pt x="23917" y="32727"/>
                    <a:pt x="23917" y="32727"/>
                  </a:cubicBezTo>
                  <a:cubicBezTo>
                    <a:pt x="23917" y="32727"/>
                    <a:pt x="24742" y="32727"/>
                    <a:pt x="25154" y="32945"/>
                  </a:cubicBezTo>
                  <a:cubicBezTo>
                    <a:pt x="25154" y="32945"/>
                    <a:pt x="25567" y="33600"/>
                    <a:pt x="25567" y="33600"/>
                  </a:cubicBezTo>
                  <a:cubicBezTo>
                    <a:pt x="25567" y="33600"/>
                    <a:pt x="25979" y="33818"/>
                    <a:pt x="25567" y="34036"/>
                  </a:cubicBezTo>
                  <a:cubicBezTo>
                    <a:pt x="25154" y="34254"/>
                    <a:pt x="24329" y="34472"/>
                    <a:pt x="24329" y="34472"/>
                  </a:cubicBezTo>
                  <a:cubicBezTo>
                    <a:pt x="24329" y="35563"/>
                    <a:pt x="24329" y="35563"/>
                    <a:pt x="24329" y="35563"/>
                  </a:cubicBezTo>
                  <a:cubicBezTo>
                    <a:pt x="23917" y="36000"/>
                    <a:pt x="23917" y="36000"/>
                    <a:pt x="23917" y="36000"/>
                  </a:cubicBezTo>
                  <a:cubicBezTo>
                    <a:pt x="22680" y="35781"/>
                    <a:pt x="22680" y="35781"/>
                    <a:pt x="22680" y="35781"/>
                  </a:cubicBezTo>
                  <a:cubicBezTo>
                    <a:pt x="22680" y="34472"/>
                    <a:pt x="22680" y="34472"/>
                    <a:pt x="22680" y="34472"/>
                  </a:cubicBezTo>
                  <a:cubicBezTo>
                    <a:pt x="22268" y="33818"/>
                    <a:pt x="22268" y="33818"/>
                    <a:pt x="22268" y="33818"/>
                  </a:cubicBezTo>
                  <a:cubicBezTo>
                    <a:pt x="23505" y="33163"/>
                    <a:pt x="23505" y="33163"/>
                    <a:pt x="23505" y="33163"/>
                  </a:cubicBezTo>
                  <a:cubicBezTo>
                    <a:pt x="23917" y="32727"/>
                    <a:pt x="23917" y="32727"/>
                    <a:pt x="23917" y="32727"/>
                  </a:cubicBezTo>
                  <a:close/>
                  <a:moveTo>
                    <a:pt x="24742" y="30981"/>
                  </a:moveTo>
                  <a:cubicBezTo>
                    <a:pt x="24742" y="30981"/>
                    <a:pt x="24742" y="30981"/>
                    <a:pt x="24742" y="30981"/>
                  </a:cubicBezTo>
                  <a:cubicBezTo>
                    <a:pt x="24742" y="30981"/>
                    <a:pt x="25567" y="30763"/>
                    <a:pt x="25979" y="30981"/>
                  </a:cubicBezTo>
                  <a:cubicBezTo>
                    <a:pt x="26391" y="31200"/>
                    <a:pt x="26391" y="30763"/>
                    <a:pt x="26804" y="31200"/>
                  </a:cubicBezTo>
                  <a:cubicBezTo>
                    <a:pt x="27216" y="31636"/>
                    <a:pt x="27628" y="31636"/>
                    <a:pt x="27216" y="31854"/>
                  </a:cubicBezTo>
                  <a:cubicBezTo>
                    <a:pt x="27216" y="32072"/>
                    <a:pt x="27216" y="32290"/>
                    <a:pt x="26804" y="32509"/>
                  </a:cubicBezTo>
                  <a:cubicBezTo>
                    <a:pt x="26391" y="32727"/>
                    <a:pt x="26804" y="32945"/>
                    <a:pt x="25979" y="32727"/>
                  </a:cubicBezTo>
                  <a:cubicBezTo>
                    <a:pt x="25154" y="32509"/>
                    <a:pt x="25154" y="32509"/>
                    <a:pt x="24742" y="32290"/>
                  </a:cubicBezTo>
                  <a:cubicBezTo>
                    <a:pt x="24329" y="32072"/>
                    <a:pt x="24329" y="32072"/>
                    <a:pt x="24329" y="32072"/>
                  </a:cubicBezTo>
                  <a:cubicBezTo>
                    <a:pt x="24742" y="30981"/>
                    <a:pt x="24742" y="30981"/>
                    <a:pt x="24742" y="30981"/>
                  </a:cubicBezTo>
                  <a:close/>
                  <a:moveTo>
                    <a:pt x="28453" y="28800"/>
                  </a:moveTo>
                  <a:cubicBezTo>
                    <a:pt x="28453" y="28800"/>
                    <a:pt x="28453" y="28800"/>
                    <a:pt x="28453" y="28800"/>
                  </a:cubicBezTo>
                  <a:cubicBezTo>
                    <a:pt x="28453" y="28800"/>
                    <a:pt x="28865" y="28581"/>
                    <a:pt x="28453" y="29018"/>
                  </a:cubicBezTo>
                  <a:cubicBezTo>
                    <a:pt x="27628" y="29672"/>
                    <a:pt x="27628" y="29890"/>
                    <a:pt x="28041" y="29890"/>
                  </a:cubicBezTo>
                  <a:cubicBezTo>
                    <a:pt x="28041" y="29890"/>
                    <a:pt x="28453" y="29890"/>
                    <a:pt x="28453" y="29890"/>
                  </a:cubicBezTo>
                  <a:cubicBezTo>
                    <a:pt x="28453" y="30763"/>
                    <a:pt x="28453" y="30763"/>
                    <a:pt x="28453" y="30763"/>
                  </a:cubicBezTo>
                  <a:cubicBezTo>
                    <a:pt x="28453" y="30763"/>
                    <a:pt x="28453" y="30981"/>
                    <a:pt x="27216" y="30763"/>
                  </a:cubicBezTo>
                  <a:cubicBezTo>
                    <a:pt x="25979" y="30763"/>
                    <a:pt x="25154" y="30545"/>
                    <a:pt x="25154" y="30545"/>
                  </a:cubicBezTo>
                  <a:cubicBezTo>
                    <a:pt x="23917" y="29890"/>
                    <a:pt x="23917" y="29890"/>
                    <a:pt x="23917" y="29890"/>
                  </a:cubicBezTo>
                  <a:cubicBezTo>
                    <a:pt x="23917" y="29890"/>
                    <a:pt x="23505" y="29672"/>
                    <a:pt x="24329" y="29236"/>
                  </a:cubicBezTo>
                  <a:cubicBezTo>
                    <a:pt x="24742" y="28800"/>
                    <a:pt x="25979" y="29018"/>
                    <a:pt x="25979" y="29018"/>
                  </a:cubicBezTo>
                  <a:cubicBezTo>
                    <a:pt x="25979" y="29018"/>
                    <a:pt x="26391" y="29454"/>
                    <a:pt x="26804" y="29018"/>
                  </a:cubicBezTo>
                  <a:cubicBezTo>
                    <a:pt x="27216" y="28581"/>
                    <a:pt x="27216" y="28145"/>
                    <a:pt x="27628" y="28363"/>
                  </a:cubicBezTo>
                  <a:cubicBezTo>
                    <a:pt x="28041" y="28581"/>
                    <a:pt x="28453" y="28800"/>
                    <a:pt x="28453" y="28800"/>
                  </a:cubicBezTo>
                  <a:close/>
                  <a:moveTo>
                    <a:pt x="31752" y="26400"/>
                  </a:moveTo>
                  <a:cubicBezTo>
                    <a:pt x="31752" y="26400"/>
                    <a:pt x="31752" y="26400"/>
                    <a:pt x="31752" y="26400"/>
                  </a:cubicBezTo>
                  <a:cubicBezTo>
                    <a:pt x="31340" y="26181"/>
                    <a:pt x="31340" y="25745"/>
                    <a:pt x="31340" y="25745"/>
                  </a:cubicBezTo>
                  <a:cubicBezTo>
                    <a:pt x="31752" y="25309"/>
                    <a:pt x="31752" y="25309"/>
                    <a:pt x="31752" y="25309"/>
                  </a:cubicBezTo>
                  <a:cubicBezTo>
                    <a:pt x="31752" y="25309"/>
                    <a:pt x="30927" y="24872"/>
                    <a:pt x="30927" y="24654"/>
                  </a:cubicBezTo>
                  <a:cubicBezTo>
                    <a:pt x="30927" y="24436"/>
                    <a:pt x="30927" y="24000"/>
                    <a:pt x="31752" y="23781"/>
                  </a:cubicBezTo>
                  <a:cubicBezTo>
                    <a:pt x="32164" y="23563"/>
                    <a:pt x="32577" y="23127"/>
                    <a:pt x="32989" y="23127"/>
                  </a:cubicBezTo>
                  <a:cubicBezTo>
                    <a:pt x="32989" y="23345"/>
                    <a:pt x="32989" y="23345"/>
                    <a:pt x="33402" y="23781"/>
                  </a:cubicBezTo>
                  <a:cubicBezTo>
                    <a:pt x="33814" y="24000"/>
                    <a:pt x="33814" y="24436"/>
                    <a:pt x="34226" y="24218"/>
                  </a:cubicBezTo>
                  <a:cubicBezTo>
                    <a:pt x="34639" y="24000"/>
                    <a:pt x="34639" y="23781"/>
                    <a:pt x="35051" y="23563"/>
                  </a:cubicBezTo>
                  <a:cubicBezTo>
                    <a:pt x="35463" y="23345"/>
                    <a:pt x="35876" y="22690"/>
                    <a:pt x="35876" y="22690"/>
                  </a:cubicBezTo>
                  <a:cubicBezTo>
                    <a:pt x="35876" y="22690"/>
                    <a:pt x="36701" y="22909"/>
                    <a:pt x="37113" y="22690"/>
                  </a:cubicBezTo>
                  <a:cubicBezTo>
                    <a:pt x="37938" y="22472"/>
                    <a:pt x="37113" y="22472"/>
                    <a:pt x="38350" y="22254"/>
                  </a:cubicBezTo>
                  <a:cubicBezTo>
                    <a:pt x="39587" y="22254"/>
                    <a:pt x="40000" y="22254"/>
                    <a:pt x="40412" y="21818"/>
                  </a:cubicBezTo>
                  <a:cubicBezTo>
                    <a:pt x="40824" y="21600"/>
                    <a:pt x="40824" y="21818"/>
                    <a:pt x="41237" y="21600"/>
                  </a:cubicBezTo>
                  <a:cubicBezTo>
                    <a:pt x="41649" y="21381"/>
                    <a:pt x="42061" y="21163"/>
                    <a:pt x="42474" y="21163"/>
                  </a:cubicBezTo>
                  <a:cubicBezTo>
                    <a:pt x="42886" y="21381"/>
                    <a:pt x="43298" y="21600"/>
                    <a:pt x="43298" y="21818"/>
                  </a:cubicBezTo>
                  <a:cubicBezTo>
                    <a:pt x="43298" y="22036"/>
                    <a:pt x="43711" y="22472"/>
                    <a:pt x="43298" y="22690"/>
                  </a:cubicBezTo>
                  <a:cubicBezTo>
                    <a:pt x="42886" y="22909"/>
                    <a:pt x="42886" y="23127"/>
                    <a:pt x="42474" y="23127"/>
                  </a:cubicBezTo>
                  <a:cubicBezTo>
                    <a:pt x="42061" y="23345"/>
                    <a:pt x="40824" y="23781"/>
                    <a:pt x="40824" y="23781"/>
                  </a:cubicBezTo>
                  <a:cubicBezTo>
                    <a:pt x="40824" y="23781"/>
                    <a:pt x="40824" y="24218"/>
                    <a:pt x="41237" y="24218"/>
                  </a:cubicBezTo>
                  <a:cubicBezTo>
                    <a:pt x="41649" y="24218"/>
                    <a:pt x="42474" y="23563"/>
                    <a:pt x="42474" y="24000"/>
                  </a:cubicBezTo>
                  <a:cubicBezTo>
                    <a:pt x="42061" y="24436"/>
                    <a:pt x="43298" y="24654"/>
                    <a:pt x="42061" y="24872"/>
                  </a:cubicBezTo>
                  <a:cubicBezTo>
                    <a:pt x="41237" y="24872"/>
                    <a:pt x="40412" y="24654"/>
                    <a:pt x="40412" y="24654"/>
                  </a:cubicBezTo>
                  <a:cubicBezTo>
                    <a:pt x="39587" y="25309"/>
                    <a:pt x="39587" y="25309"/>
                    <a:pt x="39587" y="25309"/>
                  </a:cubicBezTo>
                  <a:cubicBezTo>
                    <a:pt x="39587" y="25309"/>
                    <a:pt x="38762" y="25090"/>
                    <a:pt x="38762" y="25309"/>
                  </a:cubicBezTo>
                  <a:cubicBezTo>
                    <a:pt x="38762" y="25527"/>
                    <a:pt x="39175" y="25963"/>
                    <a:pt x="39175" y="25963"/>
                  </a:cubicBezTo>
                  <a:cubicBezTo>
                    <a:pt x="38350" y="26400"/>
                    <a:pt x="38350" y="26400"/>
                    <a:pt x="38350" y="26400"/>
                  </a:cubicBezTo>
                  <a:cubicBezTo>
                    <a:pt x="38350" y="26400"/>
                    <a:pt x="37113" y="26181"/>
                    <a:pt x="37113" y="26400"/>
                  </a:cubicBezTo>
                  <a:cubicBezTo>
                    <a:pt x="37525" y="26618"/>
                    <a:pt x="37938" y="27054"/>
                    <a:pt x="37938" y="27054"/>
                  </a:cubicBezTo>
                  <a:cubicBezTo>
                    <a:pt x="37938" y="27054"/>
                    <a:pt x="37938" y="27490"/>
                    <a:pt x="37113" y="27490"/>
                  </a:cubicBezTo>
                  <a:cubicBezTo>
                    <a:pt x="36288" y="27490"/>
                    <a:pt x="35463" y="27490"/>
                    <a:pt x="35051" y="27490"/>
                  </a:cubicBezTo>
                  <a:cubicBezTo>
                    <a:pt x="34639" y="27272"/>
                    <a:pt x="34639" y="27272"/>
                    <a:pt x="34639" y="27272"/>
                  </a:cubicBezTo>
                  <a:cubicBezTo>
                    <a:pt x="34226" y="27927"/>
                    <a:pt x="34226" y="27927"/>
                    <a:pt x="34226" y="27927"/>
                  </a:cubicBezTo>
                  <a:cubicBezTo>
                    <a:pt x="34226" y="27927"/>
                    <a:pt x="34639" y="28145"/>
                    <a:pt x="34226" y="28363"/>
                  </a:cubicBezTo>
                  <a:cubicBezTo>
                    <a:pt x="33814" y="28581"/>
                    <a:pt x="32577" y="28581"/>
                    <a:pt x="32577" y="28581"/>
                  </a:cubicBezTo>
                  <a:cubicBezTo>
                    <a:pt x="32577" y="28581"/>
                    <a:pt x="32164" y="28581"/>
                    <a:pt x="32164" y="28581"/>
                  </a:cubicBezTo>
                  <a:cubicBezTo>
                    <a:pt x="32164" y="28800"/>
                    <a:pt x="31752" y="29236"/>
                    <a:pt x="31340" y="29236"/>
                  </a:cubicBezTo>
                  <a:cubicBezTo>
                    <a:pt x="30927" y="29018"/>
                    <a:pt x="30103" y="28800"/>
                    <a:pt x="29690" y="28581"/>
                  </a:cubicBezTo>
                  <a:cubicBezTo>
                    <a:pt x="29690" y="28363"/>
                    <a:pt x="29278" y="27490"/>
                    <a:pt x="30103" y="27709"/>
                  </a:cubicBezTo>
                  <a:cubicBezTo>
                    <a:pt x="30927" y="27709"/>
                    <a:pt x="31752" y="27927"/>
                    <a:pt x="31752" y="27490"/>
                  </a:cubicBezTo>
                  <a:cubicBezTo>
                    <a:pt x="31752" y="27054"/>
                    <a:pt x="31340" y="26836"/>
                    <a:pt x="31340" y="26836"/>
                  </a:cubicBezTo>
                  <a:cubicBezTo>
                    <a:pt x="31752" y="26400"/>
                    <a:pt x="31752" y="26400"/>
                    <a:pt x="31752" y="26400"/>
                  </a:cubicBezTo>
                  <a:close/>
                  <a:moveTo>
                    <a:pt x="110103" y="3272"/>
                  </a:moveTo>
                  <a:cubicBezTo>
                    <a:pt x="110103" y="3272"/>
                    <a:pt x="110103" y="3272"/>
                    <a:pt x="110103" y="3272"/>
                  </a:cubicBezTo>
                  <a:cubicBezTo>
                    <a:pt x="110515" y="3272"/>
                    <a:pt x="111752" y="3490"/>
                    <a:pt x="111752" y="3272"/>
                  </a:cubicBezTo>
                  <a:cubicBezTo>
                    <a:pt x="111752" y="3272"/>
                    <a:pt x="112164" y="2836"/>
                    <a:pt x="112164" y="2836"/>
                  </a:cubicBezTo>
                  <a:cubicBezTo>
                    <a:pt x="111752" y="2618"/>
                    <a:pt x="111340" y="2400"/>
                    <a:pt x="110927" y="2618"/>
                  </a:cubicBezTo>
                  <a:cubicBezTo>
                    <a:pt x="110515" y="2618"/>
                    <a:pt x="110103" y="2836"/>
                    <a:pt x="110103" y="2836"/>
                  </a:cubicBezTo>
                  <a:cubicBezTo>
                    <a:pt x="110103" y="3054"/>
                    <a:pt x="110103" y="3272"/>
                    <a:pt x="110103" y="3272"/>
                  </a:cubicBezTo>
                  <a:close/>
                  <a:moveTo>
                    <a:pt x="96907" y="6981"/>
                  </a:moveTo>
                  <a:cubicBezTo>
                    <a:pt x="96907" y="6981"/>
                    <a:pt x="96907" y="6981"/>
                    <a:pt x="96907" y="6981"/>
                  </a:cubicBezTo>
                  <a:cubicBezTo>
                    <a:pt x="97319" y="6981"/>
                    <a:pt x="97731" y="6545"/>
                    <a:pt x="97731" y="6763"/>
                  </a:cubicBezTo>
                  <a:cubicBezTo>
                    <a:pt x="97731" y="7200"/>
                    <a:pt x="98144" y="7200"/>
                    <a:pt x="97731" y="7418"/>
                  </a:cubicBezTo>
                  <a:cubicBezTo>
                    <a:pt x="97319" y="7418"/>
                    <a:pt x="96494" y="7854"/>
                    <a:pt x="96082" y="7636"/>
                  </a:cubicBezTo>
                  <a:cubicBezTo>
                    <a:pt x="96082" y="7636"/>
                    <a:pt x="96494" y="6763"/>
                    <a:pt x="96494" y="6763"/>
                  </a:cubicBezTo>
                  <a:cubicBezTo>
                    <a:pt x="96907" y="6981"/>
                    <a:pt x="96907" y="6981"/>
                    <a:pt x="96907" y="6981"/>
                  </a:cubicBezTo>
                  <a:close/>
                  <a:moveTo>
                    <a:pt x="104742" y="7418"/>
                  </a:moveTo>
                  <a:cubicBezTo>
                    <a:pt x="104742" y="7418"/>
                    <a:pt x="104742" y="7418"/>
                    <a:pt x="104742" y="7418"/>
                  </a:cubicBezTo>
                  <a:cubicBezTo>
                    <a:pt x="104742" y="7418"/>
                    <a:pt x="104742" y="7636"/>
                    <a:pt x="103917" y="7418"/>
                  </a:cubicBezTo>
                  <a:cubicBezTo>
                    <a:pt x="102680" y="7418"/>
                    <a:pt x="102268" y="7636"/>
                    <a:pt x="102268" y="7200"/>
                  </a:cubicBezTo>
                  <a:cubicBezTo>
                    <a:pt x="102268" y="6981"/>
                    <a:pt x="102680" y="6763"/>
                    <a:pt x="101855" y="6545"/>
                  </a:cubicBezTo>
                  <a:cubicBezTo>
                    <a:pt x="101030" y="6545"/>
                    <a:pt x="101030" y="6545"/>
                    <a:pt x="101030" y="6545"/>
                  </a:cubicBezTo>
                  <a:cubicBezTo>
                    <a:pt x="101030" y="6545"/>
                    <a:pt x="100618" y="6109"/>
                    <a:pt x="101030" y="5890"/>
                  </a:cubicBezTo>
                  <a:cubicBezTo>
                    <a:pt x="101855" y="5454"/>
                    <a:pt x="101855" y="5672"/>
                    <a:pt x="102268" y="5672"/>
                  </a:cubicBezTo>
                  <a:cubicBezTo>
                    <a:pt x="103092" y="5672"/>
                    <a:pt x="102680" y="5672"/>
                    <a:pt x="103505" y="5890"/>
                  </a:cubicBezTo>
                  <a:cubicBezTo>
                    <a:pt x="104329" y="5890"/>
                    <a:pt x="104742" y="6109"/>
                    <a:pt x="104742" y="5672"/>
                  </a:cubicBezTo>
                  <a:cubicBezTo>
                    <a:pt x="104742" y="5454"/>
                    <a:pt x="105154" y="5454"/>
                    <a:pt x="104329" y="5018"/>
                  </a:cubicBezTo>
                  <a:cubicBezTo>
                    <a:pt x="103917" y="4581"/>
                    <a:pt x="103917" y="4800"/>
                    <a:pt x="103505" y="4581"/>
                  </a:cubicBezTo>
                  <a:cubicBezTo>
                    <a:pt x="103092" y="4145"/>
                    <a:pt x="102268" y="3709"/>
                    <a:pt x="102680" y="3490"/>
                  </a:cubicBezTo>
                  <a:cubicBezTo>
                    <a:pt x="102680" y="3272"/>
                    <a:pt x="102268" y="3272"/>
                    <a:pt x="103092" y="2836"/>
                  </a:cubicBezTo>
                  <a:cubicBezTo>
                    <a:pt x="104329" y="2618"/>
                    <a:pt x="105154" y="2181"/>
                    <a:pt x="105567" y="2181"/>
                  </a:cubicBezTo>
                  <a:cubicBezTo>
                    <a:pt x="105979" y="2181"/>
                    <a:pt x="106391" y="2181"/>
                    <a:pt x="106391" y="2400"/>
                  </a:cubicBezTo>
                  <a:cubicBezTo>
                    <a:pt x="106391" y="2836"/>
                    <a:pt x="106391" y="3054"/>
                    <a:pt x="105979" y="3272"/>
                  </a:cubicBezTo>
                  <a:cubicBezTo>
                    <a:pt x="105567" y="3272"/>
                    <a:pt x="105567" y="3490"/>
                    <a:pt x="105567" y="3490"/>
                  </a:cubicBezTo>
                  <a:cubicBezTo>
                    <a:pt x="105567" y="3490"/>
                    <a:pt x="105154" y="4145"/>
                    <a:pt x="105979" y="4145"/>
                  </a:cubicBezTo>
                  <a:cubicBezTo>
                    <a:pt x="106804" y="3927"/>
                    <a:pt x="107216" y="3490"/>
                    <a:pt x="107216" y="3272"/>
                  </a:cubicBezTo>
                  <a:cubicBezTo>
                    <a:pt x="107628" y="3054"/>
                    <a:pt x="108041" y="3272"/>
                    <a:pt x="107628" y="2836"/>
                  </a:cubicBezTo>
                  <a:cubicBezTo>
                    <a:pt x="107628" y="2400"/>
                    <a:pt x="107216" y="2181"/>
                    <a:pt x="107628" y="2181"/>
                  </a:cubicBezTo>
                  <a:cubicBezTo>
                    <a:pt x="108041" y="2181"/>
                    <a:pt x="108453" y="2618"/>
                    <a:pt x="108865" y="2181"/>
                  </a:cubicBezTo>
                  <a:cubicBezTo>
                    <a:pt x="109690" y="1527"/>
                    <a:pt x="109690" y="1309"/>
                    <a:pt x="109690" y="1309"/>
                  </a:cubicBezTo>
                  <a:cubicBezTo>
                    <a:pt x="109690" y="1309"/>
                    <a:pt x="109278" y="1309"/>
                    <a:pt x="110103" y="1090"/>
                  </a:cubicBezTo>
                  <a:cubicBezTo>
                    <a:pt x="110927" y="872"/>
                    <a:pt x="110515" y="654"/>
                    <a:pt x="110927" y="436"/>
                  </a:cubicBezTo>
                  <a:cubicBezTo>
                    <a:pt x="111340" y="218"/>
                    <a:pt x="110515" y="0"/>
                    <a:pt x="111752" y="0"/>
                  </a:cubicBezTo>
                  <a:cubicBezTo>
                    <a:pt x="112577" y="218"/>
                    <a:pt x="112577" y="218"/>
                    <a:pt x="112989" y="436"/>
                  </a:cubicBezTo>
                  <a:cubicBezTo>
                    <a:pt x="113402" y="436"/>
                    <a:pt x="112577" y="1309"/>
                    <a:pt x="112164" y="1309"/>
                  </a:cubicBezTo>
                  <a:cubicBezTo>
                    <a:pt x="111752" y="1309"/>
                    <a:pt x="111752" y="1090"/>
                    <a:pt x="110927" y="1309"/>
                  </a:cubicBezTo>
                  <a:cubicBezTo>
                    <a:pt x="110515" y="1527"/>
                    <a:pt x="111340" y="1963"/>
                    <a:pt x="110927" y="2181"/>
                  </a:cubicBezTo>
                  <a:cubicBezTo>
                    <a:pt x="110515" y="2400"/>
                    <a:pt x="110103" y="2181"/>
                    <a:pt x="109690" y="2400"/>
                  </a:cubicBezTo>
                  <a:cubicBezTo>
                    <a:pt x="109278" y="2618"/>
                    <a:pt x="109278" y="2618"/>
                    <a:pt x="109278" y="2836"/>
                  </a:cubicBezTo>
                  <a:cubicBezTo>
                    <a:pt x="109278" y="3054"/>
                    <a:pt x="108865" y="3272"/>
                    <a:pt x="108453" y="3490"/>
                  </a:cubicBezTo>
                  <a:cubicBezTo>
                    <a:pt x="108453" y="3490"/>
                    <a:pt x="107216" y="3054"/>
                    <a:pt x="108453" y="3490"/>
                  </a:cubicBezTo>
                  <a:cubicBezTo>
                    <a:pt x="109690" y="3927"/>
                    <a:pt x="110103" y="3927"/>
                    <a:pt x="109690" y="4145"/>
                  </a:cubicBezTo>
                  <a:cubicBezTo>
                    <a:pt x="109278" y="4145"/>
                    <a:pt x="108453" y="4145"/>
                    <a:pt x="108041" y="4363"/>
                  </a:cubicBezTo>
                  <a:cubicBezTo>
                    <a:pt x="107628" y="4363"/>
                    <a:pt x="107216" y="4581"/>
                    <a:pt x="108041" y="4800"/>
                  </a:cubicBezTo>
                  <a:cubicBezTo>
                    <a:pt x="108865" y="5018"/>
                    <a:pt x="108453" y="5018"/>
                    <a:pt x="108865" y="5018"/>
                  </a:cubicBezTo>
                  <a:cubicBezTo>
                    <a:pt x="109278" y="4800"/>
                    <a:pt x="111340" y="4800"/>
                    <a:pt x="111340" y="5018"/>
                  </a:cubicBezTo>
                  <a:cubicBezTo>
                    <a:pt x="110927" y="5454"/>
                    <a:pt x="111340" y="5454"/>
                    <a:pt x="110515" y="5672"/>
                  </a:cubicBezTo>
                  <a:cubicBezTo>
                    <a:pt x="109278" y="5890"/>
                    <a:pt x="108453" y="5672"/>
                    <a:pt x="108041" y="5454"/>
                  </a:cubicBezTo>
                  <a:cubicBezTo>
                    <a:pt x="107628" y="5454"/>
                    <a:pt x="107628" y="5018"/>
                    <a:pt x="107628" y="5672"/>
                  </a:cubicBezTo>
                  <a:cubicBezTo>
                    <a:pt x="108041" y="6327"/>
                    <a:pt x="108865" y="6327"/>
                    <a:pt x="108453" y="6327"/>
                  </a:cubicBezTo>
                  <a:cubicBezTo>
                    <a:pt x="107628" y="6327"/>
                    <a:pt x="106804" y="6327"/>
                    <a:pt x="106804" y="6327"/>
                  </a:cubicBezTo>
                  <a:cubicBezTo>
                    <a:pt x="106804" y="6327"/>
                    <a:pt x="106391" y="5890"/>
                    <a:pt x="106804" y="6545"/>
                  </a:cubicBezTo>
                  <a:cubicBezTo>
                    <a:pt x="107216" y="7200"/>
                    <a:pt x="107216" y="7200"/>
                    <a:pt x="107216" y="7200"/>
                  </a:cubicBezTo>
                  <a:cubicBezTo>
                    <a:pt x="107216" y="7200"/>
                    <a:pt x="106391" y="7418"/>
                    <a:pt x="106391" y="7418"/>
                  </a:cubicBezTo>
                  <a:cubicBezTo>
                    <a:pt x="106391" y="7636"/>
                    <a:pt x="106804" y="8072"/>
                    <a:pt x="107216" y="8290"/>
                  </a:cubicBezTo>
                  <a:cubicBezTo>
                    <a:pt x="107216" y="8290"/>
                    <a:pt x="106804" y="9163"/>
                    <a:pt x="106391" y="9163"/>
                  </a:cubicBezTo>
                  <a:cubicBezTo>
                    <a:pt x="106391" y="9163"/>
                    <a:pt x="106391" y="9381"/>
                    <a:pt x="105979" y="9600"/>
                  </a:cubicBezTo>
                  <a:cubicBezTo>
                    <a:pt x="105567" y="9818"/>
                    <a:pt x="105154" y="10036"/>
                    <a:pt x="105154" y="10036"/>
                  </a:cubicBezTo>
                  <a:cubicBezTo>
                    <a:pt x="104329" y="11345"/>
                    <a:pt x="104329" y="11345"/>
                    <a:pt x="104329" y="11345"/>
                  </a:cubicBezTo>
                  <a:cubicBezTo>
                    <a:pt x="104329" y="11345"/>
                    <a:pt x="103917" y="11781"/>
                    <a:pt x="103505" y="11345"/>
                  </a:cubicBezTo>
                  <a:cubicBezTo>
                    <a:pt x="103505" y="10909"/>
                    <a:pt x="103092" y="10909"/>
                    <a:pt x="103505" y="10690"/>
                  </a:cubicBezTo>
                  <a:cubicBezTo>
                    <a:pt x="103917" y="10690"/>
                    <a:pt x="103917" y="10254"/>
                    <a:pt x="104329" y="10036"/>
                  </a:cubicBezTo>
                  <a:cubicBezTo>
                    <a:pt x="104329" y="9818"/>
                    <a:pt x="104742" y="8945"/>
                    <a:pt x="104742" y="8945"/>
                  </a:cubicBezTo>
                  <a:cubicBezTo>
                    <a:pt x="104742" y="8945"/>
                    <a:pt x="105567" y="8945"/>
                    <a:pt x="105979" y="8727"/>
                  </a:cubicBezTo>
                  <a:cubicBezTo>
                    <a:pt x="105979" y="8727"/>
                    <a:pt x="105154" y="7854"/>
                    <a:pt x="105154" y="7854"/>
                  </a:cubicBezTo>
                  <a:cubicBezTo>
                    <a:pt x="105567" y="7418"/>
                    <a:pt x="105567" y="7418"/>
                    <a:pt x="105567" y="7418"/>
                  </a:cubicBezTo>
                  <a:cubicBezTo>
                    <a:pt x="104742" y="7418"/>
                    <a:pt x="104742" y="7418"/>
                    <a:pt x="104742" y="7418"/>
                  </a:cubicBezTo>
                  <a:close/>
                  <a:moveTo>
                    <a:pt x="98556" y="14618"/>
                  </a:moveTo>
                  <a:cubicBezTo>
                    <a:pt x="98556" y="14618"/>
                    <a:pt x="98556" y="14618"/>
                    <a:pt x="98556" y="14618"/>
                  </a:cubicBezTo>
                  <a:cubicBezTo>
                    <a:pt x="98556" y="14618"/>
                    <a:pt x="99793" y="13745"/>
                    <a:pt x="100206" y="13963"/>
                  </a:cubicBezTo>
                  <a:cubicBezTo>
                    <a:pt x="100206" y="13963"/>
                    <a:pt x="100206" y="14181"/>
                    <a:pt x="100206" y="14400"/>
                  </a:cubicBezTo>
                  <a:cubicBezTo>
                    <a:pt x="100206" y="14400"/>
                    <a:pt x="100618" y="14836"/>
                    <a:pt x="100206" y="14836"/>
                  </a:cubicBezTo>
                  <a:cubicBezTo>
                    <a:pt x="99793" y="14836"/>
                    <a:pt x="99381" y="14836"/>
                    <a:pt x="98969" y="14836"/>
                  </a:cubicBezTo>
                  <a:cubicBezTo>
                    <a:pt x="98969" y="14836"/>
                    <a:pt x="98556" y="14618"/>
                    <a:pt x="98556" y="14618"/>
                  </a:cubicBezTo>
                  <a:close/>
                  <a:moveTo>
                    <a:pt x="80824" y="21381"/>
                  </a:moveTo>
                  <a:cubicBezTo>
                    <a:pt x="80824" y="21381"/>
                    <a:pt x="80824" y="21381"/>
                    <a:pt x="80824" y="21381"/>
                  </a:cubicBezTo>
                  <a:cubicBezTo>
                    <a:pt x="81649" y="20945"/>
                    <a:pt x="81649" y="20945"/>
                    <a:pt x="81649" y="20945"/>
                  </a:cubicBezTo>
                  <a:cubicBezTo>
                    <a:pt x="82886" y="21163"/>
                    <a:pt x="82886" y="21163"/>
                    <a:pt x="82886" y="21163"/>
                  </a:cubicBezTo>
                  <a:cubicBezTo>
                    <a:pt x="82886" y="21163"/>
                    <a:pt x="83298" y="20727"/>
                    <a:pt x="83298" y="21163"/>
                  </a:cubicBezTo>
                  <a:cubicBezTo>
                    <a:pt x="82886" y="21600"/>
                    <a:pt x="82061" y="22254"/>
                    <a:pt x="82061" y="22254"/>
                  </a:cubicBezTo>
                  <a:cubicBezTo>
                    <a:pt x="82061" y="22254"/>
                    <a:pt x="82474" y="22254"/>
                    <a:pt x="81649" y="22472"/>
                  </a:cubicBezTo>
                  <a:cubicBezTo>
                    <a:pt x="80824" y="22690"/>
                    <a:pt x="80824" y="22909"/>
                    <a:pt x="80412" y="22472"/>
                  </a:cubicBezTo>
                  <a:cubicBezTo>
                    <a:pt x="80000" y="22254"/>
                    <a:pt x="79587" y="22254"/>
                    <a:pt x="79587" y="22036"/>
                  </a:cubicBezTo>
                  <a:cubicBezTo>
                    <a:pt x="80000" y="21818"/>
                    <a:pt x="80000" y="21381"/>
                    <a:pt x="80000" y="21381"/>
                  </a:cubicBezTo>
                  <a:cubicBezTo>
                    <a:pt x="80824" y="21381"/>
                    <a:pt x="80824" y="21381"/>
                    <a:pt x="80824" y="21381"/>
                  </a:cubicBezTo>
                  <a:close/>
                  <a:moveTo>
                    <a:pt x="89484" y="15709"/>
                  </a:moveTo>
                  <a:cubicBezTo>
                    <a:pt x="89484" y="15709"/>
                    <a:pt x="89484" y="15709"/>
                    <a:pt x="89484" y="15709"/>
                  </a:cubicBezTo>
                  <a:cubicBezTo>
                    <a:pt x="89484" y="15709"/>
                    <a:pt x="89896" y="15272"/>
                    <a:pt x="90309" y="15272"/>
                  </a:cubicBezTo>
                  <a:cubicBezTo>
                    <a:pt x="90721" y="15490"/>
                    <a:pt x="91134" y="15490"/>
                    <a:pt x="91134" y="15709"/>
                  </a:cubicBezTo>
                  <a:cubicBezTo>
                    <a:pt x="90721" y="15927"/>
                    <a:pt x="90309" y="16145"/>
                    <a:pt x="89896" y="16145"/>
                  </a:cubicBezTo>
                  <a:cubicBezTo>
                    <a:pt x="89484" y="16145"/>
                    <a:pt x="89484" y="15709"/>
                    <a:pt x="89484" y="15709"/>
                  </a:cubicBezTo>
                  <a:close/>
                  <a:moveTo>
                    <a:pt x="87835" y="16800"/>
                  </a:moveTo>
                  <a:cubicBezTo>
                    <a:pt x="87835" y="16800"/>
                    <a:pt x="87835" y="16800"/>
                    <a:pt x="87835" y="16800"/>
                  </a:cubicBezTo>
                  <a:cubicBezTo>
                    <a:pt x="87835" y="16800"/>
                    <a:pt x="88659" y="16363"/>
                    <a:pt x="89072" y="16581"/>
                  </a:cubicBezTo>
                  <a:cubicBezTo>
                    <a:pt x="89072" y="16581"/>
                    <a:pt x="89484" y="16581"/>
                    <a:pt x="89072" y="16800"/>
                  </a:cubicBezTo>
                  <a:cubicBezTo>
                    <a:pt x="89072" y="17018"/>
                    <a:pt x="89896" y="16800"/>
                    <a:pt x="88659" y="17018"/>
                  </a:cubicBezTo>
                  <a:cubicBezTo>
                    <a:pt x="87835" y="17454"/>
                    <a:pt x="88247" y="17672"/>
                    <a:pt x="87422" y="17454"/>
                  </a:cubicBezTo>
                  <a:cubicBezTo>
                    <a:pt x="87010" y="17236"/>
                    <a:pt x="87010" y="17018"/>
                    <a:pt x="87010" y="16800"/>
                  </a:cubicBezTo>
                  <a:cubicBezTo>
                    <a:pt x="87010" y="16800"/>
                    <a:pt x="87422" y="16363"/>
                    <a:pt x="87422" y="16363"/>
                  </a:cubicBezTo>
                  <a:cubicBezTo>
                    <a:pt x="87835" y="16581"/>
                    <a:pt x="87835" y="16800"/>
                    <a:pt x="87835" y="16800"/>
                  </a:cubicBezTo>
                  <a:close/>
                  <a:moveTo>
                    <a:pt x="84536" y="17454"/>
                  </a:moveTo>
                  <a:cubicBezTo>
                    <a:pt x="84536" y="17454"/>
                    <a:pt x="84536" y="17454"/>
                    <a:pt x="84536" y="17454"/>
                  </a:cubicBezTo>
                  <a:cubicBezTo>
                    <a:pt x="84536" y="17454"/>
                    <a:pt x="85360" y="17672"/>
                    <a:pt x="85360" y="17672"/>
                  </a:cubicBezTo>
                  <a:cubicBezTo>
                    <a:pt x="85773" y="17890"/>
                    <a:pt x="85773" y="17672"/>
                    <a:pt x="86185" y="17454"/>
                  </a:cubicBezTo>
                  <a:cubicBezTo>
                    <a:pt x="87010" y="17454"/>
                    <a:pt x="86185" y="17454"/>
                    <a:pt x="86597" y="17236"/>
                  </a:cubicBezTo>
                  <a:cubicBezTo>
                    <a:pt x="87010" y="16800"/>
                    <a:pt x="86597" y="17018"/>
                    <a:pt x="86597" y="16800"/>
                  </a:cubicBezTo>
                  <a:cubicBezTo>
                    <a:pt x="86185" y="16800"/>
                    <a:pt x="86185" y="16800"/>
                    <a:pt x="85773" y="16800"/>
                  </a:cubicBezTo>
                  <a:cubicBezTo>
                    <a:pt x="84948" y="16800"/>
                    <a:pt x="84536" y="17454"/>
                    <a:pt x="84536" y="17454"/>
                  </a:cubicBezTo>
                  <a:close/>
                  <a:moveTo>
                    <a:pt x="86185" y="18763"/>
                  </a:moveTo>
                  <a:cubicBezTo>
                    <a:pt x="86185" y="18763"/>
                    <a:pt x="86185" y="18763"/>
                    <a:pt x="86185" y="18763"/>
                  </a:cubicBezTo>
                  <a:cubicBezTo>
                    <a:pt x="86185" y="18763"/>
                    <a:pt x="86597" y="18109"/>
                    <a:pt x="87010" y="18109"/>
                  </a:cubicBezTo>
                  <a:cubicBezTo>
                    <a:pt x="87422" y="18327"/>
                    <a:pt x="87422" y="18109"/>
                    <a:pt x="87422" y="18327"/>
                  </a:cubicBezTo>
                  <a:cubicBezTo>
                    <a:pt x="87422" y="18545"/>
                    <a:pt x="87422" y="18981"/>
                    <a:pt x="87010" y="18981"/>
                  </a:cubicBezTo>
                  <a:cubicBezTo>
                    <a:pt x="86597" y="18981"/>
                    <a:pt x="86185" y="18763"/>
                    <a:pt x="86185" y="18763"/>
                  </a:cubicBezTo>
                  <a:close/>
                  <a:moveTo>
                    <a:pt x="82886" y="18763"/>
                  </a:moveTo>
                  <a:cubicBezTo>
                    <a:pt x="82886" y="18763"/>
                    <a:pt x="82886" y="18763"/>
                    <a:pt x="82886" y="18763"/>
                  </a:cubicBezTo>
                  <a:cubicBezTo>
                    <a:pt x="83298" y="18327"/>
                    <a:pt x="83298" y="18327"/>
                    <a:pt x="83298" y="18327"/>
                  </a:cubicBezTo>
                  <a:cubicBezTo>
                    <a:pt x="84123" y="18545"/>
                    <a:pt x="84123" y="18545"/>
                    <a:pt x="84123" y="18545"/>
                  </a:cubicBezTo>
                  <a:cubicBezTo>
                    <a:pt x="84123" y="18545"/>
                    <a:pt x="84536" y="18763"/>
                    <a:pt x="84123" y="18763"/>
                  </a:cubicBezTo>
                  <a:cubicBezTo>
                    <a:pt x="84123" y="18981"/>
                    <a:pt x="83711" y="18981"/>
                    <a:pt x="83711" y="19200"/>
                  </a:cubicBezTo>
                  <a:cubicBezTo>
                    <a:pt x="83298" y="19200"/>
                    <a:pt x="82886" y="18981"/>
                    <a:pt x="82886" y="18981"/>
                  </a:cubicBezTo>
                  <a:cubicBezTo>
                    <a:pt x="82886" y="18763"/>
                    <a:pt x="82886" y="18763"/>
                    <a:pt x="82886" y="18763"/>
                  </a:cubicBezTo>
                  <a:close/>
                  <a:moveTo>
                    <a:pt x="82886" y="15927"/>
                  </a:moveTo>
                  <a:cubicBezTo>
                    <a:pt x="82886" y="15927"/>
                    <a:pt x="82886" y="15927"/>
                    <a:pt x="82886" y="15927"/>
                  </a:cubicBezTo>
                  <a:cubicBezTo>
                    <a:pt x="82886" y="15927"/>
                    <a:pt x="83711" y="15272"/>
                    <a:pt x="83711" y="15272"/>
                  </a:cubicBezTo>
                  <a:cubicBezTo>
                    <a:pt x="84123" y="15272"/>
                    <a:pt x="84536" y="15054"/>
                    <a:pt x="84536" y="15490"/>
                  </a:cubicBezTo>
                  <a:cubicBezTo>
                    <a:pt x="84536" y="15927"/>
                    <a:pt x="85360" y="16363"/>
                    <a:pt x="84123" y="16363"/>
                  </a:cubicBezTo>
                  <a:cubicBezTo>
                    <a:pt x="83298" y="16363"/>
                    <a:pt x="82886" y="16581"/>
                    <a:pt x="82886" y="16363"/>
                  </a:cubicBezTo>
                  <a:cubicBezTo>
                    <a:pt x="82474" y="16145"/>
                    <a:pt x="82886" y="15927"/>
                    <a:pt x="82886" y="15927"/>
                  </a:cubicBezTo>
                  <a:close/>
                  <a:moveTo>
                    <a:pt x="81237" y="17236"/>
                  </a:moveTo>
                  <a:cubicBezTo>
                    <a:pt x="81237" y="17236"/>
                    <a:pt x="81237" y="17236"/>
                    <a:pt x="81237" y="17236"/>
                  </a:cubicBezTo>
                  <a:cubicBezTo>
                    <a:pt x="81237" y="17236"/>
                    <a:pt x="82061" y="16800"/>
                    <a:pt x="82474" y="16800"/>
                  </a:cubicBezTo>
                  <a:cubicBezTo>
                    <a:pt x="82886" y="17018"/>
                    <a:pt x="83298" y="17018"/>
                    <a:pt x="83298" y="17236"/>
                  </a:cubicBezTo>
                  <a:cubicBezTo>
                    <a:pt x="83298" y="17454"/>
                    <a:pt x="83298" y="17454"/>
                    <a:pt x="82886" y="17672"/>
                  </a:cubicBezTo>
                  <a:cubicBezTo>
                    <a:pt x="82886" y="17890"/>
                    <a:pt x="82474" y="17890"/>
                    <a:pt x="82061" y="17890"/>
                  </a:cubicBezTo>
                  <a:cubicBezTo>
                    <a:pt x="82061" y="17890"/>
                    <a:pt x="81237" y="17236"/>
                    <a:pt x="81237" y="17236"/>
                  </a:cubicBezTo>
                  <a:close/>
                  <a:moveTo>
                    <a:pt x="82474" y="19854"/>
                  </a:moveTo>
                  <a:cubicBezTo>
                    <a:pt x="82474" y="19854"/>
                    <a:pt x="82474" y="19854"/>
                    <a:pt x="82474" y="19854"/>
                  </a:cubicBezTo>
                  <a:cubicBezTo>
                    <a:pt x="82474" y="19854"/>
                    <a:pt x="82061" y="20509"/>
                    <a:pt x="82061" y="20727"/>
                  </a:cubicBezTo>
                  <a:cubicBezTo>
                    <a:pt x="82061" y="20945"/>
                    <a:pt x="83298" y="20945"/>
                    <a:pt x="83711" y="20727"/>
                  </a:cubicBezTo>
                  <a:cubicBezTo>
                    <a:pt x="83711" y="20727"/>
                    <a:pt x="84123" y="20290"/>
                    <a:pt x="84123" y="20290"/>
                  </a:cubicBezTo>
                  <a:cubicBezTo>
                    <a:pt x="84123" y="20290"/>
                    <a:pt x="83711" y="19854"/>
                    <a:pt x="83298" y="19636"/>
                  </a:cubicBezTo>
                  <a:cubicBezTo>
                    <a:pt x="82886" y="19418"/>
                    <a:pt x="82474" y="19854"/>
                    <a:pt x="82474" y="19854"/>
                  </a:cubicBezTo>
                  <a:close/>
                  <a:moveTo>
                    <a:pt x="78762" y="19200"/>
                  </a:moveTo>
                  <a:cubicBezTo>
                    <a:pt x="78762" y="19200"/>
                    <a:pt x="78762" y="19200"/>
                    <a:pt x="78762" y="19200"/>
                  </a:cubicBezTo>
                  <a:cubicBezTo>
                    <a:pt x="78762" y="19854"/>
                    <a:pt x="78762" y="19854"/>
                    <a:pt x="78762" y="19854"/>
                  </a:cubicBezTo>
                  <a:cubicBezTo>
                    <a:pt x="78762" y="19854"/>
                    <a:pt x="79587" y="20290"/>
                    <a:pt x="80000" y="20290"/>
                  </a:cubicBezTo>
                  <a:cubicBezTo>
                    <a:pt x="80412" y="20509"/>
                    <a:pt x="80412" y="20290"/>
                    <a:pt x="81237" y="20509"/>
                  </a:cubicBezTo>
                  <a:cubicBezTo>
                    <a:pt x="81649" y="20509"/>
                    <a:pt x="81649" y="20290"/>
                    <a:pt x="81649" y="20290"/>
                  </a:cubicBezTo>
                  <a:cubicBezTo>
                    <a:pt x="82061" y="20290"/>
                    <a:pt x="82061" y="20290"/>
                    <a:pt x="82061" y="20072"/>
                  </a:cubicBezTo>
                  <a:cubicBezTo>
                    <a:pt x="82061" y="20072"/>
                    <a:pt x="81237" y="19854"/>
                    <a:pt x="80824" y="19636"/>
                  </a:cubicBezTo>
                  <a:cubicBezTo>
                    <a:pt x="80824" y="19418"/>
                    <a:pt x="80824" y="19418"/>
                    <a:pt x="80824" y="19200"/>
                  </a:cubicBezTo>
                  <a:cubicBezTo>
                    <a:pt x="80824" y="19200"/>
                    <a:pt x="81237" y="18981"/>
                    <a:pt x="81649" y="18981"/>
                  </a:cubicBezTo>
                  <a:cubicBezTo>
                    <a:pt x="81649" y="18763"/>
                    <a:pt x="81649" y="18327"/>
                    <a:pt x="81649" y="18327"/>
                  </a:cubicBezTo>
                  <a:cubicBezTo>
                    <a:pt x="81649" y="18327"/>
                    <a:pt x="80824" y="18327"/>
                    <a:pt x="80824" y="18109"/>
                  </a:cubicBezTo>
                  <a:cubicBezTo>
                    <a:pt x="80824" y="18109"/>
                    <a:pt x="80412" y="17890"/>
                    <a:pt x="80000" y="17672"/>
                  </a:cubicBezTo>
                  <a:cubicBezTo>
                    <a:pt x="80000" y="17454"/>
                    <a:pt x="79175" y="17454"/>
                    <a:pt x="78762" y="17454"/>
                  </a:cubicBezTo>
                  <a:cubicBezTo>
                    <a:pt x="78762" y="17454"/>
                    <a:pt x="78350" y="18109"/>
                    <a:pt x="77938" y="18327"/>
                  </a:cubicBezTo>
                  <a:cubicBezTo>
                    <a:pt x="77938" y="18327"/>
                    <a:pt x="77525" y="18763"/>
                    <a:pt x="77525" y="18763"/>
                  </a:cubicBezTo>
                  <a:cubicBezTo>
                    <a:pt x="77525" y="18981"/>
                    <a:pt x="77525" y="19200"/>
                    <a:pt x="77938" y="19418"/>
                  </a:cubicBezTo>
                  <a:cubicBezTo>
                    <a:pt x="78350" y="19418"/>
                    <a:pt x="78762" y="19200"/>
                    <a:pt x="78762" y="19200"/>
                  </a:cubicBezTo>
                  <a:close/>
                  <a:moveTo>
                    <a:pt x="77525" y="20945"/>
                  </a:moveTo>
                  <a:cubicBezTo>
                    <a:pt x="77525" y="20945"/>
                    <a:pt x="77525" y="20945"/>
                    <a:pt x="77525" y="20945"/>
                  </a:cubicBezTo>
                  <a:cubicBezTo>
                    <a:pt x="77113" y="20945"/>
                    <a:pt x="76288" y="20509"/>
                    <a:pt x="76288" y="20509"/>
                  </a:cubicBezTo>
                  <a:cubicBezTo>
                    <a:pt x="76288" y="20509"/>
                    <a:pt x="77113" y="20290"/>
                    <a:pt x="77113" y="20072"/>
                  </a:cubicBezTo>
                  <a:cubicBezTo>
                    <a:pt x="77525" y="20072"/>
                    <a:pt x="77113" y="19854"/>
                    <a:pt x="77938" y="19854"/>
                  </a:cubicBezTo>
                  <a:cubicBezTo>
                    <a:pt x="78762" y="20072"/>
                    <a:pt x="78762" y="20290"/>
                    <a:pt x="78762" y="20290"/>
                  </a:cubicBezTo>
                  <a:cubicBezTo>
                    <a:pt x="78762" y="20290"/>
                    <a:pt x="79175" y="20727"/>
                    <a:pt x="79175" y="20945"/>
                  </a:cubicBezTo>
                  <a:cubicBezTo>
                    <a:pt x="79175" y="20945"/>
                    <a:pt x="79175" y="21163"/>
                    <a:pt x="79175" y="21163"/>
                  </a:cubicBezTo>
                  <a:cubicBezTo>
                    <a:pt x="79175" y="21381"/>
                    <a:pt x="80000" y="21600"/>
                    <a:pt x="78762" y="21600"/>
                  </a:cubicBezTo>
                  <a:cubicBezTo>
                    <a:pt x="77938" y="21600"/>
                    <a:pt x="77938" y="21600"/>
                    <a:pt x="77938" y="21600"/>
                  </a:cubicBezTo>
                  <a:lnTo>
                    <a:pt x="77525" y="20945"/>
                  </a:lnTo>
                  <a:close/>
                </a:path>
              </a:pathLst>
            </a:custGeom>
            <a:solidFill>
              <a:schemeClr val="bg1">
                <a:lumMod val="65000"/>
              </a:schemeClr>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7" name="Shape 2054">
              <a:extLst>
                <a:ext uri="{FF2B5EF4-FFF2-40B4-BE49-F238E27FC236}">
                  <a16:creationId xmlns:a16="http://schemas.microsoft.com/office/drawing/2014/main" id="{D5B93EF9-D5CD-E991-4958-7DFA3515FDF9}"/>
                </a:ext>
              </a:extLst>
            </p:cNvPr>
            <p:cNvSpPr/>
            <p:nvPr/>
          </p:nvSpPr>
          <p:spPr>
            <a:xfrm>
              <a:off x="3278971" y="3425810"/>
              <a:ext cx="1218169" cy="970595"/>
            </a:xfrm>
            <a:custGeom>
              <a:avLst/>
              <a:gdLst/>
              <a:ahLst/>
              <a:cxnLst/>
              <a:rect l="0" t="0" r="0" b="0"/>
              <a:pathLst>
                <a:path w="120000" h="120000" extrusionOk="0">
                  <a:moveTo>
                    <a:pt x="111460" y="43462"/>
                  </a:moveTo>
                  <a:cubicBezTo>
                    <a:pt x="110786" y="44009"/>
                    <a:pt x="110561" y="42642"/>
                    <a:pt x="110112" y="43462"/>
                  </a:cubicBezTo>
                  <a:cubicBezTo>
                    <a:pt x="109438" y="44555"/>
                    <a:pt x="111235" y="47015"/>
                    <a:pt x="110561" y="48382"/>
                  </a:cubicBezTo>
                  <a:cubicBezTo>
                    <a:pt x="109662" y="49749"/>
                    <a:pt x="107865" y="51662"/>
                    <a:pt x="105393" y="52209"/>
                  </a:cubicBezTo>
                  <a:cubicBezTo>
                    <a:pt x="104269" y="52482"/>
                    <a:pt x="103370" y="53849"/>
                    <a:pt x="102471" y="53576"/>
                  </a:cubicBezTo>
                  <a:cubicBezTo>
                    <a:pt x="101797" y="53576"/>
                    <a:pt x="100224" y="55489"/>
                    <a:pt x="100000" y="56036"/>
                  </a:cubicBezTo>
                  <a:cubicBezTo>
                    <a:pt x="99550" y="56856"/>
                    <a:pt x="98202" y="56036"/>
                    <a:pt x="97078" y="56856"/>
                  </a:cubicBezTo>
                  <a:cubicBezTo>
                    <a:pt x="95505" y="57676"/>
                    <a:pt x="96404" y="56583"/>
                    <a:pt x="90786" y="58496"/>
                  </a:cubicBezTo>
                  <a:cubicBezTo>
                    <a:pt x="89662" y="58769"/>
                    <a:pt x="88764" y="59316"/>
                    <a:pt x="87865" y="59589"/>
                  </a:cubicBezTo>
                  <a:cubicBezTo>
                    <a:pt x="86966" y="60136"/>
                    <a:pt x="86067" y="59863"/>
                    <a:pt x="86067" y="62050"/>
                  </a:cubicBezTo>
                  <a:cubicBezTo>
                    <a:pt x="86292" y="63143"/>
                    <a:pt x="87415" y="62323"/>
                    <a:pt x="87191" y="63416"/>
                  </a:cubicBezTo>
                  <a:cubicBezTo>
                    <a:pt x="87191" y="64236"/>
                    <a:pt x="85617" y="63963"/>
                    <a:pt x="84044" y="65056"/>
                  </a:cubicBezTo>
                  <a:cubicBezTo>
                    <a:pt x="83370" y="65603"/>
                    <a:pt x="82921" y="67517"/>
                    <a:pt x="82471" y="68063"/>
                  </a:cubicBezTo>
                  <a:cubicBezTo>
                    <a:pt x="80224" y="69703"/>
                    <a:pt x="78651" y="73257"/>
                    <a:pt x="78651" y="73257"/>
                  </a:cubicBezTo>
                  <a:cubicBezTo>
                    <a:pt x="77528" y="74624"/>
                    <a:pt x="76179" y="75717"/>
                    <a:pt x="75505" y="77357"/>
                  </a:cubicBezTo>
                  <a:cubicBezTo>
                    <a:pt x="73932" y="80911"/>
                    <a:pt x="73483" y="78997"/>
                    <a:pt x="74382" y="83371"/>
                  </a:cubicBezTo>
                  <a:cubicBezTo>
                    <a:pt x="74606" y="83917"/>
                    <a:pt x="74606" y="85831"/>
                    <a:pt x="75280" y="87198"/>
                  </a:cubicBezTo>
                  <a:cubicBezTo>
                    <a:pt x="76404" y="89111"/>
                    <a:pt x="78876" y="91025"/>
                    <a:pt x="78202" y="91571"/>
                  </a:cubicBezTo>
                  <a:cubicBezTo>
                    <a:pt x="77752" y="91845"/>
                    <a:pt x="75056" y="94031"/>
                    <a:pt x="74157" y="94031"/>
                  </a:cubicBezTo>
                  <a:cubicBezTo>
                    <a:pt x="72808" y="94305"/>
                    <a:pt x="72134" y="95398"/>
                    <a:pt x="70337" y="97858"/>
                  </a:cubicBezTo>
                  <a:cubicBezTo>
                    <a:pt x="69438" y="98678"/>
                    <a:pt x="69213" y="99498"/>
                    <a:pt x="68539" y="100592"/>
                  </a:cubicBezTo>
                  <a:cubicBezTo>
                    <a:pt x="67415" y="102232"/>
                    <a:pt x="67865" y="101958"/>
                    <a:pt x="66966" y="103872"/>
                  </a:cubicBezTo>
                  <a:cubicBezTo>
                    <a:pt x="66741" y="104419"/>
                    <a:pt x="66966" y="106332"/>
                    <a:pt x="66966" y="107152"/>
                  </a:cubicBezTo>
                  <a:cubicBezTo>
                    <a:pt x="64719" y="107425"/>
                    <a:pt x="64719" y="107425"/>
                    <a:pt x="64719" y="107425"/>
                  </a:cubicBezTo>
                  <a:cubicBezTo>
                    <a:pt x="60898" y="106059"/>
                    <a:pt x="60898" y="106059"/>
                    <a:pt x="60898" y="106059"/>
                  </a:cubicBezTo>
                  <a:cubicBezTo>
                    <a:pt x="58651" y="108519"/>
                    <a:pt x="58651" y="108519"/>
                    <a:pt x="58651" y="108519"/>
                  </a:cubicBezTo>
                  <a:cubicBezTo>
                    <a:pt x="57752" y="109339"/>
                    <a:pt x="56404" y="108792"/>
                    <a:pt x="55505" y="109612"/>
                  </a:cubicBezTo>
                  <a:cubicBezTo>
                    <a:pt x="55505" y="109612"/>
                    <a:pt x="54831" y="112072"/>
                    <a:pt x="54606" y="112619"/>
                  </a:cubicBezTo>
                  <a:cubicBezTo>
                    <a:pt x="54606" y="113439"/>
                    <a:pt x="53033" y="115626"/>
                    <a:pt x="53033" y="115626"/>
                  </a:cubicBezTo>
                  <a:cubicBezTo>
                    <a:pt x="52808" y="115899"/>
                    <a:pt x="51685" y="117266"/>
                    <a:pt x="51235" y="117539"/>
                  </a:cubicBezTo>
                  <a:cubicBezTo>
                    <a:pt x="50561" y="117813"/>
                    <a:pt x="50112" y="115626"/>
                    <a:pt x="49662" y="115626"/>
                  </a:cubicBezTo>
                  <a:cubicBezTo>
                    <a:pt x="48764" y="115626"/>
                    <a:pt x="48764" y="115353"/>
                    <a:pt x="47865" y="115079"/>
                  </a:cubicBezTo>
                  <a:cubicBezTo>
                    <a:pt x="46741" y="115079"/>
                    <a:pt x="46516" y="116993"/>
                    <a:pt x="45393" y="116993"/>
                  </a:cubicBezTo>
                  <a:cubicBezTo>
                    <a:pt x="43595" y="116719"/>
                    <a:pt x="40449" y="114533"/>
                    <a:pt x="40449" y="114533"/>
                  </a:cubicBezTo>
                  <a:cubicBezTo>
                    <a:pt x="39775" y="114259"/>
                    <a:pt x="39775" y="115353"/>
                    <a:pt x="39101" y="115353"/>
                  </a:cubicBezTo>
                  <a:cubicBezTo>
                    <a:pt x="37752" y="115079"/>
                    <a:pt x="35955" y="113986"/>
                    <a:pt x="34157" y="113439"/>
                  </a:cubicBezTo>
                  <a:cubicBezTo>
                    <a:pt x="32808" y="113166"/>
                    <a:pt x="30112" y="112619"/>
                    <a:pt x="30112" y="112619"/>
                  </a:cubicBezTo>
                  <a:cubicBezTo>
                    <a:pt x="29438" y="113166"/>
                    <a:pt x="28764" y="113166"/>
                    <a:pt x="28089" y="113439"/>
                  </a:cubicBezTo>
                  <a:cubicBezTo>
                    <a:pt x="27191" y="113986"/>
                    <a:pt x="26292" y="114806"/>
                    <a:pt x="25617" y="115079"/>
                  </a:cubicBezTo>
                  <a:cubicBezTo>
                    <a:pt x="24943" y="115353"/>
                    <a:pt x="23595" y="113986"/>
                    <a:pt x="21573" y="115353"/>
                  </a:cubicBezTo>
                  <a:cubicBezTo>
                    <a:pt x="20898" y="115626"/>
                    <a:pt x="20000" y="115353"/>
                    <a:pt x="19550" y="115899"/>
                  </a:cubicBezTo>
                  <a:cubicBezTo>
                    <a:pt x="18876" y="116719"/>
                    <a:pt x="18651" y="117813"/>
                    <a:pt x="17528" y="118359"/>
                  </a:cubicBezTo>
                  <a:cubicBezTo>
                    <a:pt x="16853" y="118633"/>
                    <a:pt x="15955" y="119726"/>
                    <a:pt x="15505" y="120000"/>
                  </a:cubicBezTo>
                  <a:cubicBezTo>
                    <a:pt x="14382" y="119179"/>
                    <a:pt x="12808" y="119179"/>
                    <a:pt x="12359" y="116993"/>
                  </a:cubicBezTo>
                  <a:cubicBezTo>
                    <a:pt x="12134" y="116173"/>
                    <a:pt x="11460" y="116993"/>
                    <a:pt x="11011" y="116173"/>
                  </a:cubicBezTo>
                  <a:cubicBezTo>
                    <a:pt x="10112" y="115079"/>
                    <a:pt x="9438" y="112619"/>
                    <a:pt x="9438" y="111526"/>
                  </a:cubicBezTo>
                  <a:cubicBezTo>
                    <a:pt x="9438" y="111526"/>
                    <a:pt x="10112" y="110432"/>
                    <a:pt x="9438" y="109339"/>
                  </a:cubicBezTo>
                  <a:cubicBezTo>
                    <a:pt x="8988" y="108246"/>
                    <a:pt x="8314" y="107972"/>
                    <a:pt x="8539" y="106879"/>
                  </a:cubicBezTo>
                  <a:cubicBezTo>
                    <a:pt x="9213" y="106879"/>
                    <a:pt x="8988" y="104965"/>
                    <a:pt x="8988" y="104965"/>
                  </a:cubicBezTo>
                  <a:cubicBezTo>
                    <a:pt x="8988" y="104419"/>
                    <a:pt x="7415" y="101138"/>
                    <a:pt x="6966" y="100592"/>
                  </a:cubicBezTo>
                  <a:cubicBezTo>
                    <a:pt x="5842" y="99772"/>
                    <a:pt x="4494" y="98678"/>
                    <a:pt x="3146" y="98405"/>
                  </a:cubicBezTo>
                  <a:cubicBezTo>
                    <a:pt x="0" y="97858"/>
                    <a:pt x="0" y="97858"/>
                    <a:pt x="0" y="97858"/>
                  </a:cubicBezTo>
                  <a:cubicBezTo>
                    <a:pt x="0" y="96765"/>
                    <a:pt x="0" y="96765"/>
                    <a:pt x="0" y="96765"/>
                  </a:cubicBezTo>
                  <a:cubicBezTo>
                    <a:pt x="0" y="96218"/>
                    <a:pt x="0" y="96218"/>
                    <a:pt x="0" y="96218"/>
                  </a:cubicBezTo>
                  <a:cubicBezTo>
                    <a:pt x="0" y="95945"/>
                    <a:pt x="0" y="95945"/>
                    <a:pt x="0" y="95945"/>
                  </a:cubicBezTo>
                  <a:cubicBezTo>
                    <a:pt x="224" y="95125"/>
                    <a:pt x="224" y="95125"/>
                    <a:pt x="224" y="95125"/>
                  </a:cubicBezTo>
                  <a:cubicBezTo>
                    <a:pt x="449" y="94578"/>
                    <a:pt x="449" y="94578"/>
                    <a:pt x="449" y="94578"/>
                  </a:cubicBezTo>
                  <a:cubicBezTo>
                    <a:pt x="224" y="94031"/>
                    <a:pt x="224" y="94031"/>
                    <a:pt x="224" y="94031"/>
                  </a:cubicBezTo>
                  <a:cubicBezTo>
                    <a:pt x="224" y="93485"/>
                    <a:pt x="224" y="93485"/>
                    <a:pt x="224" y="93485"/>
                  </a:cubicBezTo>
                  <a:cubicBezTo>
                    <a:pt x="224" y="92665"/>
                    <a:pt x="224" y="92665"/>
                    <a:pt x="224" y="92665"/>
                  </a:cubicBezTo>
                  <a:cubicBezTo>
                    <a:pt x="224" y="92665"/>
                    <a:pt x="0" y="92118"/>
                    <a:pt x="0" y="92118"/>
                  </a:cubicBezTo>
                  <a:cubicBezTo>
                    <a:pt x="0" y="92118"/>
                    <a:pt x="0" y="91571"/>
                    <a:pt x="0" y="91571"/>
                  </a:cubicBezTo>
                  <a:cubicBezTo>
                    <a:pt x="0" y="91571"/>
                    <a:pt x="449" y="91298"/>
                    <a:pt x="449" y="91298"/>
                  </a:cubicBezTo>
                  <a:cubicBezTo>
                    <a:pt x="449" y="91025"/>
                    <a:pt x="898" y="90751"/>
                    <a:pt x="898" y="90751"/>
                  </a:cubicBezTo>
                  <a:cubicBezTo>
                    <a:pt x="898" y="90751"/>
                    <a:pt x="1123" y="89931"/>
                    <a:pt x="1123" y="89658"/>
                  </a:cubicBezTo>
                  <a:cubicBezTo>
                    <a:pt x="1123" y="89658"/>
                    <a:pt x="1348" y="89384"/>
                    <a:pt x="1348" y="89384"/>
                  </a:cubicBezTo>
                  <a:cubicBezTo>
                    <a:pt x="2022" y="89111"/>
                    <a:pt x="2022" y="89111"/>
                    <a:pt x="2022" y="89111"/>
                  </a:cubicBezTo>
                  <a:cubicBezTo>
                    <a:pt x="2471" y="88564"/>
                    <a:pt x="2471" y="88564"/>
                    <a:pt x="2471" y="88564"/>
                  </a:cubicBezTo>
                  <a:cubicBezTo>
                    <a:pt x="2921" y="88291"/>
                    <a:pt x="2921" y="88291"/>
                    <a:pt x="2921" y="88291"/>
                  </a:cubicBezTo>
                  <a:cubicBezTo>
                    <a:pt x="3370" y="87744"/>
                    <a:pt x="3370" y="87744"/>
                    <a:pt x="3370" y="87744"/>
                  </a:cubicBezTo>
                  <a:cubicBezTo>
                    <a:pt x="3595" y="86651"/>
                    <a:pt x="3595" y="86651"/>
                    <a:pt x="3595" y="86651"/>
                  </a:cubicBezTo>
                  <a:cubicBezTo>
                    <a:pt x="3820" y="86378"/>
                    <a:pt x="3820" y="86378"/>
                    <a:pt x="3820" y="86378"/>
                  </a:cubicBezTo>
                  <a:cubicBezTo>
                    <a:pt x="3820" y="86378"/>
                    <a:pt x="4494" y="86378"/>
                    <a:pt x="4494" y="86378"/>
                  </a:cubicBezTo>
                  <a:cubicBezTo>
                    <a:pt x="4494" y="86378"/>
                    <a:pt x="4943" y="86378"/>
                    <a:pt x="4943" y="86378"/>
                  </a:cubicBezTo>
                  <a:cubicBezTo>
                    <a:pt x="4943" y="86104"/>
                    <a:pt x="4943" y="86104"/>
                    <a:pt x="4943" y="86104"/>
                  </a:cubicBezTo>
                  <a:cubicBezTo>
                    <a:pt x="5393" y="85831"/>
                    <a:pt x="5393" y="85831"/>
                    <a:pt x="5393" y="85831"/>
                  </a:cubicBezTo>
                  <a:cubicBezTo>
                    <a:pt x="5842" y="86378"/>
                    <a:pt x="5842" y="86378"/>
                    <a:pt x="5842" y="86378"/>
                  </a:cubicBezTo>
                  <a:cubicBezTo>
                    <a:pt x="5842" y="86378"/>
                    <a:pt x="6067" y="86378"/>
                    <a:pt x="6292" y="86378"/>
                  </a:cubicBezTo>
                  <a:cubicBezTo>
                    <a:pt x="6292" y="86378"/>
                    <a:pt x="6516" y="86378"/>
                    <a:pt x="6516" y="86378"/>
                  </a:cubicBezTo>
                  <a:cubicBezTo>
                    <a:pt x="6516" y="85558"/>
                    <a:pt x="6516" y="85558"/>
                    <a:pt x="6516" y="85558"/>
                  </a:cubicBezTo>
                  <a:cubicBezTo>
                    <a:pt x="7415" y="84464"/>
                    <a:pt x="7415" y="84464"/>
                    <a:pt x="7415" y="84464"/>
                  </a:cubicBezTo>
                  <a:cubicBezTo>
                    <a:pt x="7415" y="84464"/>
                    <a:pt x="7415" y="84191"/>
                    <a:pt x="7415" y="84191"/>
                  </a:cubicBezTo>
                  <a:cubicBezTo>
                    <a:pt x="7415" y="84191"/>
                    <a:pt x="7415" y="83917"/>
                    <a:pt x="7415" y="83917"/>
                  </a:cubicBezTo>
                  <a:cubicBezTo>
                    <a:pt x="7191" y="83644"/>
                    <a:pt x="6966" y="83917"/>
                    <a:pt x="6966" y="83917"/>
                  </a:cubicBezTo>
                  <a:cubicBezTo>
                    <a:pt x="6966" y="83917"/>
                    <a:pt x="6516" y="83917"/>
                    <a:pt x="6516" y="83917"/>
                  </a:cubicBezTo>
                  <a:cubicBezTo>
                    <a:pt x="6516" y="83917"/>
                    <a:pt x="6067" y="83917"/>
                    <a:pt x="5842" y="83917"/>
                  </a:cubicBezTo>
                  <a:cubicBezTo>
                    <a:pt x="5842" y="83917"/>
                    <a:pt x="5842" y="83644"/>
                    <a:pt x="5842" y="83644"/>
                  </a:cubicBezTo>
                  <a:cubicBezTo>
                    <a:pt x="5617" y="83097"/>
                    <a:pt x="5617" y="83097"/>
                    <a:pt x="5617" y="83097"/>
                  </a:cubicBezTo>
                  <a:cubicBezTo>
                    <a:pt x="5617" y="83097"/>
                    <a:pt x="5393" y="82551"/>
                    <a:pt x="5393" y="82277"/>
                  </a:cubicBezTo>
                  <a:cubicBezTo>
                    <a:pt x="5393" y="82004"/>
                    <a:pt x="5393" y="81731"/>
                    <a:pt x="5393" y="81457"/>
                  </a:cubicBezTo>
                  <a:cubicBezTo>
                    <a:pt x="5393" y="81457"/>
                    <a:pt x="5168" y="81184"/>
                    <a:pt x="5168" y="81184"/>
                  </a:cubicBezTo>
                  <a:cubicBezTo>
                    <a:pt x="5168" y="81184"/>
                    <a:pt x="4943" y="80911"/>
                    <a:pt x="4943" y="80637"/>
                  </a:cubicBezTo>
                  <a:cubicBezTo>
                    <a:pt x="4943" y="80637"/>
                    <a:pt x="4719" y="79817"/>
                    <a:pt x="4719" y="79817"/>
                  </a:cubicBezTo>
                  <a:cubicBezTo>
                    <a:pt x="4494" y="79544"/>
                    <a:pt x="4494" y="79544"/>
                    <a:pt x="4494" y="79544"/>
                  </a:cubicBezTo>
                  <a:cubicBezTo>
                    <a:pt x="4719" y="79271"/>
                    <a:pt x="4719" y="79271"/>
                    <a:pt x="4719" y="79271"/>
                  </a:cubicBezTo>
                  <a:cubicBezTo>
                    <a:pt x="4494" y="78724"/>
                    <a:pt x="4494" y="78724"/>
                    <a:pt x="4494" y="78724"/>
                  </a:cubicBezTo>
                  <a:cubicBezTo>
                    <a:pt x="4943" y="78724"/>
                    <a:pt x="4943" y="78724"/>
                    <a:pt x="4943" y="78724"/>
                  </a:cubicBezTo>
                  <a:cubicBezTo>
                    <a:pt x="4719" y="78451"/>
                    <a:pt x="4719" y="78451"/>
                    <a:pt x="4719" y="78451"/>
                  </a:cubicBezTo>
                  <a:cubicBezTo>
                    <a:pt x="4943" y="77904"/>
                    <a:pt x="4943" y="77904"/>
                    <a:pt x="4943" y="77904"/>
                  </a:cubicBezTo>
                  <a:cubicBezTo>
                    <a:pt x="4943" y="77904"/>
                    <a:pt x="5393" y="77630"/>
                    <a:pt x="5393" y="77630"/>
                  </a:cubicBezTo>
                  <a:cubicBezTo>
                    <a:pt x="5393" y="77630"/>
                    <a:pt x="5842" y="77084"/>
                    <a:pt x="5842" y="77084"/>
                  </a:cubicBezTo>
                  <a:cubicBezTo>
                    <a:pt x="5842" y="77084"/>
                    <a:pt x="5617" y="76810"/>
                    <a:pt x="5617" y="76810"/>
                  </a:cubicBezTo>
                  <a:cubicBezTo>
                    <a:pt x="5617" y="76810"/>
                    <a:pt x="5617" y="76264"/>
                    <a:pt x="5617" y="76264"/>
                  </a:cubicBezTo>
                  <a:cubicBezTo>
                    <a:pt x="6067" y="75170"/>
                    <a:pt x="6067" y="75170"/>
                    <a:pt x="6067" y="75170"/>
                  </a:cubicBezTo>
                  <a:cubicBezTo>
                    <a:pt x="6292" y="75170"/>
                    <a:pt x="6292" y="75170"/>
                    <a:pt x="6292" y="75170"/>
                  </a:cubicBezTo>
                  <a:cubicBezTo>
                    <a:pt x="6966" y="74897"/>
                    <a:pt x="6966" y="74897"/>
                    <a:pt x="6966" y="74897"/>
                  </a:cubicBezTo>
                  <a:cubicBezTo>
                    <a:pt x="7191" y="74624"/>
                    <a:pt x="7191" y="74624"/>
                    <a:pt x="7191" y="74624"/>
                  </a:cubicBezTo>
                  <a:cubicBezTo>
                    <a:pt x="7415" y="74624"/>
                    <a:pt x="7415" y="74624"/>
                    <a:pt x="7415" y="74624"/>
                  </a:cubicBezTo>
                  <a:cubicBezTo>
                    <a:pt x="7865" y="74350"/>
                    <a:pt x="7865" y="74350"/>
                    <a:pt x="7865" y="74350"/>
                  </a:cubicBezTo>
                  <a:cubicBezTo>
                    <a:pt x="8314" y="74077"/>
                    <a:pt x="8314" y="74077"/>
                    <a:pt x="8314" y="74077"/>
                  </a:cubicBezTo>
                  <a:cubicBezTo>
                    <a:pt x="8539" y="73804"/>
                    <a:pt x="8539" y="73804"/>
                    <a:pt x="8539" y="73804"/>
                  </a:cubicBezTo>
                  <a:cubicBezTo>
                    <a:pt x="8539" y="73257"/>
                    <a:pt x="8539" y="73257"/>
                    <a:pt x="8539" y="73257"/>
                  </a:cubicBezTo>
                  <a:cubicBezTo>
                    <a:pt x="8764" y="72984"/>
                    <a:pt x="8764" y="72984"/>
                    <a:pt x="8764" y="72984"/>
                  </a:cubicBezTo>
                  <a:cubicBezTo>
                    <a:pt x="9213" y="72437"/>
                    <a:pt x="9213" y="72437"/>
                    <a:pt x="9213" y="72437"/>
                  </a:cubicBezTo>
                  <a:cubicBezTo>
                    <a:pt x="9662" y="71890"/>
                    <a:pt x="9662" y="71890"/>
                    <a:pt x="9662" y="71890"/>
                  </a:cubicBezTo>
                  <a:cubicBezTo>
                    <a:pt x="9662" y="71343"/>
                    <a:pt x="9662" y="71343"/>
                    <a:pt x="9662" y="71343"/>
                  </a:cubicBezTo>
                  <a:cubicBezTo>
                    <a:pt x="9438" y="71070"/>
                    <a:pt x="9438" y="71070"/>
                    <a:pt x="9438" y="71070"/>
                  </a:cubicBezTo>
                  <a:cubicBezTo>
                    <a:pt x="9438" y="71070"/>
                    <a:pt x="9213" y="70523"/>
                    <a:pt x="9213" y="70250"/>
                  </a:cubicBezTo>
                  <a:cubicBezTo>
                    <a:pt x="9213" y="70250"/>
                    <a:pt x="8988" y="70250"/>
                    <a:pt x="8988" y="70250"/>
                  </a:cubicBezTo>
                  <a:cubicBezTo>
                    <a:pt x="8539" y="70523"/>
                    <a:pt x="8539" y="70523"/>
                    <a:pt x="8539" y="70523"/>
                  </a:cubicBezTo>
                  <a:cubicBezTo>
                    <a:pt x="8539" y="70523"/>
                    <a:pt x="8314" y="70250"/>
                    <a:pt x="8089" y="70250"/>
                  </a:cubicBezTo>
                  <a:cubicBezTo>
                    <a:pt x="8089" y="70250"/>
                    <a:pt x="8089" y="69977"/>
                    <a:pt x="8089" y="69977"/>
                  </a:cubicBezTo>
                  <a:cubicBezTo>
                    <a:pt x="8314" y="69703"/>
                    <a:pt x="8314" y="69703"/>
                    <a:pt x="8314" y="69703"/>
                  </a:cubicBezTo>
                  <a:cubicBezTo>
                    <a:pt x="8314" y="69157"/>
                    <a:pt x="8314" y="69157"/>
                    <a:pt x="8314" y="69157"/>
                  </a:cubicBezTo>
                  <a:cubicBezTo>
                    <a:pt x="7865" y="69157"/>
                    <a:pt x="7865" y="69157"/>
                    <a:pt x="7865" y="69157"/>
                  </a:cubicBezTo>
                  <a:cubicBezTo>
                    <a:pt x="7640" y="68610"/>
                    <a:pt x="7640" y="68610"/>
                    <a:pt x="7640" y="68610"/>
                  </a:cubicBezTo>
                  <a:cubicBezTo>
                    <a:pt x="7415" y="68063"/>
                    <a:pt x="7415" y="68063"/>
                    <a:pt x="7415" y="68063"/>
                  </a:cubicBezTo>
                  <a:cubicBezTo>
                    <a:pt x="7415" y="67517"/>
                    <a:pt x="7415" y="67517"/>
                    <a:pt x="7415" y="67517"/>
                  </a:cubicBezTo>
                  <a:cubicBezTo>
                    <a:pt x="7640" y="67243"/>
                    <a:pt x="7640" y="67243"/>
                    <a:pt x="7640" y="67243"/>
                  </a:cubicBezTo>
                  <a:cubicBezTo>
                    <a:pt x="7640" y="66970"/>
                    <a:pt x="7640" y="66970"/>
                    <a:pt x="7640" y="66970"/>
                  </a:cubicBezTo>
                  <a:cubicBezTo>
                    <a:pt x="7415" y="66697"/>
                    <a:pt x="7415" y="66697"/>
                    <a:pt x="7415" y="66697"/>
                  </a:cubicBezTo>
                  <a:cubicBezTo>
                    <a:pt x="7415" y="66150"/>
                    <a:pt x="7415" y="66150"/>
                    <a:pt x="7415" y="66150"/>
                  </a:cubicBezTo>
                  <a:cubicBezTo>
                    <a:pt x="7191" y="65603"/>
                    <a:pt x="7191" y="65603"/>
                    <a:pt x="7191" y="65603"/>
                  </a:cubicBezTo>
                  <a:cubicBezTo>
                    <a:pt x="7415" y="65330"/>
                    <a:pt x="7415" y="65330"/>
                    <a:pt x="7415" y="65330"/>
                  </a:cubicBezTo>
                  <a:cubicBezTo>
                    <a:pt x="7640" y="65056"/>
                    <a:pt x="7640" y="65056"/>
                    <a:pt x="7640" y="65056"/>
                  </a:cubicBezTo>
                  <a:cubicBezTo>
                    <a:pt x="7640" y="64510"/>
                    <a:pt x="7640" y="64510"/>
                    <a:pt x="7640" y="64510"/>
                  </a:cubicBezTo>
                  <a:cubicBezTo>
                    <a:pt x="7640" y="64510"/>
                    <a:pt x="7191" y="64236"/>
                    <a:pt x="7191" y="64236"/>
                  </a:cubicBezTo>
                  <a:cubicBezTo>
                    <a:pt x="7191" y="64236"/>
                    <a:pt x="6966" y="63690"/>
                    <a:pt x="6966" y="63690"/>
                  </a:cubicBezTo>
                  <a:cubicBezTo>
                    <a:pt x="6966" y="63416"/>
                    <a:pt x="6966" y="63416"/>
                    <a:pt x="6966" y="63416"/>
                  </a:cubicBezTo>
                  <a:cubicBezTo>
                    <a:pt x="6966" y="63416"/>
                    <a:pt x="6516" y="62870"/>
                    <a:pt x="6516" y="62870"/>
                  </a:cubicBezTo>
                  <a:cubicBezTo>
                    <a:pt x="6516" y="62870"/>
                    <a:pt x="6516" y="62323"/>
                    <a:pt x="6516" y="62323"/>
                  </a:cubicBezTo>
                  <a:cubicBezTo>
                    <a:pt x="6516" y="62323"/>
                    <a:pt x="6292" y="61776"/>
                    <a:pt x="6292" y="61776"/>
                  </a:cubicBezTo>
                  <a:cubicBezTo>
                    <a:pt x="6067" y="61503"/>
                    <a:pt x="6067" y="61230"/>
                    <a:pt x="6067" y="61230"/>
                  </a:cubicBezTo>
                  <a:cubicBezTo>
                    <a:pt x="6516" y="61230"/>
                    <a:pt x="6516" y="61230"/>
                    <a:pt x="6516" y="61230"/>
                  </a:cubicBezTo>
                  <a:cubicBezTo>
                    <a:pt x="6966" y="61230"/>
                    <a:pt x="6966" y="61230"/>
                    <a:pt x="6966" y="61230"/>
                  </a:cubicBezTo>
                  <a:cubicBezTo>
                    <a:pt x="7191" y="61776"/>
                    <a:pt x="7191" y="61776"/>
                    <a:pt x="7191" y="61776"/>
                  </a:cubicBezTo>
                  <a:cubicBezTo>
                    <a:pt x="7415" y="61503"/>
                    <a:pt x="7415" y="61503"/>
                    <a:pt x="7415" y="61503"/>
                  </a:cubicBezTo>
                  <a:cubicBezTo>
                    <a:pt x="7415" y="61776"/>
                    <a:pt x="7415" y="61776"/>
                    <a:pt x="7415" y="61776"/>
                  </a:cubicBezTo>
                  <a:cubicBezTo>
                    <a:pt x="7865" y="61776"/>
                    <a:pt x="7865" y="61776"/>
                    <a:pt x="7865" y="61776"/>
                  </a:cubicBezTo>
                  <a:cubicBezTo>
                    <a:pt x="8539" y="61776"/>
                    <a:pt x="8539" y="61776"/>
                    <a:pt x="8539" y="61776"/>
                  </a:cubicBezTo>
                  <a:cubicBezTo>
                    <a:pt x="8988" y="61776"/>
                    <a:pt x="8988" y="61776"/>
                    <a:pt x="8988" y="61776"/>
                  </a:cubicBezTo>
                  <a:cubicBezTo>
                    <a:pt x="9213" y="61776"/>
                    <a:pt x="9213" y="61776"/>
                    <a:pt x="9213" y="61776"/>
                  </a:cubicBezTo>
                  <a:cubicBezTo>
                    <a:pt x="9213" y="61776"/>
                    <a:pt x="9438" y="62050"/>
                    <a:pt x="9438" y="62050"/>
                  </a:cubicBezTo>
                  <a:cubicBezTo>
                    <a:pt x="9662" y="62323"/>
                    <a:pt x="9887" y="62050"/>
                    <a:pt x="9887" y="62050"/>
                  </a:cubicBezTo>
                  <a:cubicBezTo>
                    <a:pt x="9887" y="62323"/>
                    <a:pt x="10337" y="62323"/>
                    <a:pt x="10337" y="62323"/>
                  </a:cubicBezTo>
                  <a:cubicBezTo>
                    <a:pt x="10337" y="62323"/>
                    <a:pt x="10561" y="62050"/>
                    <a:pt x="10786" y="62050"/>
                  </a:cubicBezTo>
                  <a:cubicBezTo>
                    <a:pt x="10786" y="62050"/>
                    <a:pt x="11011" y="62050"/>
                    <a:pt x="11011" y="62050"/>
                  </a:cubicBezTo>
                  <a:cubicBezTo>
                    <a:pt x="11235" y="61776"/>
                    <a:pt x="11235" y="61776"/>
                    <a:pt x="11235" y="61776"/>
                  </a:cubicBezTo>
                  <a:cubicBezTo>
                    <a:pt x="11235" y="61230"/>
                    <a:pt x="11235" y="61230"/>
                    <a:pt x="11235" y="61230"/>
                  </a:cubicBezTo>
                  <a:cubicBezTo>
                    <a:pt x="11460" y="61230"/>
                    <a:pt x="11460" y="61230"/>
                    <a:pt x="11460" y="61230"/>
                  </a:cubicBezTo>
                  <a:cubicBezTo>
                    <a:pt x="11460" y="60956"/>
                    <a:pt x="11460" y="60956"/>
                    <a:pt x="11460" y="60956"/>
                  </a:cubicBezTo>
                  <a:cubicBezTo>
                    <a:pt x="11685" y="60410"/>
                    <a:pt x="11685" y="60410"/>
                    <a:pt x="11685" y="60410"/>
                  </a:cubicBezTo>
                  <a:cubicBezTo>
                    <a:pt x="11685" y="60136"/>
                    <a:pt x="11685" y="60136"/>
                    <a:pt x="11685" y="60136"/>
                  </a:cubicBezTo>
                  <a:cubicBezTo>
                    <a:pt x="12134" y="60136"/>
                    <a:pt x="12134" y="60136"/>
                    <a:pt x="12134" y="60136"/>
                  </a:cubicBezTo>
                  <a:cubicBezTo>
                    <a:pt x="12359" y="59863"/>
                    <a:pt x="12359" y="59863"/>
                    <a:pt x="12359" y="59863"/>
                  </a:cubicBezTo>
                  <a:cubicBezTo>
                    <a:pt x="12584" y="59316"/>
                    <a:pt x="12584" y="59316"/>
                    <a:pt x="12584" y="59316"/>
                  </a:cubicBezTo>
                  <a:cubicBezTo>
                    <a:pt x="12808" y="58769"/>
                    <a:pt x="12808" y="58769"/>
                    <a:pt x="12808" y="58769"/>
                  </a:cubicBezTo>
                  <a:cubicBezTo>
                    <a:pt x="12808" y="58769"/>
                    <a:pt x="13033" y="58223"/>
                    <a:pt x="13033" y="58223"/>
                  </a:cubicBezTo>
                  <a:cubicBezTo>
                    <a:pt x="13033" y="58223"/>
                    <a:pt x="13258" y="57676"/>
                    <a:pt x="13258" y="57676"/>
                  </a:cubicBezTo>
                  <a:cubicBezTo>
                    <a:pt x="13033" y="56856"/>
                    <a:pt x="13033" y="56856"/>
                    <a:pt x="13033" y="56856"/>
                  </a:cubicBezTo>
                  <a:cubicBezTo>
                    <a:pt x="12808" y="56309"/>
                    <a:pt x="12808" y="56309"/>
                    <a:pt x="12808" y="56309"/>
                  </a:cubicBezTo>
                  <a:cubicBezTo>
                    <a:pt x="12584" y="55763"/>
                    <a:pt x="12584" y="55763"/>
                    <a:pt x="12584" y="55763"/>
                  </a:cubicBezTo>
                  <a:cubicBezTo>
                    <a:pt x="12584" y="55763"/>
                    <a:pt x="12584" y="55489"/>
                    <a:pt x="12359" y="55489"/>
                  </a:cubicBezTo>
                  <a:cubicBezTo>
                    <a:pt x="12359" y="55489"/>
                    <a:pt x="12359" y="55216"/>
                    <a:pt x="12359" y="55216"/>
                  </a:cubicBezTo>
                  <a:cubicBezTo>
                    <a:pt x="12359" y="54669"/>
                    <a:pt x="12359" y="54669"/>
                    <a:pt x="12359" y="54669"/>
                  </a:cubicBezTo>
                  <a:cubicBezTo>
                    <a:pt x="12584" y="54396"/>
                    <a:pt x="12584" y="54396"/>
                    <a:pt x="12584" y="54396"/>
                  </a:cubicBezTo>
                  <a:cubicBezTo>
                    <a:pt x="12808" y="54396"/>
                    <a:pt x="12808" y="54396"/>
                    <a:pt x="12808" y="54396"/>
                  </a:cubicBezTo>
                  <a:cubicBezTo>
                    <a:pt x="13258" y="53849"/>
                    <a:pt x="13258" y="53849"/>
                    <a:pt x="13258" y="53849"/>
                  </a:cubicBezTo>
                  <a:cubicBezTo>
                    <a:pt x="13483" y="53849"/>
                    <a:pt x="13483" y="53849"/>
                    <a:pt x="13483" y="53849"/>
                  </a:cubicBezTo>
                  <a:cubicBezTo>
                    <a:pt x="13932" y="53849"/>
                    <a:pt x="13932" y="53849"/>
                    <a:pt x="13932" y="53849"/>
                  </a:cubicBezTo>
                  <a:cubicBezTo>
                    <a:pt x="14382" y="53302"/>
                    <a:pt x="14382" y="53302"/>
                    <a:pt x="14382" y="53302"/>
                  </a:cubicBezTo>
                  <a:cubicBezTo>
                    <a:pt x="14606" y="53302"/>
                    <a:pt x="14606" y="53302"/>
                    <a:pt x="14606" y="53302"/>
                  </a:cubicBezTo>
                  <a:cubicBezTo>
                    <a:pt x="14831" y="53029"/>
                    <a:pt x="14831" y="53029"/>
                    <a:pt x="14831" y="53029"/>
                  </a:cubicBezTo>
                  <a:cubicBezTo>
                    <a:pt x="15056" y="52482"/>
                    <a:pt x="15056" y="52482"/>
                    <a:pt x="15056" y="52482"/>
                  </a:cubicBezTo>
                  <a:cubicBezTo>
                    <a:pt x="14831" y="51936"/>
                    <a:pt x="14831" y="51936"/>
                    <a:pt x="14831" y="51936"/>
                  </a:cubicBezTo>
                  <a:cubicBezTo>
                    <a:pt x="14606" y="51662"/>
                    <a:pt x="14606" y="51662"/>
                    <a:pt x="14606" y="51662"/>
                  </a:cubicBezTo>
                  <a:cubicBezTo>
                    <a:pt x="14831" y="50842"/>
                    <a:pt x="14831" y="50842"/>
                    <a:pt x="14831" y="50842"/>
                  </a:cubicBezTo>
                  <a:cubicBezTo>
                    <a:pt x="15280" y="50569"/>
                    <a:pt x="15280" y="50569"/>
                    <a:pt x="15280" y="50569"/>
                  </a:cubicBezTo>
                  <a:cubicBezTo>
                    <a:pt x="15280" y="49749"/>
                    <a:pt x="15280" y="49749"/>
                    <a:pt x="15280" y="49749"/>
                  </a:cubicBezTo>
                  <a:cubicBezTo>
                    <a:pt x="15056" y="49476"/>
                    <a:pt x="15056" y="49476"/>
                    <a:pt x="15056" y="49476"/>
                  </a:cubicBezTo>
                  <a:cubicBezTo>
                    <a:pt x="15280" y="48929"/>
                    <a:pt x="15280" y="48929"/>
                    <a:pt x="15280" y="48929"/>
                  </a:cubicBezTo>
                  <a:cubicBezTo>
                    <a:pt x="15505" y="48656"/>
                    <a:pt x="15505" y="48656"/>
                    <a:pt x="15505" y="48656"/>
                  </a:cubicBezTo>
                  <a:cubicBezTo>
                    <a:pt x="15505" y="48656"/>
                    <a:pt x="15730" y="48109"/>
                    <a:pt x="15730" y="47835"/>
                  </a:cubicBezTo>
                  <a:cubicBezTo>
                    <a:pt x="15955" y="47835"/>
                    <a:pt x="15955" y="47015"/>
                    <a:pt x="15955" y="47015"/>
                  </a:cubicBezTo>
                  <a:cubicBezTo>
                    <a:pt x="15730" y="46469"/>
                    <a:pt x="15730" y="46469"/>
                    <a:pt x="15730" y="46469"/>
                  </a:cubicBezTo>
                  <a:cubicBezTo>
                    <a:pt x="15730" y="46195"/>
                    <a:pt x="15730" y="46195"/>
                    <a:pt x="15730" y="46195"/>
                  </a:cubicBezTo>
                  <a:cubicBezTo>
                    <a:pt x="15730" y="46195"/>
                    <a:pt x="16179" y="45922"/>
                    <a:pt x="16179" y="45922"/>
                  </a:cubicBezTo>
                  <a:cubicBezTo>
                    <a:pt x="16404" y="45922"/>
                    <a:pt x="16404" y="45102"/>
                    <a:pt x="16404" y="45102"/>
                  </a:cubicBezTo>
                  <a:cubicBezTo>
                    <a:pt x="15955" y="44829"/>
                    <a:pt x="15955" y="44829"/>
                    <a:pt x="15955" y="44829"/>
                  </a:cubicBezTo>
                  <a:cubicBezTo>
                    <a:pt x="15955" y="44829"/>
                    <a:pt x="15955" y="44282"/>
                    <a:pt x="15955" y="44009"/>
                  </a:cubicBezTo>
                  <a:cubicBezTo>
                    <a:pt x="15955" y="44009"/>
                    <a:pt x="15955" y="43462"/>
                    <a:pt x="15955" y="43462"/>
                  </a:cubicBezTo>
                  <a:cubicBezTo>
                    <a:pt x="15730" y="43462"/>
                    <a:pt x="15730" y="43462"/>
                    <a:pt x="15730" y="43462"/>
                  </a:cubicBezTo>
                  <a:cubicBezTo>
                    <a:pt x="15730" y="42915"/>
                    <a:pt x="15730" y="42915"/>
                    <a:pt x="15730" y="42915"/>
                  </a:cubicBezTo>
                  <a:cubicBezTo>
                    <a:pt x="15955" y="42642"/>
                    <a:pt x="15955" y="42642"/>
                    <a:pt x="15955" y="42642"/>
                  </a:cubicBezTo>
                  <a:cubicBezTo>
                    <a:pt x="16404" y="42915"/>
                    <a:pt x="16404" y="42915"/>
                    <a:pt x="16404" y="42915"/>
                  </a:cubicBezTo>
                  <a:cubicBezTo>
                    <a:pt x="16404" y="42915"/>
                    <a:pt x="16629" y="42642"/>
                    <a:pt x="16853" y="42642"/>
                  </a:cubicBezTo>
                  <a:cubicBezTo>
                    <a:pt x="16853" y="42369"/>
                    <a:pt x="17303" y="42369"/>
                    <a:pt x="17303" y="42369"/>
                  </a:cubicBezTo>
                  <a:cubicBezTo>
                    <a:pt x="17528" y="41548"/>
                    <a:pt x="17528" y="41548"/>
                    <a:pt x="17528" y="41548"/>
                  </a:cubicBezTo>
                  <a:cubicBezTo>
                    <a:pt x="18426" y="41002"/>
                    <a:pt x="18426" y="41002"/>
                    <a:pt x="18426" y="41002"/>
                  </a:cubicBezTo>
                  <a:cubicBezTo>
                    <a:pt x="18426" y="40728"/>
                    <a:pt x="18426" y="40728"/>
                    <a:pt x="18426" y="40728"/>
                  </a:cubicBezTo>
                  <a:cubicBezTo>
                    <a:pt x="19101" y="40455"/>
                    <a:pt x="19101" y="40455"/>
                    <a:pt x="19101" y="40455"/>
                  </a:cubicBezTo>
                  <a:cubicBezTo>
                    <a:pt x="19550" y="40728"/>
                    <a:pt x="19550" y="40728"/>
                    <a:pt x="19550" y="40728"/>
                  </a:cubicBezTo>
                  <a:cubicBezTo>
                    <a:pt x="20000" y="40182"/>
                    <a:pt x="20000" y="40182"/>
                    <a:pt x="20000" y="40182"/>
                  </a:cubicBezTo>
                  <a:cubicBezTo>
                    <a:pt x="20224" y="40182"/>
                    <a:pt x="20224" y="40182"/>
                    <a:pt x="20224" y="40182"/>
                  </a:cubicBezTo>
                  <a:cubicBezTo>
                    <a:pt x="20674" y="39908"/>
                    <a:pt x="20674" y="39908"/>
                    <a:pt x="20674" y="39908"/>
                  </a:cubicBezTo>
                  <a:cubicBezTo>
                    <a:pt x="21123" y="39635"/>
                    <a:pt x="21123" y="39635"/>
                    <a:pt x="21123" y="39635"/>
                  </a:cubicBezTo>
                  <a:cubicBezTo>
                    <a:pt x="21797" y="38815"/>
                    <a:pt x="21797" y="38815"/>
                    <a:pt x="21797" y="38815"/>
                  </a:cubicBezTo>
                  <a:cubicBezTo>
                    <a:pt x="22022" y="38815"/>
                    <a:pt x="22022" y="38815"/>
                    <a:pt x="22022" y="38815"/>
                  </a:cubicBezTo>
                  <a:cubicBezTo>
                    <a:pt x="22022" y="38815"/>
                    <a:pt x="22471" y="38542"/>
                    <a:pt x="22471" y="38542"/>
                  </a:cubicBezTo>
                  <a:cubicBezTo>
                    <a:pt x="22471" y="38542"/>
                    <a:pt x="22696" y="37995"/>
                    <a:pt x="22696" y="37995"/>
                  </a:cubicBezTo>
                  <a:cubicBezTo>
                    <a:pt x="23146" y="37722"/>
                    <a:pt x="23146" y="37722"/>
                    <a:pt x="23146" y="37722"/>
                  </a:cubicBezTo>
                  <a:cubicBezTo>
                    <a:pt x="23595" y="36902"/>
                    <a:pt x="23595" y="36902"/>
                    <a:pt x="23595" y="36902"/>
                  </a:cubicBezTo>
                  <a:cubicBezTo>
                    <a:pt x="24044" y="36355"/>
                    <a:pt x="24044" y="36355"/>
                    <a:pt x="24044" y="36355"/>
                  </a:cubicBezTo>
                  <a:cubicBezTo>
                    <a:pt x="23595" y="35535"/>
                    <a:pt x="23595" y="35535"/>
                    <a:pt x="23595" y="35535"/>
                  </a:cubicBezTo>
                  <a:cubicBezTo>
                    <a:pt x="23595" y="35535"/>
                    <a:pt x="23146" y="34988"/>
                    <a:pt x="22921" y="34988"/>
                  </a:cubicBezTo>
                  <a:cubicBezTo>
                    <a:pt x="22921" y="34715"/>
                    <a:pt x="22471" y="34441"/>
                    <a:pt x="22471" y="34441"/>
                  </a:cubicBezTo>
                  <a:cubicBezTo>
                    <a:pt x="22471" y="34441"/>
                    <a:pt x="21797" y="34168"/>
                    <a:pt x="21797" y="34168"/>
                  </a:cubicBezTo>
                  <a:cubicBezTo>
                    <a:pt x="21797" y="34168"/>
                    <a:pt x="21348" y="34441"/>
                    <a:pt x="21348" y="34441"/>
                  </a:cubicBezTo>
                  <a:cubicBezTo>
                    <a:pt x="21123" y="34168"/>
                    <a:pt x="21123" y="34168"/>
                    <a:pt x="21123" y="34168"/>
                  </a:cubicBezTo>
                  <a:cubicBezTo>
                    <a:pt x="21123" y="34168"/>
                    <a:pt x="20898" y="33621"/>
                    <a:pt x="21123" y="33621"/>
                  </a:cubicBezTo>
                  <a:cubicBezTo>
                    <a:pt x="21123" y="33621"/>
                    <a:pt x="21123" y="33348"/>
                    <a:pt x="21123" y="33348"/>
                  </a:cubicBezTo>
                  <a:cubicBezTo>
                    <a:pt x="21123" y="33075"/>
                    <a:pt x="21123" y="33075"/>
                    <a:pt x="21123" y="33075"/>
                  </a:cubicBezTo>
                  <a:cubicBezTo>
                    <a:pt x="21123" y="32801"/>
                    <a:pt x="21123" y="32801"/>
                    <a:pt x="21123" y="32801"/>
                  </a:cubicBezTo>
                  <a:cubicBezTo>
                    <a:pt x="21348" y="32528"/>
                    <a:pt x="21348" y="32528"/>
                    <a:pt x="21348" y="32528"/>
                  </a:cubicBezTo>
                  <a:cubicBezTo>
                    <a:pt x="21348" y="32528"/>
                    <a:pt x="21573" y="32255"/>
                    <a:pt x="21573" y="31981"/>
                  </a:cubicBezTo>
                  <a:cubicBezTo>
                    <a:pt x="21573" y="31981"/>
                    <a:pt x="21797" y="31435"/>
                    <a:pt x="21797" y="31435"/>
                  </a:cubicBezTo>
                  <a:cubicBezTo>
                    <a:pt x="21797" y="31435"/>
                    <a:pt x="21573" y="31161"/>
                    <a:pt x="21573" y="30888"/>
                  </a:cubicBezTo>
                  <a:cubicBezTo>
                    <a:pt x="21348" y="30888"/>
                    <a:pt x="21348" y="30888"/>
                    <a:pt x="21573" y="30615"/>
                  </a:cubicBezTo>
                  <a:cubicBezTo>
                    <a:pt x="21573" y="30615"/>
                    <a:pt x="21573" y="30341"/>
                    <a:pt x="21573" y="30341"/>
                  </a:cubicBezTo>
                  <a:cubicBezTo>
                    <a:pt x="21573" y="30341"/>
                    <a:pt x="21573" y="29794"/>
                    <a:pt x="21348" y="29794"/>
                  </a:cubicBezTo>
                  <a:cubicBezTo>
                    <a:pt x="21348" y="29794"/>
                    <a:pt x="20898" y="30068"/>
                    <a:pt x="20898" y="30068"/>
                  </a:cubicBezTo>
                  <a:cubicBezTo>
                    <a:pt x="20898" y="30068"/>
                    <a:pt x="20224" y="29794"/>
                    <a:pt x="20224" y="29794"/>
                  </a:cubicBezTo>
                  <a:cubicBezTo>
                    <a:pt x="20224" y="29794"/>
                    <a:pt x="20000" y="29521"/>
                    <a:pt x="20000" y="29521"/>
                  </a:cubicBezTo>
                  <a:cubicBezTo>
                    <a:pt x="20000" y="29521"/>
                    <a:pt x="20000" y="28974"/>
                    <a:pt x="19775" y="28974"/>
                  </a:cubicBezTo>
                  <a:cubicBezTo>
                    <a:pt x="19550" y="28701"/>
                    <a:pt x="19550" y="28974"/>
                    <a:pt x="19550" y="28974"/>
                  </a:cubicBezTo>
                  <a:cubicBezTo>
                    <a:pt x="19325" y="29521"/>
                    <a:pt x="19325" y="29521"/>
                    <a:pt x="19325" y="29521"/>
                  </a:cubicBezTo>
                  <a:cubicBezTo>
                    <a:pt x="19325" y="29521"/>
                    <a:pt x="18876" y="29521"/>
                    <a:pt x="18651" y="29248"/>
                  </a:cubicBezTo>
                  <a:cubicBezTo>
                    <a:pt x="18651" y="29248"/>
                    <a:pt x="18426" y="29248"/>
                    <a:pt x="18426" y="29248"/>
                  </a:cubicBezTo>
                  <a:cubicBezTo>
                    <a:pt x="18202" y="29248"/>
                    <a:pt x="18202" y="28974"/>
                    <a:pt x="18202" y="28701"/>
                  </a:cubicBezTo>
                  <a:cubicBezTo>
                    <a:pt x="17977" y="28428"/>
                    <a:pt x="17977" y="28701"/>
                    <a:pt x="17752" y="28701"/>
                  </a:cubicBezTo>
                  <a:cubicBezTo>
                    <a:pt x="17752" y="28701"/>
                    <a:pt x="17303" y="28701"/>
                    <a:pt x="17303" y="28701"/>
                  </a:cubicBezTo>
                  <a:cubicBezTo>
                    <a:pt x="17303" y="28701"/>
                    <a:pt x="16853" y="28154"/>
                    <a:pt x="16853" y="28154"/>
                  </a:cubicBezTo>
                  <a:cubicBezTo>
                    <a:pt x="16853" y="27881"/>
                    <a:pt x="16629" y="27881"/>
                    <a:pt x="16629" y="27881"/>
                  </a:cubicBezTo>
                  <a:cubicBezTo>
                    <a:pt x="16629" y="27881"/>
                    <a:pt x="16179" y="28154"/>
                    <a:pt x="16179" y="28154"/>
                  </a:cubicBezTo>
                  <a:cubicBezTo>
                    <a:pt x="16179" y="28428"/>
                    <a:pt x="16179" y="28428"/>
                    <a:pt x="16179" y="28428"/>
                  </a:cubicBezTo>
                  <a:cubicBezTo>
                    <a:pt x="15955" y="29248"/>
                    <a:pt x="15955" y="29248"/>
                    <a:pt x="15955" y="29248"/>
                  </a:cubicBezTo>
                  <a:cubicBezTo>
                    <a:pt x="15280" y="29794"/>
                    <a:pt x="15280" y="29794"/>
                    <a:pt x="15280" y="29794"/>
                  </a:cubicBezTo>
                  <a:cubicBezTo>
                    <a:pt x="15280" y="29794"/>
                    <a:pt x="14606" y="29794"/>
                    <a:pt x="14382" y="29521"/>
                  </a:cubicBezTo>
                  <a:cubicBezTo>
                    <a:pt x="14382" y="29521"/>
                    <a:pt x="14382" y="29521"/>
                    <a:pt x="14157" y="29521"/>
                  </a:cubicBezTo>
                  <a:cubicBezTo>
                    <a:pt x="13932" y="29521"/>
                    <a:pt x="13932" y="29521"/>
                    <a:pt x="13932" y="29521"/>
                  </a:cubicBezTo>
                  <a:cubicBezTo>
                    <a:pt x="13932" y="29521"/>
                    <a:pt x="13483" y="29794"/>
                    <a:pt x="13483" y="29794"/>
                  </a:cubicBezTo>
                  <a:cubicBezTo>
                    <a:pt x="13483" y="29794"/>
                    <a:pt x="13258" y="29248"/>
                    <a:pt x="13258" y="29248"/>
                  </a:cubicBezTo>
                  <a:cubicBezTo>
                    <a:pt x="13258" y="29248"/>
                    <a:pt x="12808" y="28974"/>
                    <a:pt x="12808" y="28701"/>
                  </a:cubicBezTo>
                  <a:cubicBezTo>
                    <a:pt x="12808" y="28701"/>
                    <a:pt x="12808" y="28974"/>
                    <a:pt x="12808" y="28974"/>
                  </a:cubicBezTo>
                  <a:cubicBezTo>
                    <a:pt x="12808" y="28974"/>
                    <a:pt x="12584" y="29248"/>
                    <a:pt x="12359" y="29248"/>
                  </a:cubicBezTo>
                  <a:cubicBezTo>
                    <a:pt x="12359" y="29248"/>
                    <a:pt x="12134" y="29521"/>
                    <a:pt x="12134" y="29521"/>
                  </a:cubicBezTo>
                  <a:cubicBezTo>
                    <a:pt x="11910" y="29521"/>
                    <a:pt x="12134" y="28974"/>
                    <a:pt x="12134" y="28974"/>
                  </a:cubicBezTo>
                  <a:cubicBezTo>
                    <a:pt x="12359" y="28428"/>
                    <a:pt x="12359" y="28428"/>
                    <a:pt x="12359" y="28428"/>
                  </a:cubicBezTo>
                  <a:cubicBezTo>
                    <a:pt x="12359" y="28428"/>
                    <a:pt x="11685" y="28154"/>
                    <a:pt x="11685" y="27881"/>
                  </a:cubicBezTo>
                  <a:cubicBezTo>
                    <a:pt x="11460" y="27881"/>
                    <a:pt x="11235" y="27608"/>
                    <a:pt x="11235" y="27608"/>
                  </a:cubicBezTo>
                  <a:cubicBezTo>
                    <a:pt x="11235" y="27608"/>
                    <a:pt x="10786" y="27608"/>
                    <a:pt x="10786" y="27608"/>
                  </a:cubicBezTo>
                  <a:cubicBezTo>
                    <a:pt x="10337" y="27608"/>
                    <a:pt x="10337" y="27608"/>
                    <a:pt x="10337" y="27608"/>
                  </a:cubicBezTo>
                  <a:cubicBezTo>
                    <a:pt x="10337" y="27608"/>
                    <a:pt x="10112" y="27608"/>
                    <a:pt x="9887" y="27881"/>
                  </a:cubicBezTo>
                  <a:cubicBezTo>
                    <a:pt x="9887" y="27881"/>
                    <a:pt x="9662" y="28154"/>
                    <a:pt x="9438" y="27881"/>
                  </a:cubicBezTo>
                  <a:cubicBezTo>
                    <a:pt x="9438" y="27881"/>
                    <a:pt x="9662" y="27334"/>
                    <a:pt x="9662" y="27334"/>
                  </a:cubicBezTo>
                  <a:cubicBezTo>
                    <a:pt x="9662" y="27334"/>
                    <a:pt x="9662" y="26788"/>
                    <a:pt x="9662" y="26788"/>
                  </a:cubicBezTo>
                  <a:cubicBezTo>
                    <a:pt x="9438" y="26514"/>
                    <a:pt x="9438" y="27061"/>
                    <a:pt x="9438" y="27061"/>
                  </a:cubicBezTo>
                  <a:cubicBezTo>
                    <a:pt x="9438" y="27061"/>
                    <a:pt x="8988" y="27334"/>
                    <a:pt x="8764" y="27608"/>
                  </a:cubicBezTo>
                  <a:cubicBezTo>
                    <a:pt x="8764" y="27608"/>
                    <a:pt x="8539" y="27608"/>
                    <a:pt x="8539" y="27608"/>
                  </a:cubicBezTo>
                  <a:cubicBezTo>
                    <a:pt x="8314" y="27608"/>
                    <a:pt x="8089" y="27881"/>
                    <a:pt x="7640" y="27881"/>
                  </a:cubicBezTo>
                  <a:cubicBezTo>
                    <a:pt x="7415" y="27881"/>
                    <a:pt x="7191" y="28154"/>
                    <a:pt x="7191" y="27881"/>
                  </a:cubicBezTo>
                  <a:cubicBezTo>
                    <a:pt x="6966" y="27881"/>
                    <a:pt x="6966" y="27608"/>
                    <a:pt x="6966" y="27608"/>
                  </a:cubicBezTo>
                  <a:cubicBezTo>
                    <a:pt x="6966" y="27061"/>
                    <a:pt x="6966" y="27061"/>
                    <a:pt x="6966" y="27061"/>
                  </a:cubicBezTo>
                  <a:cubicBezTo>
                    <a:pt x="6966" y="27061"/>
                    <a:pt x="6741" y="26788"/>
                    <a:pt x="6741" y="26514"/>
                  </a:cubicBezTo>
                  <a:cubicBezTo>
                    <a:pt x="6516" y="26241"/>
                    <a:pt x="6741" y="26241"/>
                    <a:pt x="6741" y="25968"/>
                  </a:cubicBezTo>
                  <a:cubicBezTo>
                    <a:pt x="6741" y="25968"/>
                    <a:pt x="7191" y="25694"/>
                    <a:pt x="7191" y="25694"/>
                  </a:cubicBezTo>
                  <a:cubicBezTo>
                    <a:pt x="7191" y="25421"/>
                    <a:pt x="7415" y="25421"/>
                    <a:pt x="7415" y="25421"/>
                  </a:cubicBezTo>
                  <a:cubicBezTo>
                    <a:pt x="8089" y="25148"/>
                    <a:pt x="8089" y="25148"/>
                    <a:pt x="8089" y="25148"/>
                  </a:cubicBezTo>
                  <a:cubicBezTo>
                    <a:pt x="8089" y="25148"/>
                    <a:pt x="8089" y="24328"/>
                    <a:pt x="8089" y="24054"/>
                  </a:cubicBezTo>
                  <a:cubicBezTo>
                    <a:pt x="8089" y="24054"/>
                    <a:pt x="8089" y="24054"/>
                    <a:pt x="7865" y="24054"/>
                  </a:cubicBezTo>
                  <a:cubicBezTo>
                    <a:pt x="7640" y="24054"/>
                    <a:pt x="7640" y="23781"/>
                    <a:pt x="7640" y="23781"/>
                  </a:cubicBezTo>
                  <a:cubicBezTo>
                    <a:pt x="7640" y="23781"/>
                    <a:pt x="7640" y="23234"/>
                    <a:pt x="7640" y="23234"/>
                  </a:cubicBezTo>
                  <a:cubicBezTo>
                    <a:pt x="7415" y="22687"/>
                    <a:pt x="7415" y="22687"/>
                    <a:pt x="7415" y="22687"/>
                  </a:cubicBezTo>
                  <a:cubicBezTo>
                    <a:pt x="6516" y="22961"/>
                    <a:pt x="6516" y="22961"/>
                    <a:pt x="6516" y="22961"/>
                  </a:cubicBezTo>
                  <a:cubicBezTo>
                    <a:pt x="6516" y="22961"/>
                    <a:pt x="6067" y="23234"/>
                    <a:pt x="5842" y="23234"/>
                  </a:cubicBezTo>
                  <a:cubicBezTo>
                    <a:pt x="5842" y="23234"/>
                    <a:pt x="5393" y="23234"/>
                    <a:pt x="5393" y="23234"/>
                  </a:cubicBezTo>
                  <a:cubicBezTo>
                    <a:pt x="5168" y="23234"/>
                    <a:pt x="4943" y="22961"/>
                    <a:pt x="4943" y="22961"/>
                  </a:cubicBezTo>
                  <a:cubicBezTo>
                    <a:pt x="4943" y="22961"/>
                    <a:pt x="4044" y="23234"/>
                    <a:pt x="4044" y="23234"/>
                  </a:cubicBezTo>
                  <a:cubicBezTo>
                    <a:pt x="4044" y="23234"/>
                    <a:pt x="3820" y="23234"/>
                    <a:pt x="3820" y="23234"/>
                  </a:cubicBezTo>
                  <a:cubicBezTo>
                    <a:pt x="3370" y="23234"/>
                    <a:pt x="3370" y="23234"/>
                    <a:pt x="3370" y="23234"/>
                  </a:cubicBezTo>
                  <a:cubicBezTo>
                    <a:pt x="2921" y="23507"/>
                    <a:pt x="2921" y="23507"/>
                    <a:pt x="2921" y="23507"/>
                  </a:cubicBezTo>
                  <a:cubicBezTo>
                    <a:pt x="2696" y="23781"/>
                    <a:pt x="2696" y="23781"/>
                    <a:pt x="2696" y="23781"/>
                  </a:cubicBezTo>
                  <a:cubicBezTo>
                    <a:pt x="2696" y="23781"/>
                    <a:pt x="2471" y="24054"/>
                    <a:pt x="2471" y="24054"/>
                  </a:cubicBezTo>
                  <a:cubicBezTo>
                    <a:pt x="2247" y="24054"/>
                    <a:pt x="2022" y="24054"/>
                    <a:pt x="1797" y="24054"/>
                  </a:cubicBezTo>
                  <a:cubicBezTo>
                    <a:pt x="1797" y="24054"/>
                    <a:pt x="1573" y="24328"/>
                    <a:pt x="1573" y="24328"/>
                  </a:cubicBezTo>
                  <a:cubicBezTo>
                    <a:pt x="1573" y="24328"/>
                    <a:pt x="1123" y="24601"/>
                    <a:pt x="898" y="24874"/>
                  </a:cubicBezTo>
                  <a:cubicBezTo>
                    <a:pt x="674" y="23507"/>
                    <a:pt x="674" y="23507"/>
                    <a:pt x="674" y="23507"/>
                  </a:cubicBezTo>
                  <a:cubicBezTo>
                    <a:pt x="1348" y="21047"/>
                    <a:pt x="1348" y="21047"/>
                    <a:pt x="1348" y="21047"/>
                  </a:cubicBezTo>
                  <a:cubicBezTo>
                    <a:pt x="2471" y="19954"/>
                    <a:pt x="2471" y="19954"/>
                    <a:pt x="2471" y="19954"/>
                  </a:cubicBezTo>
                  <a:cubicBezTo>
                    <a:pt x="2921" y="17767"/>
                    <a:pt x="2921" y="17767"/>
                    <a:pt x="2921" y="17767"/>
                  </a:cubicBezTo>
                  <a:cubicBezTo>
                    <a:pt x="2247" y="16947"/>
                    <a:pt x="2247" y="16947"/>
                    <a:pt x="2247" y="16947"/>
                  </a:cubicBezTo>
                  <a:cubicBezTo>
                    <a:pt x="2247" y="16127"/>
                    <a:pt x="4269" y="14487"/>
                    <a:pt x="4044" y="13667"/>
                  </a:cubicBezTo>
                  <a:cubicBezTo>
                    <a:pt x="3820" y="12847"/>
                    <a:pt x="1348" y="15307"/>
                    <a:pt x="1123" y="14487"/>
                  </a:cubicBezTo>
                  <a:cubicBezTo>
                    <a:pt x="898" y="12847"/>
                    <a:pt x="1573" y="13120"/>
                    <a:pt x="2696" y="11753"/>
                  </a:cubicBezTo>
                  <a:cubicBezTo>
                    <a:pt x="1348" y="11207"/>
                    <a:pt x="1348" y="11207"/>
                    <a:pt x="1348" y="11207"/>
                  </a:cubicBezTo>
                  <a:cubicBezTo>
                    <a:pt x="1348" y="9567"/>
                    <a:pt x="1348" y="9567"/>
                    <a:pt x="1348" y="9567"/>
                  </a:cubicBezTo>
                  <a:cubicBezTo>
                    <a:pt x="449" y="9020"/>
                    <a:pt x="449" y="9020"/>
                    <a:pt x="449" y="9020"/>
                  </a:cubicBezTo>
                  <a:cubicBezTo>
                    <a:pt x="449" y="9020"/>
                    <a:pt x="674" y="8200"/>
                    <a:pt x="674" y="7380"/>
                  </a:cubicBezTo>
                  <a:cubicBezTo>
                    <a:pt x="674" y="6560"/>
                    <a:pt x="1348" y="6287"/>
                    <a:pt x="1348" y="6287"/>
                  </a:cubicBezTo>
                  <a:cubicBezTo>
                    <a:pt x="2022" y="6013"/>
                    <a:pt x="2471" y="5466"/>
                    <a:pt x="3146" y="4920"/>
                  </a:cubicBezTo>
                  <a:cubicBezTo>
                    <a:pt x="3820" y="3826"/>
                    <a:pt x="4494" y="4373"/>
                    <a:pt x="4943" y="4100"/>
                  </a:cubicBezTo>
                  <a:cubicBezTo>
                    <a:pt x="5617" y="3553"/>
                    <a:pt x="5617" y="4100"/>
                    <a:pt x="7865" y="4646"/>
                  </a:cubicBezTo>
                  <a:cubicBezTo>
                    <a:pt x="8314" y="4373"/>
                    <a:pt x="9213" y="4373"/>
                    <a:pt x="9438" y="3826"/>
                  </a:cubicBezTo>
                  <a:cubicBezTo>
                    <a:pt x="9887" y="3280"/>
                    <a:pt x="10561" y="3553"/>
                    <a:pt x="10561" y="2460"/>
                  </a:cubicBezTo>
                  <a:cubicBezTo>
                    <a:pt x="10786" y="820"/>
                    <a:pt x="13258" y="1913"/>
                    <a:pt x="13258" y="1366"/>
                  </a:cubicBezTo>
                  <a:cubicBezTo>
                    <a:pt x="13707" y="1366"/>
                    <a:pt x="14157" y="0"/>
                    <a:pt x="15280" y="0"/>
                  </a:cubicBezTo>
                  <a:cubicBezTo>
                    <a:pt x="16179" y="273"/>
                    <a:pt x="16404" y="546"/>
                    <a:pt x="17078" y="820"/>
                  </a:cubicBezTo>
                  <a:cubicBezTo>
                    <a:pt x="19550" y="2733"/>
                    <a:pt x="18426" y="3826"/>
                    <a:pt x="21348" y="4920"/>
                  </a:cubicBezTo>
                  <a:cubicBezTo>
                    <a:pt x="23820" y="5740"/>
                    <a:pt x="26741" y="6560"/>
                    <a:pt x="29213" y="7107"/>
                  </a:cubicBezTo>
                  <a:cubicBezTo>
                    <a:pt x="31460" y="7380"/>
                    <a:pt x="33707" y="8473"/>
                    <a:pt x="35955" y="9567"/>
                  </a:cubicBezTo>
                  <a:cubicBezTo>
                    <a:pt x="35955" y="9567"/>
                    <a:pt x="44269" y="14214"/>
                    <a:pt x="44494" y="14487"/>
                  </a:cubicBezTo>
                  <a:cubicBezTo>
                    <a:pt x="44719" y="14487"/>
                    <a:pt x="49438" y="13394"/>
                    <a:pt x="49662" y="13394"/>
                  </a:cubicBezTo>
                  <a:cubicBezTo>
                    <a:pt x="49887" y="13394"/>
                    <a:pt x="51460" y="13667"/>
                    <a:pt x="52584" y="14487"/>
                  </a:cubicBezTo>
                  <a:cubicBezTo>
                    <a:pt x="53258" y="15307"/>
                    <a:pt x="55505" y="17220"/>
                    <a:pt x="55505" y="17220"/>
                  </a:cubicBezTo>
                  <a:cubicBezTo>
                    <a:pt x="55955" y="17494"/>
                    <a:pt x="58651" y="16947"/>
                    <a:pt x="58651" y="16947"/>
                  </a:cubicBezTo>
                  <a:cubicBezTo>
                    <a:pt x="60449" y="16947"/>
                    <a:pt x="62022" y="19407"/>
                    <a:pt x="62921" y="19681"/>
                  </a:cubicBezTo>
                  <a:cubicBezTo>
                    <a:pt x="64044" y="19954"/>
                    <a:pt x="66741" y="18314"/>
                    <a:pt x="67865" y="19681"/>
                  </a:cubicBezTo>
                  <a:cubicBezTo>
                    <a:pt x="67865" y="19681"/>
                    <a:pt x="70112" y="19954"/>
                    <a:pt x="70337" y="21321"/>
                  </a:cubicBezTo>
                  <a:cubicBezTo>
                    <a:pt x="70786" y="22687"/>
                    <a:pt x="71685" y="24874"/>
                    <a:pt x="71685" y="24874"/>
                  </a:cubicBezTo>
                  <a:cubicBezTo>
                    <a:pt x="74606" y="26241"/>
                    <a:pt x="74606" y="26241"/>
                    <a:pt x="74606" y="26241"/>
                  </a:cubicBezTo>
                  <a:cubicBezTo>
                    <a:pt x="74606" y="26241"/>
                    <a:pt x="76179" y="27881"/>
                    <a:pt x="76404" y="28428"/>
                  </a:cubicBezTo>
                  <a:cubicBezTo>
                    <a:pt x="76629" y="28701"/>
                    <a:pt x="80000" y="30068"/>
                    <a:pt x="80000" y="30068"/>
                  </a:cubicBezTo>
                  <a:cubicBezTo>
                    <a:pt x="82247" y="32528"/>
                    <a:pt x="82247" y="32528"/>
                    <a:pt x="82247" y="32528"/>
                  </a:cubicBezTo>
                  <a:cubicBezTo>
                    <a:pt x="85617" y="32528"/>
                    <a:pt x="85617" y="32528"/>
                    <a:pt x="85617" y="32528"/>
                  </a:cubicBezTo>
                  <a:cubicBezTo>
                    <a:pt x="87865" y="33075"/>
                    <a:pt x="87865" y="33075"/>
                    <a:pt x="87865" y="33075"/>
                  </a:cubicBezTo>
                  <a:cubicBezTo>
                    <a:pt x="88988" y="31435"/>
                    <a:pt x="88988" y="31435"/>
                    <a:pt x="88988" y="31435"/>
                  </a:cubicBezTo>
                  <a:cubicBezTo>
                    <a:pt x="88988" y="31435"/>
                    <a:pt x="94606" y="34715"/>
                    <a:pt x="94831" y="34715"/>
                  </a:cubicBezTo>
                  <a:cubicBezTo>
                    <a:pt x="95056" y="34715"/>
                    <a:pt x="95056" y="35535"/>
                    <a:pt x="95280" y="36355"/>
                  </a:cubicBezTo>
                  <a:cubicBezTo>
                    <a:pt x="95280" y="36628"/>
                    <a:pt x="95280" y="36628"/>
                    <a:pt x="95280" y="36628"/>
                  </a:cubicBezTo>
                  <a:cubicBezTo>
                    <a:pt x="95056" y="36628"/>
                    <a:pt x="95280" y="36628"/>
                    <a:pt x="95280" y="36628"/>
                  </a:cubicBezTo>
                  <a:cubicBezTo>
                    <a:pt x="95280" y="36628"/>
                    <a:pt x="95280" y="36628"/>
                    <a:pt x="95280" y="36628"/>
                  </a:cubicBezTo>
                  <a:cubicBezTo>
                    <a:pt x="95280" y="37175"/>
                    <a:pt x="95280" y="37175"/>
                    <a:pt x="95280" y="37175"/>
                  </a:cubicBezTo>
                  <a:cubicBezTo>
                    <a:pt x="95280" y="37448"/>
                    <a:pt x="95280" y="37448"/>
                    <a:pt x="95280" y="37448"/>
                  </a:cubicBezTo>
                  <a:cubicBezTo>
                    <a:pt x="95056" y="37448"/>
                    <a:pt x="95056" y="37448"/>
                    <a:pt x="95056" y="37448"/>
                  </a:cubicBezTo>
                  <a:cubicBezTo>
                    <a:pt x="95056" y="37448"/>
                    <a:pt x="95056" y="37448"/>
                    <a:pt x="95056" y="37448"/>
                  </a:cubicBezTo>
                  <a:cubicBezTo>
                    <a:pt x="95280" y="37722"/>
                    <a:pt x="95280" y="37722"/>
                    <a:pt x="95280" y="37722"/>
                  </a:cubicBezTo>
                  <a:cubicBezTo>
                    <a:pt x="95280" y="37722"/>
                    <a:pt x="95280" y="37722"/>
                    <a:pt x="95280" y="37722"/>
                  </a:cubicBezTo>
                  <a:cubicBezTo>
                    <a:pt x="95280" y="37722"/>
                    <a:pt x="95280" y="37722"/>
                    <a:pt x="95280" y="37995"/>
                  </a:cubicBezTo>
                  <a:cubicBezTo>
                    <a:pt x="95280" y="37995"/>
                    <a:pt x="95280" y="37995"/>
                    <a:pt x="95280" y="37995"/>
                  </a:cubicBezTo>
                  <a:cubicBezTo>
                    <a:pt x="95280" y="37995"/>
                    <a:pt x="95280" y="37995"/>
                    <a:pt x="95280" y="38268"/>
                  </a:cubicBezTo>
                  <a:cubicBezTo>
                    <a:pt x="95280" y="38268"/>
                    <a:pt x="95280" y="38268"/>
                    <a:pt x="95280" y="38268"/>
                  </a:cubicBezTo>
                  <a:cubicBezTo>
                    <a:pt x="95505" y="38268"/>
                    <a:pt x="95505" y="38268"/>
                    <a:pt x="95505" y="38268"/>
                  </a:cubicBezTo>
                  <a:cubicBezTo>
                    <a:pt x="95505" y="38268"/>
                    <a:pt x="95505" y="38268"/>
                    <a:pt x="95505" y="38268"/>
                  </a:cubicBezTo>
                  <a:cubicBezTo>
                    <a:pt x="95505" y="38268"/>
                    <a:pt x="95730" y="38542"/>
                    <a:pt x="95730" y="38542"/>
                  </a:cubicBezTo>
                  <a:cubicBezTo>
                    <a:pt x="95730" y="38542"/>
                    <a:pt x="95730" y="38542"/>
                    <a:pt x="95955" y="38542"/>
                  </a:cubicBezTo>
                  <a:cubicBezTo>
                    <a:pt x="95955" y="38542"/>
                    <a:pt x="95955" y="38542"/>
                    <a:pt x="96179" y="38542"/>
                  </a:cubicBezTo>
                  <a:cubicBezTo>
                    <a:pt x="96179" y="38542"/>
                    <a:pt x="96179" y="38542"/>
                    <a:pt x="96179" y="38542"/>
                  </a:cubicBezTo>
                  <a:cubicBezTo>
                    <a:pt x="96179" y="38542"/>
                    <a:pt x="96404" y="38542"/>
                    <a:pt x="96404" y="38268"/>
                  </a:cubicBezTo>
                  <a:cubicBezTo>
                    <a:pt x="99325" y="39088"/>
                    <a:pt x="99325" y="39088"/>
                    <a:pt x="99325" y="39088"/>
                  </a:cubicBezTo>
                  <a:cubicBezTo>
                    <a:pt x="100000" y="39362"/>
                    <a:pt x="100000" y="39908"/>
                    <a:pt x="100674" y="40455"/>
                  </a:cubicBezTo>
                  <a:cubicBezTo>
                    <a:pt x="102471" y="39635"/>
                    <a:pt x="102471" y="39635"/>
                    <a:pt x="102471" y="39635"/>
                  </a:cubicBezTo>
                  <a:cubicBezTo>
                    <a:pt x="104719" y="41548"/>
                    <a:pt x="104719" y="41548"/>
                    <a:pt x="104719" y="41548"/>
                  </a:cubicBezTo>
                  <a:cubicBezTo>
                    <a:pt x="106741" y="40728"/>
                    <a:pt x="106741" y="40728"/>
                    <a:pt x="106741" y="40728"/>
                  </a:cubicBezTo>
                  <a:cubicBezTo>
                    <a:pt x="108764" y="40728"/>
                    <a:pt x="108764" y="40728"/>
                    <a:pt x="108764" y="40728"/>
                  </a:cubicBezTo>
                  <a:cubicBezTo>
                    <a:pt x="108764" y="40182"/>
                    <a:pt x="113483" y="40728"/>
                    <a:pt x="111460" y="43462"/>
                  </a:cubicBezTo>
                  <a:close/>
                  <a:moveTo>
                    <a:pt x="113707" y="76810"/>
                  </a:moveTo>
                  <a:cubicBezTo>
                    <a:pt x="113707" y="76810"/>
                    <a:pt x="113707" y="76810"/>
                    <a:pt x="113707" y="76810"/>
                  </a:cubicBezTo>
                  <a:cubicBezTo>
                    <a:pt x="113707" y="78451"/>
                    <a:pt x="115955" y="77904"/>
                    <a:pt x="117078" y="78997"/>
                  </a:cubicBezTo>
                  <a:cubicBezTo>
                    <a:pt x="117528" y="79544"/>
                    <a:pt x="117078" y="80911"/>
                    <a:pt x="117752" y="81184"/>
                  </a:cubicBezTo>
                  <a:cubicBezTo>
                    <a:pt x="119325" y="82824"/>
                    <a:pt x="120000" y="79817"/>
                    <a:pt x="118651" y="76810"/>
                  </a:cubicBezTo>
                  <a:cubicBezTo>
                    <a:pt x="118202" y="76264"/>
                    <a:pt x="117528" y="76264"/>
                    <a:pt x="116853" y="76264"/>
                  </a:cubicBezTo>
                  <a:cubicBezTo>
                    <a:pt x="115730" y="76264"/>
                    <a:pt x="113483" y="75444"/>
                    <a:pt x="113707" y="76810"/>
                  </a:cubicBezTo>
                  <a:close/>
                  <a:moveTo>
                    <a:pt x="100674" y="82004"/>
                  </a:moveTo>
                  <a:cubicBezTo>
                    <a:pt x="100674" y="82004"/>
                    <a:pt x="100674" y="82004"/>
                    <a:pt x="100674" y="82004"/>
                  </a:cubicBezTo>
                  <a:cubicBezTo>
                    <a:pt x="101573" y="82277"/>
                    <a:pt x="102471" y="81184"/>
                    <a:pt x="103370" y="81731"/>
                  </a:cubicBezTo>
                  <a:cubicBezTo>
                    <a:pt x="103820" y="82277"/>
                    <a:pt x="103595" y="83371"/>
                    <a:pt x="103820" y="84191"/>
                  </a:cubicBezTo>
                  <a:cubicBezTo>
                    <a:pt x="102471" y="85831"/>
                    <a:pt x="106067" y="85558"/>
                    <a:pt x="106292" y="85558"/>
                  </a:cubicBezTo>
                  <a:cubicBezTo>
                    <a:pt x="106292" y="86104"/>
                    <a:pt x="106741" y="87471"/>
                    <a:pt x="107415" y="86924"/>
                  </a:cubicBezTo>
                  <a:cubicBezTo>
                    <a:pt x="111011" y="81731"/>
                    <a:pt x="111011" y="81731"/>
                    <a:pt x="111011" y="81731"/>
                  </a:cubicBezTo>
                  <a:cubicBezTo>
                    <a:pt x="111011" y="81184"/>
                    <a:pt x="110786" y="80637"/>
                    <a:pt x="110337" y="80637"/>
                  </a:cubicBezTo>
                  <a:cubicBezTo>
                    <a:pt x="109438" y="80091"/>
                    <a:pt x="108314" y="81184"/>
                    <a:pt x="107640" y="80637"/>
                  </a:cubicBezTo>
                  <a:cubicBezTo>
                    <a:pt x="106966" y="80091"/>
                    <a:pt x="108314" y="77904"/>
                    <a:pt x="107415" y="77084"/>
                  </a:cubicBezTo>
                  <a:cubicBezTo>
                    <a:pt x="105617" y="75444"/>
                    <a:pt x="104943" y="77357"/>
                    <a:pt x="103595" y="78724"/>
                  </a:cubicBezTo>
                  <a:cubicBezTo>
                    <a:pt x="102696" y="79544"/>
                    <a:pt x="101348" y="79817"/>
                    <a:pt x="100449" y="80911"/>
                  </a:cubicBezTo>
                  <a:cubicBezTo>
                    <a:pt x="100224" y="81184"/>
                    <a:pt x="100449" y="82004"/>
                    <a:pt x="100674" y="82004"/>
                  </a:cubicBezTo>
                  <a:close/>
                  <a:moveTo>
                    <a:pt x="87865" y="89931"/>
                  </a:moveTo>
                  <a:cubicBezTo>
                    <a:pt x="87865" y="89931"/>
                    <a:pt x="87865" y="89931"/>
                    <a:pt x="87865" y="89931"/>
                  </a:cubicBezTo>
                  <a:cubicBezTo>
                    <a:pt x="86966" y="90751"/>
                    <a:pt x="88764" y="92118"/>
                    <a:pt x="89213" y="92118"/>
                  </a:cubicBezTo>
                  <a:cubicBezTo>
                    <a:pt x="89662" y="92118"/>
                    <a:pt x="92359" y="89931"/>
                    <a:pt x="92359" y="89111"/>
                  </a:cubicBezTo>
                  <a:cubicBezTo>
                    <a:pt x="92134" y="88018"/>
                    <a:pt x="91011" y="87744"/>
                    <a:pt x="90337" y="87744"/>
                  </a:cubicBezTo>
                  <a:cubicBezTo>
                    <a:pt x="89438" y="88018"/>
                    <a:pt x="88539" y="89111"/>
                    <a:pt x="87865" y="89931"/>
                  </a:cubicBezTo>
                  <a:close/>
                </a:path>
              </a:pathLst>
            </a:custGeom>
            <a:solidFill>
              <a:schemeClr val="bg1">
                <a:lumMod val="65000"/>
              </a:schemeClr>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8" name="Shape 2055">
              <a:extLst>
                <a:ext uri="{FF2B5EF4-FFF2-40B4-BE49-F238E27FC236}">
                  <a16:creationId xmlns:a16="http://schemas.microsoft.com/office/drawing/2014/main" id="{C2229318-0520-CFB4-05E5-8D3F0DE275B7}"/>
                </a:ext>
              </a:extLst>
            </p:cNvPr>
            <p:cNvSpPr/>
            <p:nvPr/>
          </p:nvSpPr>
          <p:spPr>
            <a:xfrm>
              <a:off x="5979171" y="3676182"/>
              <a:ext cx="930118" cy="839550"/>
            </a:xfrm>
            <a:custGeom>
              <a:avLst/>
              <a:gdLst/>
              <a:ahLst/>
              <a:cxnLst/>
              <a:rect l="0" t="0" r="0" b="0"/>
              <a:pathLst>
                <a:path w="120000" h="120000" extrusionOk="0">
                  <a:moveTo>
                    <a:pt x="65294" y="10105"/>
                  </a:moveTo>
                  <a:cubicBezTo>
                    <a:pt x="66764" y="9473"/>
                    <a:pt x="66764" y="9473"/>
                    <a:pt x="66764" y="9473"/>
                  </a:cubicBezTo>
                  <a:cubicBezTo>
                    <a:pt x="66764" y="9473"/>
                    <a:pt x="68529" y="8842"/>
                    <a:pt x="68823" y="8842"/>
                  </a:cubicBezTo>
                  <a:cubicBezTo>
                    <a:pt x="69117" y="8842"/>
                    <a:pt x="70588" y="8526"/>
                    <a:pt x="70882" y="8210"/>
                  </a:cubicBezTo>
                  <a:cubicBezTo>
                    <a:pt x="71176" y="8210"/>
                    <a:pt x="72058" y="7578"/>
                    <a:pt x="72352" y="7263"/>
                  </a:cubicBezTo>
                  <a:cubicBezTo>
                    <a:pt x="72647" y="7263"/>
                    <a:pt x="73235" y="7263"/>
                    <a:pt x="73823" y="6631"/>
                  </a:cubicBezTo>
                  <a:cubicBezTo>
                    <a:pt x="74117" y="6315"/>
                    <a:pt x="74411" y="5368"/>
                    <a:pt x="74411" y="5052"/>
                  </a:cubicBezTo>
                  <a:cubicBezTo>
                    <a:pt x="74411" y="4736"/>
                    <a:pt x="74117" y="4736"/>
                    <a:pt x="73823" y="3789"/>
                  </a:cubicBezTo>
                  <a:cubicBezTo>
                    <a:pt x="73235" y="2842"/>
                    <a:pt x="72647" y="2210"/>
                    <a:pt x="72647" y="1894"/>
                  </a:cubicBezTo>
                  <a:cubicBezTo>
                    <a:pt x="72352" y="1263"/>
                    <a:pt x="72352" y="631"/>
                    <a:pt x="72647" y="631"/>
                  </a:cubicBezTo>
                  <a:cubicBezTo>
                    <a:pt x="72941" y="315"/>
                    <a:pt x="73823" y="0"/>
                    <a:pt x="74411" y="0"/>
                  </a:cubicBezTo>
                  <a:cubicBezTo>
                    <a:pt x="75000" y="315"/>
                    <a:pt x="76470" y="631"/>
                    <a:pt x="76764" y="631"/>
                  </a:cubicBezTo>
                  <a:cubicBezTo>
                    <a:pt x="77058" y="631"/>
                    <a:pt x="78529" y="1578"/>
                    <a:pt x="78529" y="1578"/>
                  </a:cubicBezTo>
                  <a:cubicBezTo>
                    <a:pt x="78529" y="1578"/>
                    <a:pt x="79117" y="3157"/>
                    <a:pt x="79117" y="3473"/>
                  </a:cubicBezTo>
                  <a:cubicBezTo>
                    <a:pt x="79117" y="3789"/>
                    <a:pt x="80588" y="5684"/>
                    <a:pt x="80000" y="5684"/>
                  </a:cubicBezTo>
                  <a:cubicBezTo>
                    <a:pt x="79705" y="5684"/>
                    <a:pt x="78529" y="6000"/>
                    <a:pt x="78529" y="6000"/>
                  </a:cubicBezTo>
                  <a:cubicBezTo>
                    <a:pt x="77941" y="6947"/>
                    <a:pt x="77941" y="6947"/>
                    <a:pt x="77941" y="6947"/>
                  </a:cubicBezTo>
                  <a:cubicBezTo>
                    <a:pt x="77941" y="6947"/>
                    <a:pt x="77352" y="8210"/>
                    <a:pt x="77352" y="8526"/>
                  </a:cubicBezTo>
                  <a:cubicBezTo>
                    <a:pt x="77352" y="8842"/>
                    <a:pt x="77058" y="10421"/>
                    <a:pt x="77058" y="10421"/>
                  </a:cubicBezTo>
                  <a:cubicBezTo>
                    <a:pt x="78529" y="13894"/>
                    <a:pt x="78529" y="13894"/>
                    <a:pt x="78529" y="13894"/>
                  </a:cubicBezTo>
                  <a:cubicBezTo>
                    <a:pt x="77058" y="16105"/>
                    <a:pt x="77058" y="16105"/>
                    <a:pt x="77058" y="16105"/>
                  </a:cubicBezTo>
                  <a:cubicBezTo>
                    <a:pt x="75882" y="17368"/>
                    <a:pt x="75882" y="17368"/>
                    <a:pt x="75882" y="17368"/>
                  </a:cubicBezTo>
                  <a:cubicBezTo>
                    <a:pt x="75882" y="17368"/>
                    <a:pt x="74117" y="17368"/>
                    <a:pt x="74117" y="17052"/>
                  </a:cubicBezTo>
                  <a:cubicBezTo>
                    <a:pt x="74117" y="16736"/>
                    <a:pt x="72941" y="16105"/>
                    <a:pt x="72941" y="16105"/>
                  </a:cubicBezTo>
                  <a:cubicBezTo>
                    <a:pt x="72941" y="16105"/>
                    <a:pt x="71176" y="16421"/>
                    <a:pt x="70882" y="16736"/>
                  </a:cubicBezTo>
                  <a:cubicBezTo>
                    <a:pt x="70588" y="16736"/>
                    <a:pt x="66470" y="17052"/>
                    <a:pt x="66470" y="17052"/>
                  </a:cubicBezTo>
                  <a:cubicBezTo>
                    <a:pt x="66470" y="17052"/>
                    <a:pt x="65588" y="16736"/>
                    <a:pt x="65294" y="16736"/>
                  </a:cubicBezTo>
                  <a:cubicBezTo>
                    <a:pt x="65000" y="16736"/>
                    <a:pt x="63529" y="16736"/>
                    <a:pt x="63529" y="16736"/>
                  </a:cubicBezTo>
                  <a:cubicBezTo>
                    <a:pt x="63235" y="15473"/>
                    <a:pt x="63235" y="15473"/>
                    <a:pt x="63235" y="15473"/>
                  </a:cubicBezTo>
                  <a:cubicBezTo>
                    <a:pt x="62058" y="15789"/>
                    <a:pt x="62058" y="15789"/>
                    <a:pt x="62058" y="15789"/>
                  </a:cubicBezTo>
                  <a:cubicBezTo>
                    <a:pt x="61764" y="17052"/>
                    <a:pt x="61764" y="17052"/>
                    <a:pt x="61764" y="17052"/>
                  </a:cubicBezTo>
                  <a:cubicBezTo>
                    <a:pt x="60294" y="18000"/>
                    <a:pt x="60294" y="18000"/>
                    <a:pt x="60294" y="18000"/>
                  </a:cubicBezTo>
                  <a:cubicBezTo>
                    <a:pt x="58823" y="18947"/>
                    <a:pt x="58823" y="18947"/>
                    <a:pt x="58823" y="18947"/>
                  </a:cubicBezTo>
                  <a:cubicBezTo>
                    <a:pt x="55882" y="18947"/>
                    <a:pt x="55882" y="18947"/>
                    <a:pt x="55882" y="18947"/>
                  </a:cubicBezTo>
                  <a:cubicBezTo>
                    <a:pt x="54117" y="18947"/>
                    <a:pt x="54117" y="18947"/>
                    <a:pt x="54117" y="18947"/>
                  </a:cubicBezTo>
                  <a:cubicBezTo>
                    <a:pt x="54117" y="19578"/>
                    <a:pt x="54117" y="19578"/>
                    <a:pt x="54117" y="19578"/>
                  </a:cubicBezTo>
                  <a:cubicBezTo>
                    <a:pt x="53235" y="21473"/>
                    <a:pt x="53235" y="21473"/>
                    <a:pt x="53235" y="21473"/>
                  </a:cubicBezTo>
                  <a:cubicBezTo>
                    <a:pt x="52058" y="22421"/>
                    <a:pt x="52058" y="22421"/>
                    <a:pt x="52058" y="22421"/>
                  </a:cubicBezTo>
                  <a:cubicBezTo>
                    <a:pt x="52058" y="22421"/>
                    <a:pt x="50294" y="23052"/>
                    <a:pt x="50000" y="23368"/>
                  </a:cubicBezTo>
                  <a:cubicBezTo>
                    <a:pt x="50000" y="23368"/>
                    <a:pt x="48823" y="23052"/>
                    <a:pt x="48823" y="23052"/>
                  </a:cubicBezTo>
                  <a:cubicBezTo>
                    <a:pt x="47352" y="24000"/>
                    <a:pt x="47352" y="24000"/>
                    <a:pt x="47352" y="24000"/>
                  </a:cubicBezTo>
                  <a:cubicBezTo>
                    <a:pt x="47058" y="24947"/>
                    <a:pt x="47058" y="24947"/>
                    <a:pt x="47058" y="24947"/>
                  </a:cubicBezTo>
                  <a:cubicBezTo>
                    <a:pt x="47647" y="25578"/>
                    <a:pt x="47647" y="25578"/>
                    <a:pt x="47647" y="25578"/>
                  </a:cubicBezTo>
                  <a:cubicBezTo>
                    <a:pt x="48823" y="26210"/>
                    <a:pt x="48823" y="26210"/>
                    <a:pt x="48823" y="26210"/>
                  </a:cubicBezTo>
                  <a:cubicBezTo>
                    <a:pt x="48823" y="26210"/>
                    <a:pt x="49705" y="26526"/>
                    <a:pt x="49705" y="26842"/>
                  </a:cubicBezTo>
                  <a:cubicBezTo>
                    <a:pt x="49705" y="26842"/>
                    <a:pt x="49411" y="27473"/>
                    <a:pt x="49411" y="27473"/>
                  </a:cubicBezTo>
                  <a:cubicBezTo>
                    <a:pt x="49411" y="29052"/>
                    <a:pt x="49411" y="29052"/>
                    <a:pt x="49411" y="29052"/>
                  </a:cubicBezTo>
                  <a:cubicBezTo>
                    <a:pt x="49411" y="29052"/>
                    <a:pt x="50294" y="29368"/>
                    <a:pt x="50588" y="29368"/>
                  </a:cubicBezTo>
                  <a:cubicBezTo>
                    <a:pt x="50588" y="29368"/>
                    <a:pt x="51470" y="28736"/>
                    <a:pt x="51470" y="28736"/>
                  </a:cubicBezTo>
                  <a:cubicBezTo>
                    <a:pt x="51470" y="28421"/>
                    <a:pt x="51764" y="28105"/>
                    <a:pt x="51764" y="28105"/>
                  </a:cubicBezTo>
                  <a:cubicBezTo>
                    <a:pt x="52352" y="28736"/>
                    <a:pt x="52352" y="28736"/>
                    <a:pt x="52352" y="28736"/>
                  </a:cubicBezTo>
                  <a:cubicBezTo>
                    <a:pt x="52352" y="28736"/>
                    <a:pt x="52647" y="29368"/>
                    <a:pt x="52941" y="29368"/>
                  </a:cubicBezTo>
                  <a:cubicBezTo>
                    <a:pt x="52941" y="29368"/>
                    <a:pt x="53823" y="29368"/>
                    <a:pt x="53823" y="29368"/>
                  </a:cubicBezTo>
                  <a:cubicBezTo>
                    <a:pt x="55000" y="30000"/>
                    <a:pt x="55000" y="30000"/>
                    <a:pt x="55000" y="30000"/>
                  </a:cubicBezTo>
                  <a:cubicBezTo>
                    <a:pt x="56470" y="31263"/>
                    <a:pt x="56470" y="31263"/>
                    <a:pt x="56470" y="31263"/>
                  </a:cubicBezTo>
                  <a:cubicBezTo>
                    <a:pt x="56470" y="31263"/>
                    <a:pt x="57647" y="31894"/>
                    <a:pt x="57352" y="32210"/>
                  </a:cubicBezTo>
                  <a:cubicBezTo>
                    <a:pt x="56764" y="32526"/>
                    <a:pt x="56176" y="32842"/>
                    <a:pt x="55882" y="32842"/>
                  </a:cubicBezTo>
                  <a:cubicBezTo>
                    <a:pt x="55882" y="32842"/>
                    <a:pt x="55294" y="32526"/>
                    <a:pt x="55294" y="32210"/>
                  </a:cubicBezTo>
                  <a:cubicBezTo>
                    <a:pt x="55294" y="31578"/>
                    <a:pt x="55000" y="31263"/>
                    <a:pt x="54705" y="31263"/>
                  </a:cubicBezTo>
                  <a:cubicBezTo>
                    <a:pt x="54411" y="31263"/>
                    <a:pt x="53823" y="30631"/>
                    <a:pt x="53823" y="30631"/>
                  </a:cubicBezTo>
                  <a:cubicBezTo>
                    <a:pt x="53529" y="30631"/>
                    <a:pt x="52941" y="30631"/>
                    <a:pt x="52647" y="30947"/>
                  </a:cubicBezTo>
                  <a:cubicBezTo>
                    <a:pt x="52352" y="30947"/>
                    <a:pt x="51764" y="30947"/>
                    <a:pt x="51764" y="30631"/>
                  </a:cubicBezTo>
                  <a:cubicBezTo>
                    <a:pt x="51470" y="30631"/>
                    <a:pt x="51176" y="29684"/>
                    <a:pt x="51176" y="29684"/>
                  </a:cubicBezTo>
                  <a:cubicBezTo>
                    <a:pt x="49705" y="29368"/>
                    <a:pt x="49705" y="29368"/>
                    <a:pt x="49705" y="29368"/>
                  </a:cubicBezTo>
                  <a:cubicBezTo>
                    <a:pt x="49705" y="29368"/>
                    <a:pt x="49411" y="29684"/>
                    <a:pt x="49411" y="30000"/>
                  </a:cubicBezTo>
                  <a:cubicBezTo>
                    <a:pt x="49411" y="30000"/>
                    <a:pt x="48823" y="30631"/>
                    <a:pt x="48823" y="30631"/>
                  </a:cubicBezTo>
                  <a:cubicBezTo>
                    <a:pt x="48529" y="30947"/>
                    <a:pt x="48529" y="30947"/>
                    <a:pt x="48529" y="30947"/>
                  </a:cubicBezTo>
                  <a:cubicBezTo>
                    <a:pt x="48529" y="31578"/>
                    <a:pt x="48529" y="31578"/>
                    <a:pt x="48529" y="31578"/>
                  </a:cubicBezTo>
                  <a:cubicBezTo>
                    <a:pt x="49117" y="32210"/>
                    <a:pt x="49117" y="32210"/>
                    <a:pt x="49117" y="32210"/>
                  </a:cubicBezTo>
                  <a:cubicBezTo>
                    <a:pt x="50294" y="33157"/>
                    <a:pt x="50294" y="33157"/>
                    <a:pt x="50294" y="33157"/>
                  </a:cubicBezTo>
                  <a:cubicBezTo>
                    <a:pt x="50294" y="33157"/>
                    <a:pt x="51764" y="33473"/>
                    <a:pt x="51764" y="33473"/>
                  </a:cubicBezTo>
                  <a:cubicBezTo>
                    <a:pt x="52058" y="33473"/>
                    <a:pt x="52647" y="34421"/>
                    <a:pt x="52647" y="34421"/>
                  </a:cubicBezTo>
                  <a:cubicBezTo>
                    <a:pt x="52647" y="35368"/>
                    <a:pt x="52647" y="35368"/>
                    <a:pt x="52647" y="35368"/>
                  </a:cubicBezTo>
                  <a:cubicBezTo>
                    <a:pt x="52352" y="36315"/>
                    <a:pt x="52352" y="36315"/>
                    <a:pt x="52352" y="36315"/>
                  </a:cubicBezTo>
                  <a:cubicBezTo>
                    <a:pt x="52352" y="36315"/>
                    <a:pt x="52352" y="36947"/>
                    <a:pt x="51764" y="36631"/>
                  </a:cubicBezTo>
                  <a:cubicBezTo>
                    <a:pt x="51176" y="36315"/>
                    <a:pt x="50882" y="36000"/>
                    <a:pt x="50882" y="36000"/>
                  </a:cubicBezTo>
                  <a:cubicBezTo>
                    <a:pt x="50000" y="35684"/>
                    <a:pt x="50000" y="35684"/>
                    <a:pt x="50000" y="35684"/>
                  </a:cubicBezTo>
                  <a:cubicBezTo>
                    <a:pt x="49705" y="34421"/>
                    <a:pt x="49705" y="34421"/>
                    <a:pt x="49705" y="34421"/>
                  </a:cubicBezTo>
                  <a:cubicBezTo>
                    <a:pt x="49705" y="34421"/>
                    <a:pt x="49117" y="33789"/>
                    <a:pt x="49117" y="33789"/>
                  </a:cubicBezTo>
                  <a:cubicBezTo>
                    <a:pt x="48823" y="33789"/>
                    <a:pt x="47352" y="32842"/>
                    <a:pt x="47352" y="32842"/>
                  </a:cubicBezTo>
                  <a:cubicBezTo>
                    <a:pt x="45588" y="32842"/>
                    <a:pt x="45588" y="32842"/>
                    <a:pt x="45588" y="32842"/>
                  </a:cubicBezTo>
                  <a:cubicBezTo>
                    <a:pt x="44411" y="32842"/>
                    <a:pt x="44411" y="32842"/>
                    <a:pt x="44411" y="32842"/>
                  </a:cubicBezTo>
                  <a:cubicBezTo>
                    <a:pt x="44117" y="33789"/>
                    <a:pt x="44117" y="33789"/>
                    <a:pt x="44117" y="33789"/>
                  </a:cubicBezTo>
                  <a:cubicBezTo>
                    <a:pt x="44117" y="33789"/>
                    <a:pt x="44117" y="34421"/>
                    <a:pt x="44411" y="34421"/>
                  </a:cubicBezTo>
                  <a:cubicBezTo>
                    <a:pt x="44411" y="34736"/>
                    <a:pt x="45294" y="35368"/>
                    <a:pt x="45294" y="35368"/>
                  </a:cubicBezTo>
                  <a:cubicBezTo>
                    <a:pt x="45294" y="35368"/>
                    <a:pt x="45882" y="35368"/>
                    <a:pt x="45882" y="35684"/>
                  </a:cubicBezTo>
                  <a:cubicBezTo>
                    <a:pt x="46176" y="36000"/>
                    <a:pt x="46764" y="36631"/>
                    <a:pt x="46764" y="36631"/>
                  </a:cubicBezTo>
                  <a:cubicBezTo>
                    <a:pt x="46764" y="36631"/>
                    <a:pt x="47058" y="36631"/>
                    <a:pt x="47352" y="36631"/>
                  </a:cubicBezTo>
                  <a:cubicBezTo>
                    <a:pt x="47941" y="36631"/>
                    <a:pt x="48529" y="36947"/>
                    <a:pt x="48529" y="36947"/>
                  </a:cubicBezTo>
                  <a:cubicBezTo>
                    <a:pt x="49411" y="37263"/>
                    <a:pt x="49411" y="37263"/>
                    <a:pt x="49411" y="37263"/>
                  </a:cubicBezTo>
                  <a:cubicBezTo>
                    <a:pt x="49705" y="37578"/>
                    <a:pt x="49705" y="37578"/>
                    <a:pt x="49705" y="37578"/>
                  </a:cubicBezTo>
                  <a:cubicBezTo>
                    <a:pt x="49705" y="37578"/>
                    <a:pt x="48823" y="37894"/>
                    <a:pt x="48529" y="37894"/>
                  </a:cubicBezTo>
                  <a:cubicBezTo>
                    <a:pt x="48235" y="38210"/>
                    <a:pt x="47352" y="38210"/>
                    <a:pt x="47352" y="38210"/>
                  </a:cubicBezTo>
                  <a:cubicBezTo>
                    <a:pt x="47352" y="38210"/>
                    <a:pt x="46764" y="37578"/>
                    <a:pt x="46470" y="37578"/>
                  </a:cubicBezTo>
                  <a:cubicBezTo>
                    <a:pt x="46470" y="37578"/>
                    <a:pt x="45588" y="37894"/>
                    <a:pt x="45588" y="37894"/>
                  </a:cubicBezTo>
                  <a:cubicBezTo>
                    <a:pt x="45588" y="37894"/>
                    <a:pt x="45000" y="38526"/>
                    <a:pt x="44705" y="37894"/>
                  </a:cubicBezTo>
                  <a:cubicBezTo>
                    <a:pt x="44411" y="37263"/>
                    <a:pt x="44117" y="36631"/>
                    <a:pt x="44117" y="36631"/>
                  </a:cubicBezTo>
                  <a:cubicBezTo>
                    <a:pt x="44117" y="36000"/>
                    <a:pt x="44117" y="36000"/>
                    <a:pt x="44117" y="36000"/>
                  </a:cubicBezTo>
                  <a:cubicBezTo>
                    <a:pt x="44117" y="35052"/>
                    <a:pt x="44117" y="35052"/>
                    <a:pt x="44117" y="35052"/>
                  </a:cubicBezTo>
                  <a:cubicBezTo>
                    <a:pt x="43823" y="34105"/>
                    <a:pt x="43823" y="34105"/>
                    <a:pt x="43823" y="34105"/>
                  </a:cubicBezTo>
                  <a:cubicBezTo>
                    <a:pt x="42647" y="33473"/>
                    <a:pt x="42647" y="33473"/>
                    <a:pt x="42647" y="33473"/>
                  </a:cubicBezTo>
                  <a:cubicBezTo>
                    <a:pt x="41176" y="33473"/>
                    <a:pt x="41176" y="33473"/>
                    <a:pt x="41176" y="33473"/>
                  </a:cubicBezTo>
                  <a:cubicBezTo>
                    <a:pt x="39705" y="32526"/>
                    <a:pt x="39705" y="32526"/>
                    <a:pt x="39705" y="32526"/>
                  </a:cubicBezTo>
                  <a:cubicBezTo>
                    <a:pt x="37941" y="31894"/>
                    <a:pt x="37941" y="31894"/>
                    <a:pt x="37941" y="31894"/>
                  </a:cubicBezTo>
                  <a:cubicBezTo>
                    <a:pt x="37352" y="30631"/>
                    <a:pt x="37352" y="30631"/>
                    <a:pt x="37352" y="30631"/>
                  </a:cubicBezTo>
                  <a:cubicBezTo>
                    <a:pt x="38529" y="29684"/>
                    <a:pt x="38529" y="29684"/>
                    <a:pt x="38529" y="29684"/>
                  </a:cubicBezTo>
                  <a:cubicBezTo>
                    <a:pt x="38235" y="28736"/>
                    <a:pt x="38235" y="28736"/>
                    <a:pt x="38235" y="28736"/>
                  </a:cubicBezTo>
                  <a:cubicBezTo>
                    <a:pt x="37647" y="28105"/>
                    <a:pt x="37647" y="28105"/>
                    <a:pt x="37647" y="28105"/>
                  </a:cubicBezTo>
                  <a:cubicBezTo>
                    <a:pt x="36176" y="29052"/>
                    <a:pt x="36176" y="29052"/>
                    <a:pt x="36176" y="29052"/>
                  </a:cubicBezTo>
                  <a:cubicBezTo>
                    <a:pt x="36176" y="30000"/>
                    <a:pt x="36176" y="30000"/>
                    <a:pt x="36176" y="30000"/>
                  </a:cubicBezTo>
                  <a:cubicBezTo>
                    <a:pt x="34705" y="30631"/>
                    <a:pt x="34705" y="30631"/>
                    <a:pt x="34705" y="30631"/>
                  </a:cubicBezTo>
                  <a:cubicBezTo>
                    <a:pt x="34117" y="31894"/>
                    <a:pt x="34117" y="31894"/>
                    <a:pt x="34117" y="31894"/>
                  </a:cubicBezTo>
                  <a:cubicBezTo>
                    <a:pt x="35000" y="32842"/>
                    <a:pt x="35000" y="32842"/>
                    <a:pt x="35000" y="32842"/>
                  </a:cubicBezTo>
                  <a:cubicBezTo>
                    <a:pt x="35000" y="34421"/>
                    <a:pt x="35000" y="34421"/>
                    <a:pt x="35000" y="34421"/>
                  </a:cubicBezTo>
                  <a:cubicBezTo>
                    <a:pt x="35000" y="34421"/>
                    <a:pt x="34705" y="36000"/>
                    <a:pt x="35000" y="36315"/>
                  </a:cubicBezTo>
                  <a:cubicBezTo>
                    <a:pt x="35000" y="36315"/>
                    <a:pt x="34705" y="37263"/>
                    <a:pt x="34705" y="37894"/>
                  </a:cubicBezTo>
                  <a:cubicBezTo>
                    <a:pt x="35000" y="38210"/>
                    <a:pt x="35000" y="38526"/>
                    <a:pt x="35588" y="38842"/>
                  </a:cubicBezTo>
                  <a:cubicBezTo>
                    <a:pt x="35882" y="39157"/>
                    <a:pt x="35882" y="39157"/>
                    <a:pt x="36470" y="39473"/>
                  </a:cubicBezTo>
                  <a:cubicBezTo>
                    <a:pt x="37058" y="39789"/>
                    <a:pt x="37352" y="40105"/>
                    <a:pt x="37352" y="40105"/>
                  </a:cubicBezTo>
                  <a:cubicBezTo>
                    <a:pt x="37941" y="41368"/>
                    <a:pt x="37941" y="41368"/>
                    <a:pt x="37941" y="41368"/>
                  </a:cubicBezTo>
                  <a:cubicBezTo>
                    <a:pt x="37941" y="41368"/>
                    <a:pt x="38235" y="41684"/>
                    <a:pt x="38529" y="41684"/>
                  </a:cubicBezTo>
                  <a:cubicBezTo>
                    <a:pt x="38823" y="42000"/>
                    <a:pt x="39705" y="42315"/>
                    <a:pt x="39705" y="42631"/>
                  </a:cubicBezTo>
                  <a:cubicBezTo>
                    <a:pt x="39705" y="43263"/>
                    <a:pt x="40000" y="43894"/>
                    <a:pt x="40000" y="43894"/>
                  </a:cubicBezTo>
                  <a:cubicBezTo>
                    <a:pt x="40000" y="43894"/>
                    <a:pt x="40294" y="44526"/>
                    <a:pt x="40294" y="44526"/>
                  </a:cubicBezTo>
                  <a:cubicBezTo>
                    <a:pt x="40588" y="44842"/>
                    <a:pt x="40882" y="44526"/>
                    <a:pt x="40882" y="44842"/>
                  </a:cubicBezTo>
                  <a:cubicBezTo>
                    <a:pt x="41176" y="45157"/>
                    <a:pt x="40882" y="45473"/>
                    <a:pt x="41470" y="45789"/>
                  </a:cubicBezTo>
                  <a:cubicBezTo>
                    <a:pt x="41764" y="46421"/>
                    <a:pt x="42352" y="46736"/>
                    <a:pt x="42352" y="46736"/>
                  </a:cubicBezTo>
                  <a:cubicBezTo>
                    <a:pt x="42647" y="46736"/>
                    <a:pt x="43235" y="47052"/>
                    <a:pt x="43235" y="47052"/>
                  </a:cubicBezTo>
                  <a:cubicBezTo>
                    <a:pt x="45000" y="48315"/>
                    <a:pt x="45000" y="48315"/>
                    <a:pt x="45000" y="48315"/>
                  </a:cubicBezTo>
                  <a:cubicBezTo>
                    <a:pt x="46176" y="49894"/>
                    <a:pt x="46176" y="49894"/>
                    <a:pt x="46176" y="49894"/>
                  </a:cubicBezTo>
                  <a:cubicBezTo>
                    <a:pt x="47058" y="50842"/>
                    <a:pt x="47058" y="50842"/>
                    <a:pt x="47058" y="50842"/>
                  </a:cubicBezTo>
                  <a:cubicBezTo>
                    <a:pt x="46764" y="52105"/>
                    <a:pt x="46764" y="52105"/>
                    <a:pt x="46764" y="52105"/>
                  </a:cubicBezTo>
                  <a:cubicBezTo>
                    <a:pt x="46470" y="52736"/>
                    <a:pt x="46470" y="52736"/>
                    <a:pt x="46470" y="52736"/>
                  </a:cubicBezTo>
                  <a:cubicBezTo>
                    <a:pt x="46470" y="52736"/>
                    <a:pt x="45882" y="53052"/>
                    <a:pt x="45588" y="53052"/>
                  </a:cubicBezTo>
                  <a:cubicBezTo>
                    <a:pt x="45588" y="53052"/>
                    <a:pt x="45000" y="53368"/>
                    <a:pt x="45000" y="53368"/>
                  </a:cubicBezTo>
                  <a:cubicBezTo>
                    <a:pt x="45000" y="53368"/>
                    <a:pt x="44705" y="53052"/>
                    <a:pt x="44705" y="53052"/>
                  </a:cubicBezTo>
                  <a:cubicBezTo>
                    <a:pt x="45000" y="52736"/>
                    <a:pt x="45882" y="52421"/>
                    <a:pt x="45882" y="52421"/>
                  </a:cubicBezTo>
                  <a:cubicBezTo>
                    <a:pt x="45882" y="52421"/>
                    <a:pt x="45882" y="51473"/>
                    <a:pt x="45588" y="51473"/>
                  </a:cubicBezTo>
                  <a:cubicBezTo>
                    <a:pt x="45294" y="51157"/>
                    <a:pt x="44411" y="50526"/>
                    <a:pt x="44411" y="50526"/>
                  </a:cubicBezTo>
                  <a:cubicBezTo>
                    <a:pt x="43823" y="49894"/>
                    <a:pt x="43823" y="49894"/>
                    <a:pt x="43823" y="49894"/>
                  </a:cubicBezTo>
                  <a:cubicBezTo>
                    <a:pt x="42941" y="49894"/>
                    <a:pt x="42941" y="49894"/>
                    <a:pt x="42941" y="49894"/>
                  </a:cubicBezTo>
                  <a:cubicBezTo>
                    <a:pt x="42941" y="49894"/>
                    <a:pt x="42352" y="49894"/>
                    <a:pt x="42352" y="50210"/>
                  </a:cubicBezTo>
                  <a:cubicBezTo>
                    <a:pt x="42058" y="50526"/>
                    <a:pt x="41176" y="51157"/>
                    <a:pt x="41176" y="51157"/>
                  </a:cubicBezTo>
                  <a:cubicBezTo>
                    <a:pt x="40588" y="52421"/>
                    <a:pt x="40588" y="52421"/>
                    <a:pt x="40588" y="52421"/>
                  </a:cubicBezTo>
                  <a:cubicBezTo>
                    <a:pt x="42058" y="52736"/>
                    <a:pt x="42058" y="52736"/>
                    <a:pt x="42058" y="52736"/>
                  </a:cubicBezTo>
                  <a:cubicBezTo>
                    <a:pt x="42058" y="52736"/>
                    <a:pt x="42647" y="53368"/>
                    <a:pt x="42647" y="53368"/>
                  </a:cubicBezTo>
                  <a:cubicBezTo>
                    <a:pt x="42647" y="53684"/>
                    <a:pt x="43235" y="54315"/>
                    <a:pt x="43235" y="54315"/>
                  </a:cubicBezTo>
                  <a:cubicBezTo>
                    <a:pt x="43823" y="54631"/>
                    <a:pt x="43823" y="54631"/>
                    <a:pt x="43823" y="54631"/>
                  </a:cubicBezTo>
                  <a:cubicBezTo>
                    <a:pt x="43823" y="55263"/>
                    <a:pt x="43823" y="55263"/>
                    <a:pt x="43823" y="55263"/>
                  </a:cubicBezTo>
                  <a:cubicBezTo>
                    <a:pt x="43529" y="56210"/>
                    <a:pt x="43529" y="56210"/>
                    <a:pt x="43529" y="56210"/>
                  </a:cubicBezTo>
                  <a:cubicBezTo>
                    <a:pt x="42647" y="57473"/>
                    <a:pt x="42647" y="57473"/>
                    <a:pt x="42647" y="57473"/>
                  </a:cubicBezTo>
                  <a:cubicBezTo>
                    <a:pt x="42647" y="57473"/>
                    <a:pt x="42058" y="57789"/>
                    <a:pt x="42058" y="57789"/>
                  </a:cubicBezTo>
                  <a:cubicBezTo>
                    <a:pt x="41764" y="57789"/>
                    <a:pt x="41176" y="58421"/>
                    <a:pt x="41176" y="58421"/>
                  </a:cubicBezTo>
                  <a:cubicBezTo>
                    <a:pt x="41176" y="58421"/>
                    <a:pt x="40882" y="58421"/>
                    <a:pt x="40882" y="58421"/>
                  </a:cubicBezTo>
                  <a:cubicBezTo>
                    <a:pt x="40588" y="58421"/>
                    <a:pt x="40000" y="58105"/>
                    <a:pt x="39705" y="58105"/>
                  </a:cubicBezTo>
                  <a:cubicBezTo>
                    <a:pt x="39705" y="58105"/>
                    <a:pt x="39117" y="58421"/>
                    <a:pt x="39117" y="58421"/>
                  </a:cubicBezTo>
                  <a:cubicBezTo>
                    <a:pt x="39117" y="58421"/>
                    <a:pt x="38235" y="59052"/>
                    <a:pt x="39411" y="59368"/>
                  </a:cubicBezTo>
                  <a:cubicBezTo>
                    <a:pt x="40588" y="59368"/>
                    <a:pt x="40882" y="59368"/>
                    <a:pt x="41176" y="59368"/>
                  </a:cubicBezTo>
                  <a:cubicBezTo>
                    <a:pt x="41176" y="59368"/>
                    <a:pt x="42352" y="59368"/>
                    <a:pt x="42352" y="59368"/>
                  </a:cubicBezTo>
                  <a:cubicBezTo>
                    <a:pt x="42352" y="59368"/>
                    <a:pt x="42647" y="59368"/>
                    <a:pt x="42941" y="59684"/>
                  </a:cubicBezTo>
                  <a:cubicBezTo>
                    <a:pt x="43529" y="59684"/>
                    <a:pt x="43823" y="59684"/>
                    <a:pt x="44117" y="60000"/>
                  </a:cubicBezTo>
                  <a:cubicBezTo>
                    <a:pt x="44411" y="60000"/>
                    <a:pt x="44705" y="60315"/>
                    <a:pt x="44705" y="60315"/>
                  </a:cubicBezTo>
                  <a:cubicBezTo>
                    <a:pt x="44705" y="60631"/>
                    <a:pt x="44705" y="60631"/>
                    <a:pt x="45000" y="60631"/>
                  </a:cubicBezTo>
                  <a:cubicBezTo>
                    <a:pt x="45294" y="60631"/>
                    <a:pt x="45588" y="60947"/>
                    <a:pt x="45588" y="60947"/>
                  </a:cubicBezTo>
                  <a:cubicBezTo>
                    <a:pt x="45882" y="60947"/>
                    <a:pt x="45882" y="60947"/>
                    <a:pt x="45882" y="60947"/>
                  </a:cubicBezTo>
                  <a:cubicBezTo>
                    <a:pt x="45882" y="60947"/>
                    <a:pt x="46176" y="60947"/>
                    <a:pt x="46470" y="60947"/>
                  </a:cubicBezTo>
                  <a:cubicBezTo>
                    <a:pt x="46764" y="60947"/>
                    <a:pt x="46764" y="60631"/>
                    <a:pt x="47058" y="60631"/>
                  </a:cubicBezTo>
                  <a:cubicBezTo>
                    <a:pt x="47352" y="60631"/>
                    <a:pt x="48235" y="60631"/>
                    <a:pt x="48235" y="60631"/>
                  </a:cubicBezTo>
                  <a:cubicBezTo>
                    <a:pt x="48823" y="61894"/>
                    <a:pt x="48823" y="61894"/>
                    <a:pt x="48823" y="61894"/>
                  </a:cubicBezTo>
                  <a:cubicBezTo>
                    <a:pt x="48823" y="61894"/>
                    <a:pt x="48823" y="62210"/>
                    <a:pt x="49117" y="62210"/>
                  </a:cubicBezTo>
                  <a:cubicBezTo>
                    <a:pt x="49117" y="62526"/>
                    <a:pt x="49705" y="62842"/>
                    <a:pt x="50000" y="62842"/>
                  </a:cubicBezTo>
                  <a:cubicBezTo>
                    <a:pt x="50294" y="62842"/>
                    <a:pt x="52647" y="62210"/>
                    <a:pt x="52647" y="62210"/>
                  </a:cubicBezTo>
                  <a:cubicBezTo>
                    <a:pt x="51470" y="61263"/>
                    <a:pt x="51470" y="61263"/>
                    <a:pt x="51470" y="61263"/>
                  </a:cubicBezTo>
                  <a:cubicBezTo>
                    <a:pt x="51470" y="61263"/>
                    <a:pt x="50882" y="60631"/>
                    <a:pt x="50588" y="60315"/>
                  </a:cubicBezTo>
                  <a:cubicBezTo>
                    <a:pt x="50588" y="60000"/>
                    <a:pt x="49117" y="59052"/>
                    <a:pt x="49117" y="59052"/>
                  </a:cubicBezTo>
                  <a:cubicBezTo>
                    <a:pt x="47647" y="58736"/>
                    <a:pt x="47647" y="58736"/>
                    <a:pt x="47647" y="58736"/>
                  </a:cubicBezTo>
                  <a:cubicBezTo>
                    <a:pt x="45882" y="57789"/>
                    <a:pt x="45882" y="57789"/>
                    <a:pt x="45882" y="57789"/>
                  </a:cubicBezTo>
                  <a:cubicBezTo>
                    <a:pt x="44117" y="57157"/>
                    <a:pt x="44117" y="57157"/>
                    <a:pt x="44117" y="57157"/>
                  </a:cubicBezTo>
                  <a:cubicBezTo>
                    <a:pt x="44117" y="57157"/>
                    <a:pt x="44705" y="55894"/>
                    <a:pt x="45000" y="55578"/>
                  </a:cubicBezTo>
                  <a:cubicBezTo>
                    <a:pt x="45000" y="55263"/>
                    <a:pt x="45000" y="54315"/>
                    <a:pt x="45294" y="54315"/>
                  </a:cubicBezTo>
                  <a:cubicBezTo>
                    <a:pt x="45588" y="54631"/>
                    <a:pt x="46176" y="54631"/>
                    <a:pt x="46470" y="54631"/>
                  </a:cubicBezTo>
                  <a:cubicBezTo>
                    <a:pt x="46764" y="54631"/>
                    <a:pt x="47352" y="54315"/>
                    <a:pt x="47647" y="54315"/>
                  </a:cubicBezTo>
                  <a:cubicBezTo>
                    <a:pt x="47941" y="54315"/>
                    <a:pt x="48529" y="54631"/>
                    <a:pt x="48529" y="54631"/>
                  </a:cubicBezTo>
                  <a:cubicBezTo>
                    <a:pt x="48529" y="54631"/>
                    <a:pt x="48823" y="55263"/>
                    <a:pt x="48823" y="55578"/>
                  </a:cubicBezTo>
                  <a:cubicBezTo>
                    <a:pt x="49117" y="55578"/>
                    <a:pt x="49117" y="56210"/>
                    <a:pt x="49411" y="56526"/>
                  </a:cubicBezTo>
                  <a:cubicBezTo>
                    <a:pt x="49705" y="56526"/>
                    <a:pt x="51176" y="57157"/>
                    <a:pt x="51176" y="57157"/>
                  </a:cubicBezTo>
                  <a:cubicBezTo>
                    <a:pt x="51176" y="57157"/>
                    <a:pt x="52941" y="57789"/>
                    <a:pt x="52941" y="57789"/>
                  </a:cubicBezTo>
                  <a:cubicBezTo>
                    <a:pt x="53235" y="57789"/>
                    <a:pt x="53823" y="57789"/>
                    <a:pt x="53823" y="57789"/>
                  </a:cubicBezTo>
                  <a:cubicBezTo>
                    <a:pt x="54705" y="58736"/>
                    <a:pt x="54705" y="58736"/>
                    <a:pt x="54705" y="58736"/>
                  </a:cubicBezTo>
                  <a:cubicBezTo>
                    <a:pt x="56470" y="58421"/>
                    <a:pt x="56470" y="58421"/>
                    <a:pt x="56470" y="58421"/>
                  </a:cubicBezTo>
                  <a:cubicBezTo>
                    <a:pt x="58235" y="58105"/>
                    <a:pt x="58235" y="58105"/>
                    <a:pt x="58235" y="58105"/>
                  </a:cubicBezTo>
                  <a:cubicBezTo>
                    <a:pt x="58529" y="58736"/>
                    <a:pt x="58529" y="58736"/>
                    <a:pt x="58529" y="58736"/>
                  </a:cubicBezTo>
                  <a:cubicBezTo>
                    <a:pt x="58529" y="58736"/>
                    <a:pt x="59411" y="59368"/>
                    <a:pt x="59411" y="59368"/>
                  </a:cubicBezTo>
                  <a:cubicBezTo>
                    <a:pt x="59411" y="59684"/>
                    <a:pt x="60000" y="60947"/>
                    <a:pt x="60000" y="60947"/>
                  </a:cubicBezTo>
                  <a:cubicBezTo>
                    <a:pt x="60000" y="60947"/>
                    <a:pt x="60000" y="61894"/>
                    <a:pt x="60000" y="61894"/>
                  </a:cubicBezTo>
                  <a:cubicBezTo>
                    <a:pt x="60000" y="62210"/>
                    <a:pt x="60588" y="63473"/>
                    <a:pt x="60588" y="63473"/>
                  </a:cubicBezTo>
                  <a:cubicBezTo>
                    <a:pt x="60882" y="63789"/>
                    <a:pt x="62058" y="65052"/>
                    <a:pt x="62058" y="65368"/>
                  </a:cubicBezTo>
                  <a:cubicBezTo>
                    <a:pt x="62058" y="65368"/>
                    <a:pt x="62647" y="66315"/>
                    <a:pt x="62941" y="66315"/>
                  </a:cubicBezTo>
                  <a:cubicBezTo>
                    <a:pt x="62941" y="66315"/>
                    <a:pt x="63235" y="66000"/>
                    <a:pt x="63235" y="66000"/>
                  </a:cubicBezTo>
                  <a:cubicBezTo>
                    <a:pt x="63529" y="66000"/>
                    <a:pt x="64411" y="65368"/>
                    <a:pt x="64411" y="65368"/>
                  </a:cubicBezTo>
                  <a:cubicBezTo>
                    <a:pt x="64411" y="65368"/>
                    <a:pt x="65294" y="65368"/>
                    <a:pt x="65294" y="65684"/>
                  </a:cubicBezTo>
                  <a:cubicBezTo>
                    <a:pt x="65294" y="66000"/>
                    <a:pt x="66470" y="66947"/>
                    <a:pt x="66470" y="66947"/>
                  </a:cubicBezTo>
                  <a:cubicBezTo>
                    <a:pt x="66470" y="66947"/>
                    <a:pt x="66764" y="68210"/>
                    <a:pt x="66764" y="68210"/>
                  </a:cubicBezTo>
                  <a:cubicBezTo>
                    <a:pt x="66470" y="68526"/>
                    <a:pt x="65588" y="68842"/>
                    <a:pt x="65588" y="69157"/>
                  </a:cubicBezTo>
                  <a:cubicBezTo>
                    <a:pt x="65294" y="69157"/>
                    <a:pt x="64411" y="69157"/>
                    <a:pt x="64411" y="69157"/>
                  </a:cubicBezTo>
                  <a:cubicBezTo>
                    <a:pt x="64117" y="69473"/>
                    <a:pt x="62941" y="69789"/>
                    <a:pt x="62941" y="69789"/>
                  </a:cubicBezTo>
                  <a:cubicBezTo>
                    <a:pt x="62941" y="68526"/>
                    <a:pt x="62941" y="68526"/>
                    <a:pt x="62941" y="68526"/>
                  </a:cubicBezTo>
                  <a:cubicBezTo>
                    <a:pt x="62941" y="68526"/>
                    <a:pt x="62941" y="68210"/>
                    <a:pt x="62647" y="68210"/>
                  </a:cubicBezTo>
                  <a:cubicBezTo>
                    <a:pt x="62647" y="68210"/>
                    <a:pt x="60882" y="67578"/>
                    <a:pt x="60882" y="67578"/>
                  </a:cubicBezTo>
                  <a:cubicBezTo>
                    <a:pt x="60588" y="66000"/>
                    <a:pt x="60588" y="66000"/>
                    <a:pt x="60588" y="66000"/>
                  </a:cubicBezTo>
                  <a:cubicBezTo>
                    <a:pt x="59705" y="65052"/>
                    <a:pt x="59705" y="65052"/>
                    <a:pt x="59705" y="65052"/>
                  </a:cubicBezTo>
                  <a:cubicBezTo>
                    <a:pt x="58823" y="64421"/>
                    <a:pt x="58823" y="64421"/>
                    <a:pt x="58823" y="64421"/>
                  </a:cubicBezTo>
                  <a:cubicBezTo>
                    <a:pt x="58235" y="63473"/>
                    <a:pt x="58235" y="63473"/>
                    <a:pt x="58235" y="63473"/>
                  </a:cubicBezTo>
                  <a:cubicBezTo>
                    <a:pt x="57058" y="63473"/>
                    <a:pt x="57058" y="63473"/>
                    <a:pt x="57058" y="63473"/>
                  </a:cubicBezTo>
                  <a:cubicBezTo>
                    <a:pt x="57058" y="63473"/>
                    <a:pt x="56470" y="63789"/>
                    <a:pt x="56470" y="63789"/>
                  </a:cubicBezTo>
                  <a:cubicBezTo>
                    <a:pt x="56176" y="64105"/>
                    <a:pt x="55000" y="63789"/>
                    <a:pt x="55000" y="63789"/>
                  </a:cubicBezTo>
                  <a:cubicBezTo>
                    <a:pt x="54117" y="64105"/>
                    <a:pt x="54117" y="64105"/>
                    <a:pt x="54117" y="64105"/>
                  </a:cubicBezTo>
                  <a:cubicBezTo>
                    <a:pt x="54117" y="64736"/>
                    <a:pt x="54117" y="64736"/>
                    <a:pt x="54117" y="64736"/>
                  </a:cubicBezTo>
                  <a:cubicBezTo>
                    <a:pt x="55588" y="64736"/>
                    <a:pt x="55588" y="64736"/>
                    <a:pt x="55588" y="64736"/>
                  </a:cubicBezTo>
                  <a:cubicBezTo>
                    <a:pt x="56764" y="65052"/>
                    <a:pt x="56764" y="65052"/>
                    <a:pt x="56764" y="65052"/>
                  </a:cubicBezTo>
                  <a:cubicBezTo>
                    <a:pt x="58529" y="65368"/>
                    <a:pt x="58529" y="65368"/>
                    <a:pt x="58529" y="65368"/>
                  </a:cubicBezTo>
                  <a:cubicBezTo>
                    <a:pt x="58529" y="66631"/>
                    <a:pt x="58529" y="66631"/>
                    <a:pt x="58529" y="66631"/>
                  </a:cubicBezTo>
                  <a:cubicBezTo>
                    <a:pt x="58529" y="66631"/>
                    <a:pt x="58823" y="67263"/>
                    <a:pt x="58823" y="67578"/>
                  </a:cubicBezTo>
                  <a:cubicBezTo>
                    <a:pt x="58823" y="67894"/>
                    <a:pt x="59411" y="69157"/>
                    <a:pt x="59411" y="69157"/>
                  </a:cubicBezTo>
                  <a:cubicBezTo>
                    <a:pt x="60000" y="71052"/>
                    <a:pt x="60000" y="71052"/>
                    <a:pt x="60000" y="71052"/>
                  </a:cubicBezTo>
                  <a:cubicBezTo>
                    <a:pt x="60588" y="72315"/>
                    <a:pt x="60588" y="72315"/>
                    <a:pt x="60588" y="72315"/>
                  </a:cubicBezTo>
                  <a:cubicBezTo>
                    <a:pt x="61176" y="72631"/>
                    <a:pt x="61176" y="72631"/>
                    <a:pt x="61176" y="72631"/>
                  </a:cubicBezTo>
                  <a:cubicBezTo>
                    <a:pt x="61176" y="73894"/>
                    <a:pt x="61176" y="73894"/>
                    <a:pt x="61176" y="73894"/>
                  </a:cubicBezTo>
                  <a:cubicBezTo>
                    <a:pt x="61764" y="74210"/>
                    <a:pt x="61764" y="74210"/>
                    <a:pt x="61764" y="74210"/>
                  </a:cubicBezTo>
                  <a:cubicBezTo>
                    <a:pt x="61764" y="74210"/>
                    <a:pt x="61470" y="74526"/>
                    <a:pt x="61470" y="74842"/>
                  </a:cubicBezTo>
                  <a:cubicBezTo>
                    <a:pt x="61470" y="74842"/>
                    <a:pt x="60882" y="75789"/>
                    <a:pt x="60882" y="75789"/>
                  </a:cubicBezTo>
                  <a:cubicBezTo>
                    <a:pt x="60882" y="75789"/>
                    <a:pt x="60294" y="75789"/>
                    <a:pt x="60000" y="75789"/>
                  </a:cubicBezTo>
                  <a:cubicBezTo>
                    <a:pt x="60000" y="75473"/>
                    <a:pt x="59705" y="74842"/>
                    <a:pt x="59411" y="74842"/>
                  </a:cubicBezTo>
                  <a:cubicBezTo>
                    <a:pt x="58823" y="74526"/>
                    <a:pt x="58823" y="73894"/>
                    <a:pt x="58529" y="73894"/>
                  </a:cubicBezTo>
                  <a:cubicBezTo>
                    <a:pt x="58235" y="73894"/>
                    <a:pt x="57352" y="73894"/>
                    <a:pt x="57352" y="73894"/>
                  </a:cubicBezTo>
                  <a:cubicBezTo>
                    <a:pt x="57352" y="73894"/>
                    <a:pt x="56764" y="72947"/>
                    <a:pt x="56470" y="72631"/>
                  </a:cubicBezTo>
                  <a:cubicBezTo>
                    <a:pt x="56470" y="72631"/>
                    <a:pt x="56176" y="72315"/>
                    <a:pt x="55882" y="72000"/>
                  </a:cubicBezTo>
                  <a:cubicBezTo>
                    <a:pt x="55588" y="71684"/>
                    <a:pt x="55000" y="70736"/>
                    <a:pt x="55000" y="71052"/>
                  </a:cubicBezTo>
                  <a:cubicBezTo>
                    <a:pt x="55000" y="71684"/>
                    <a:pt x="55294" y="72315"/>
                    <a:pt x="55000" y="72315"/>
                  </a:cubicBezTo>
                  <a:cubicBezTo>
                    <a:pt x="54411" y="72315"/>
                    <a:pt x="54117" y="72315"/>
                    <a:pt x="54117" y="72315"/>
                  </a:cubicBezTo>
                  <a:cubicBezTo>
                    <a:pt x="54117" y="72315"/>
                    <a:pt x="53529" y="72947"/>
                    <a:pt x="53235" y="73263"/>
                  </a:cubicBezTo>
                  <a:cubicBezTo>
                    <a:pt x="53235" y="73263"/>
                    <a:pt x="53529" y="73263"/>
                    <a:pt x="52941" y="73578"/>
                  </a:cubicBezTo>
                  <a:cubicBezTo>
                    <a:pt x="52647" y="73578"/>
                    <a:pt x="52058" y="73578"/>
                    <a:pt x="52058" y="73578"/>
                  </a:cubicBezTo>
                  <a:cubicBezTo>
                    <a:pt x="52058" y="73263"/>
                    <a:pt x="52058" y="73263"/>
                    <a:pt x="52058" y="72947"/>
                  </a:cubicBezTo>
                  <a:cubicBezTo>
                    <a:pt x="52352" y="72631"/>
                    <a:pt x="54117" y="71684"/>
                    <a:pt x="54117" y="71684"/>
                  </a:cubicBezTo>
                  <a:cubicBezTo>
                    <a:pt x="54117" y="71368"/>
                    <a:pt x="53529" y="70421"/>
                    <a:pt x="53529" y="70421"/>
                  </a:cubicBezTo>
                  <a:cubicBezTo>
                    <a:pt x="53235" y="70736"/>
                    <a:pt x="53235" y="70736"/>
                    <a:pt x="53235" y="70736"/>
                  </a:cubicBezTo>
                  <a:cubicBezTo>
                    <a:pt x="52352" y="71368"/>
                    <a:pt x="52352" y="71368"/>
                    <a:pt x="52352" y="71368"/>
                  </a:cubicBezTo>
                  <a:cubicBezTo>
                    <a:pt x="51176" y="72315"/>
                    <a:pt x="51176" y="72315"/>
                    <a:pt x="51176" y="72315"/>
                  </a:cubicBezTo>
                  <a:cubicBezTo>
                    <a:pt x="50294" y="72631"/>
                    <a:pt x="50294" y="72631"/>
                    <a:pt x="50294" y="72631"/>
                  </a:cubicBezTo>
                  <a:cubicBezTo>
                    <a:pt x="49411" y="73263"/>
                    <a:pt x="49411" y="73263"/>
                    <a:pt x="49411" y="73263"/>
                  </a:cubicBezTo>
                  <a:cubicBezTo>
                    <a:pt x="48235" y="73578"/>
                    <a:pt x="48235" y="73578"/>
                    <a:pt x="48235" y="73578"/>
                  </a:cubicBezTo>
                  <a:cubicBezTo>
                    <a:pt x="47058" y="73578"/>
                    <a:pt x="47058" y="73578"/>
                    <a:pt x="47058" y="73578"/>
                  </a:cubicBezTo>
                  <a:cubicBezTo>
                    <a:pt x="46470" y="73263"/>
                    <a:pt x="46470" y="73263"/>
                    <a:pt x="46470" y="73263"/>
                  </a:cubicBezTo>
                  <a:cubicBezTo>
                    <a:pt x="45882" y="72315"/>
                    <a:pt x="45882" y="72315"/>
                    <a:pt x="45882" y="72315"/>
                  </a:cubicBezTo>
                  <a:cubicBezTo>
                    <a:pt x="45588" y="72315"/>
                    <a:pt x="45588" y="72315"/>
                    <a:pt x="45588" y="72315"/>
                  </a:cubicBezTo>
                  <a:cubicBezTo>
                    <a:pt x="45588" y="72315"/>
                    <a:pt x="45294" y="71684"/>
                    <a:pt x="45588" y="71368"/>
                  </a:cubicBezTo>
                  <a:cubicBezTo>
                    <a:pt x="45588" y="71368"/>
                    <a:pt x="45882" y="71052"/>
                    <a:pt x="46470" y="71052"/>
                  </a:cubicBezTo>
                  <a:cubicBezTo>
                    <a:pt x="47058" y="71052"/>
                    <a:pt x="47352" y="71052"/>
                    <a:pt x="47647" y="71052"/>
                  </a:cubicBezTo>
                  <a:cubicBezTo>
                    <a:pt x="47941" y="71052"/>
                    <a:pt x="48235" y="70736"/>
                    <a:pt x="48235" y="70736"/>
                  </a:cubicBezTo>
                  <a:cubicBezTo>
                    <a:pt x="48235" y="70736"/>
                    <a:pt x="48529" y="70736"/>
                    <a:pt x="48529" y="70421"/>
                  </a:cubicBezTo>
                  <a:cubicBezTo>
                    <a:pt x="48529" y="70105"/>
                    <a:pt x="47647" y="68842"/>
                    <a:pt x="47647" y="68842"/>
                  </a:cubicBezTo>
                  <a:cubicBezTo>
                    <a:pt x="47647" y="68842"/>
                    <a:pt x="46470" y="68842"/>
                    <a:pt x="46176" y="69157"/>
                  </a:cubicBezTo>
                  <a:cubicBezTo>
                    <a:pt x="45588" y="69157"/>
                    <a:pt x="45588" y="69789"/>
                    <a:pt x="45000" y="69473"/>
                  </a:cubicBezTo>
                  <a:cubicBezTo>
                    <a:pt x="44411" y="69157"/>
                    <a:pt x="42941" y="68526"/>
                    <a:pt x="42941" y="68526"/>
                  </a:cubicBezTo>
                  <a:cubicBezTo>
                    <a:pt x="41764" y="67263"/>
                    <a:pt x="41764" y="67263"/>
                    <a:pt x="41764" y="67263"/>
                  </a:cubicBezTo>
                  <a:cubicBezTo>
                    <a:pt x="41176" y="67894"/>
                    <a:pt x="41176" y="67894"/>
                    <a:pt x="41176" y="67894"/>
                  </a:cubicBezTo>
                  <a:cubicBezTo>
                    <a:pt x="40294" y="68526"/>
                    <a:pt x="40294" y="68526"/>
                    <a:pt x="40294" y="68526"/>
                  </a:cubicBezTo>
                  <a:cubicBezTo>
                    <a:pt x="40294" y="68526"/>
                    <a:pt x="40294" y="69157"/>
                    <a:pt x="39705" y="68526"/>
                  </a:cubicBezTo>
                  <a:cubicBezTo>
                    <a:pt x="39117" y="67578"/>
                    <a:pt x="39117" y="66947"/>
                    <a:pt x="39117" y="66947"/>
                  </a:cubicBezTo>
                  <a:cubicBezTo>
                    <a:pt x="38235" y="66947"/>
                    <a:pt x="38235" y="66947"/>
                    <a:pt x="38235" y="66947"/>
                  </a:cubicBezTo>
                  <a:cubicBezTo>
                    <a:pt x="37941" y="67894"/>
                    <a:pt x="37941" y="67894"/>
                    <a:pt x="37941" y="67894"/>
                  </a:cubicBezTo>
                  <a:cubicBezTo>
                    <a:pt x="37941" y="67894"/>
                    <a:pt x="37352" y="68842"/>
                    <a:pt x="37352" y="68842"/>
                  </a:cubicBezTo>
                  <a:cubicBezTo>
                    <a:pt x="37058" y="68842"/>
                    <a:pt x="36176" y="68842"/>
                    <a:pt x="35882" y="69157"/>
                  </a:cubicBezTo>
                  <a:cubicBezTo>
                    <a:pt x="35882" y="69157"/>
                    <a:pt x="34411" y="69157"/>
                    <a:pt x="34411" y="69157"/>
                  </a:cubicBezTo>
                  <a:cubicBezTo>
                    <a:pt x="32352" y="68526"/>
                    <a:pt x="32352" y="68526"/>
                    <a:pt x="32352" y="68526"/>
                  </a:cubicBezTo>
                  <a:cubicBezTo>
                    <a:pt x="32352" y="68526"/>
                    <a:pt x="31764" y="68842"/>
                    <a:pt x="31764" y="68842"/>
                  </a:cubicBezTo>
                  <a:cubicBezTo>
                    <a:pt x="31470" y="69157"/>
                    <a:pt x="28529" y="69789"/>
                    <a:pt x="28529" y="69789"/>
                  </a:cubicBezTo>
                  <a:cubicBezTo>
                    <a:pt x="27058" y="70736"/>
                    <a:pt x="27058" y="70736"/>
                    <a:pt x="27058" y="70736"/>
                  </a:cubicBezTo>
                  <a:cubicBezTo>
                    <a:pt x="26176" y="70736"/>
                    <a:pt x="26176" y="70736"/>
                    <a:pt x="26176" y="70736"/>
                  </a:cubicBezTo>
                  <a:cubicBezTo>
                    <a:pt x="25294" y="69473"/>
                    <a:pt x="25294" y="69473"/>
                    <a:pt x="25294" y="69473"/>
                  </a:cubicBezTo>
                  <a:cubicBezTo>
                    <a:pt x="24705" y="68526"/>
                    <a:pt x="24705" y="68526"/>
                    <a:pt x="24705" y="68526"/>
                  </a:cubicBezTo>
                  <a:cubicBezTo>
                    <a:pt x="24705" y="69789"/>
                    <a:pt x="24705" y="69789"/>
                    <a:pt x="24705" y="69789"/>
                  </a:cubicBezTo>
                  <a:cubicBezTo>
                    <a:pt x="24411" y="70421"/>
                    <a:pt x="24411" y="70421"/>
                    <a:pt x="24411" y="70421"/>
                  </a:cubicBezTo>
                  <a:cubicBezTo>
                    <a:pt x="24411" y="70421"/>
                    <a:pt x="23235" y="71684"/>
                    <a:pt x="22941" y="72000"/>
                  </a:cubicBezTo>
                  <a:cubicBezTo>
                    <a:pt x="22941" y="72000"/>
                    <a:pt x="21470" y="70421"/>
                    <a:pt x="21470" y="70421"/>
                  </a:cubicBezTo>
                  <a:cubicBezTo>
                    <a:pt x="21176" y="68210"/>
                    <a:pt x="21176" y="68210"/>
                    <a:pt x="21176" y="68210"/>
                  </a:cubicBezTo>
                  <a:cubicBezTo>
                    <a:pt x="19705" y="66631"/>
                    <a:pt x="19705" y="66631"/>
                    <a:pt x="19705" y="66631"/>
                  </a:cubicBezTo>
                  <a:cubicBezTo>
                    <a:pt x="18823" y="66947"/>
                    <a:pt x="18823" y="66947"/>
                    <a:pt x="18823" y="66947"/>
                  </a:cubicBezTo>
                  <a:cubicBezTo>
                    <a:pt x="18529" y="65368"/>
                    <a:pt x="18529" y="65368"/>
                    <a:pt x="18529" y="65368"/>
                  </a:cubicBezTo>
                  <a:cubicBezTo>
                    <a:pt x="17941" y="64421"/>
                    <a:pt x="17941" y="64421"/>
                    <a:pt x="17941" y="64421"/>
                  </a:cubicBezTo>
                  <a:cubicBezTo>
                    <a:pt x="16764" y="64421"/>
                    <a:pt x="16764" y="64421"/>
                    <a:pt x="16764" y="64421"/>
                  </a:cubicBezTo>
                  <a:cubicBezTo>
                    <a:pt x="16470" y="65052"/>
                    <a:pt x="16470" y="65052"/>
                    <a:pt x="16470" y="65052"/>
                  </a:cubicBezTo>
                  <a:cubicBezTo>
                    <a:pt x="16176" y="66000"/>
                    <a:pt x="16176" y="66000"/>
                    <a:pt x="16176" y="66000"/>
                  </a:cubicBezTo>
                  <a:cubicBezTo>
                    <a:pt x="16176" y="66000"/>
                    <a:pt x="16470" y="66947"/>
                    <a:pt x="16470" y="66947"/>
                  </a:cubicBezTo>
                  <a:cubicBezTo>
                    <a:pt x="16470" y="67263"/>
                    <a:pt x="16176" y="67578"/>
                    <a:pt x="15882" y="67578"/>
                  </a:cubicBezTo>
                  <a:cubicBezTo>
                    <a:pt x="15882" y="67578"/>
                    <a:pt x="14411" y="68210"/>
                    <a:pt x="14411" y="68210"/>
                  </a:cubicBezTo>
                  <a:cubicBezTo>
                    <a:pt x="14411" y="68210"/>
                    <a:pt x="14117" y="67263"/>
                    <a:pt x="14117" y="66947"/>
                  </a:cubicBezTo>
                  <a:cubicBezTo>
                    <a:pt x="14117" y="66315"/>
                    <a:pt x="14117" y="65368"/>
                    <a:pt x="14117" y="65368"/>
                  </a:cubicBezTo>
                  <a:cubicBezTo>
                    <a:pt x="14117" y="65368"/>
                    <a:pt x="15294" y="64736"/>
                    <a:pt x="15294" y="64736"/>
                  </a:cubicBezTo>
                  <a:cubicBezTo>
                    <a:pt x="15294" y="64421"/>
                    <a:pt x="16176" y="62842"/>
                    <a:pt x="16176" y="62842"/>
                  </a:cubicBezTo>
                  <a:cubicBezTo>
                    <a:pt x="16176" y="61894"/>
                    <a:pt x="16176" y="61894"/>
                    <a:pt x="16176" y="61894"/>
                  </a:cubicBezTo>
                  <a:cubicBezTo>
                    <a:pt x="16176" y="61894"/>
                    <a:pt x="17352" y="61578"/>
                    <a:pt x="17647" y="61578"/>
                  </a:cubicBezTo>
                  <a:cubicBezTo>
                    <a:pt x="17941" y="61578"/>
                    <a:pt x="18529" y="61578"/>
                    <a:pt x="18823" y="61894"/>
                  </a:cubicBezTo>
                  <a:cubicBezTo>
                    <a:pt x="19411" y="62210"/>
                    <a:pt x="19117" y="62210"/>
                    <a:pt x="19705" y="62210"/>
                  </a:cubicBezTo>
                  <a:cubicBezTo>
                    <a:pt x="20294" y="61894"/>
                    <a:pt x="20882" y="61578"/>
                    <a:pt x="20882" y="61263"/>
                  </a:cubicBezTo>
                  <a:cubicBezTo>
                    <a:pt x="20882" y="60947"/>
                    <a:pt x="21176" y="59684"/>
                    <a:pt x="20294" y="59684"/>
                  </a:cubicBezTo>
                  <a:cubicBezTo>
                    <a:pt x="19705" y="59684"/>
                    <a:pt x="18823" y="60315"/>
                    <a:pt x="18529" y="60315"/>
                  </a:cubicBezTo>
                  <a:cubicBezTo>
                    <a:pt x="18235" y="60631"/>
                    <a:pt x="17941" y="60315"/>
                    <a:pt x="17352" y="60000"/>
                  </a:cubicBezTo>
                  <a:cubicBezTo>
                    <a:pt x="17058" y="60000"/>
                    <a:pt x="16470" y="59684"/>
                    <a:pt x="16470" y="59684"/>
                  </a:cubicBezTo>
                  <a:cubicBezTo>
                    <a:pt x="15588" y="60631"/>
                    <a:pt x="15588" y="60631"/>
                    <a:pt x="15588" y="60631"/>
                  </a:cubicBezTo>
                  <a:cubicBezTo>
                    <a:pt x="15588" y="60631"/>
                    <a:pt x="16176" y="61894"/>
                    <a:pt x="15000" y="60947"/>
                  </a:cubicBezTo>
                  <a:cubicBezTo>
                    <a:pt x="13823" y="60315"/>
                    <a:pt x="13823" y="60000"/>
                    <a:pt x="13823" y="60000"/>
                  </a:cubicBezTo>
                  <a:cubicBezTo>
                    <a:pt x="12647" y="58736"/>
                    <a:pt x="12647" y="58736"/>
                    <a:pt x="12647" y="58736"/>
                  </a:cubicBezTo>
                  <a:cubicBezTo>
                    <a:pt x="12058" y="56526"/>
                    <a:pt x="12058" y="56526"/>
                    <a:pt x="12058" y="56526"/>
                  </a:cubicBezTo>
                  <a:cubicBezTo>
                    <a:pt x="11176" y="55263"/>
                    <a:pt x="11176" y="55263"/>
                    <a:pt x="11176" y="55263"/>
                  </a:cubicBezTo>
                  <a:cubicBezTo>
                    <a:pt x="11176" y="55263"/>
                    <a:pt x="10882" y="55894"/>
                    <a:pt x="10588" y="56526"/>
                  </a:cubicBezTo>
                  <a:cubicBezTo>
                    <a:pt x="10294" y="56842"/>
                    <a:pt x="9705" y="56842"/>
                    <a:pt x="9411" y="56526"/>
                  </a:cubicBezTo>
                  <a:cubicBezTo>
                    <a:pt x="9411" y="55894"/>
                    <a:pt x="8529" y="54631"/>
                    <a:pt x="8529" y="54631"/>
                  </a:cubicBezTo>
                  <a:cubicBezTo>
                    <a:pt x="8823" y="53368"/>
                    <a:pt x="8823" y="53368"/>
                    <a:pt x="8823" y="53368"/>
                  </a:cubicBezTo>
                  <a:cubicBezTo>
                    <a:pt x="7647" y="53052"/>
                    <a:pt x="7647" y="53052"/>
                    <a:pt x="7647" y="53052"/>
                  </a:cubicBezTo>
                  <a:cubicBezTo>
                    <a:pt x="7647" y="53052"/>
                    <a:pt x="7058" y="52736"/>
                    <a:pt x="7058" y="52421"/>
                  </a:cubicBezTo>
                  <a:cubicBezTo>
                    <a:pt x="7352" y="51789"/>
                    <a:pt x="7941" y="50842"/>
                    <a:pt x="7941" y="50842"/>
                  </a:cubicBezTo>
                  <a:cubicBezTo>
                    <a:pt x="8529" y="49578"/>
                    <a:pt x="8529" y="49578"/>
                    <a:pt x="8529" y="49578"/>
                  </a:cubicBezTo>
                  <a:cubicBezTo>
                    <a:pt x="8529" y="49578"/>
                    <a:pt x="8529" y="48631"/>
                    <a:pt x="8235" y="48315"/>
                  </a:cubicBezTo>
                  <a:cubicBezTo>
                    <a:pt x="8235" y="48000"/>
                    <a:pt x="7941" y="43894"/>
                    <a:pt x="7941" y="43894"/>
                  </a:cubicBezTo>
                  <a:cubicBezTo>
                    <a:pt x="10294" y="42315"/>
                    <a:pt x="10294" y="42315"/>
                    <a:pt x="10294" y="42315"/>
                  </a:cubicBezTo>
                  <a:cubicBezTo>
                    <a:pt x="11764" y="39789"/>
                    <a:pt x="11764" y="39789"/>
                    <a:pt x="11764" y="39789"/>
                  </a:cubicBezTo>
                  <a:cubicBezTo>
                    <a:pt x="12352" y="36947"/>
                    <a:pt x="12352" y="36947"/>
                    <a:pt x="12352" y="36947"/>
                  </a:cubicBezTo>
                  <a:cubicBezTo>
                    <a:pt x="13235" y="34421"/>
                    <a:pt x="13235" y="34421"/>
                    <a:pt x="13235" y="34421"/>
                  </a:cubicBezTo>
                  <a:cubicBezTo>
                    <a:pt x="13235" y="34421"/>
                    <a:pt x="14411" y="33157"/>
                    <a:pt x="14411" y="33473"/>
                  </a:cubicBezTo>
                  <a:cubicBezTo>
                    <a:pt x="14705" y="33789"/>
                    <a:pt x="14411" y="30947"/>
                    <a:pt x="14411" y="30947"/>
                  </a:cubicBezTo>
                  <a:cubicBezTo>
                    <a:pt x="13529" y="30000"/>
                    <a:pt x="13529" y="30000"/>
                    <a:pt x="13529" y="30000"/>
                  </a:cubicBezTo>
                  <a:cubicBezTo>
                    <a:pt x="13529" y="28421"/>
                    <a:pt x="13529" y="28421"/>
                    <a:pt x="13529" y="28421"/>
                  </a:cubicBezTo>
                  <a:cubicBezTo>
                    <a:pt x="13529" y="28421"/>
                    <a:pt x="15000" y="28105"/>
                    <a:pt x="15294" y="28105"/>
                  </a:cubicBezTo>
                  <a:cubicBezTo>
                    <a:pt x="15588" y="28105"/>
                    <a:pt x="16176" y="27789"/>
                    <a:pt x="17058" y="27473"/>
                  </a:cubicBezTo>
                  <a:cubicBezTo>
                    <a:pt x="17647" y="27473"/>
                    <a:pt x="18235" y="26842"/>
                    <a:pt x="18823" y="26842"/>
                  </a:cubicBezTo>
                  <a:cubicBezTo>
                    <a:pt x="19117" y="26842"/>
                    <a:pt x="20588" y="26842"/>
                    <a:pt x="20588" y="26842"/>
                  </a:cubicBezTo>
                  <a:cubicBezTo>
                    <a:pt x="20588" y="26842"/>
                    <a:pt x="22058" y="25894"/>
                    <a:pt x="22352" y="25578"/>
                  </a:cubicBezTo>
                  <a:cubicBezTo>
                    <a:pt x="22647" y="25263"/>
                    <a:pt x="23529" y="24000"/>
                    <a:pt x="23529" y="24000"/>
                  </a:cubicBezTo>
                  <a:cubicBezTo>
                    <a:pt x="23529" y="24000"/>
                    <a:pt x="23823" y="22421"/>
                    <a:pt x="24411" y="22105"/>
                  </a:cubicBezTo>
                  <a:cubicBezTo>
                    <a:pt x="24705" y="22105"/>
                    <a:pt x="25588" y="21473"/>
                    <a:pt x="26176" y="21473"/>
                  </a:cubicBezTo>
                  <a:cubicBezTo>
                    <a:pt x="26764" y="21157"/>
                    <a:pt x="28235" y="20842"/>
                    <a:pt x="28529" y="20842"/>
                  </a:cubicBezTo>
                  <a:cubicBezTo>
                    <a:pt x="28823" y="20842"/>
                    <a:pt x="32352" y="20210"/>
                    <a:pt x="32352" y="20210"/>
                  </a:cubicBezTo>
                  <a:cubicBezTo>
                    <a:pt x="33823" y="18947"/>
                    <a:pt x="33823" y="18947"/>
                    <a:pt x="33823" y="18947"/>
                  </a:cubicBezTo>
                  <a:cubicBezTo>
                    <a:pt x="33529" y="16105"/>
                    <a:pt x="33529" y="16105"/>
                    <a:pt x="33529" y="16105"/>
                  </a:cubicBezTo>
                  <a:cubicBezTo>
                    <a:pt x="37941" y="15473"/>
                    <a:pt x="37941" y="15473"/>
                    <a:pt x="37941" y="15473"/>
                  </a:cubicBezTo>
                  <a:cubicBezTo>
                    <a:pt x="39705" y="14210"/>
                    <a:pt x="39705" y="14210"/>
                    <a:pt x="39705" y="14210"/>
                  </a:cubicBezTo>
                  <a:cubicBezTo>
                    <a:pt x="39705" y="14210"/>
                    <a:pt x="40588" y="13263"/>
                    <a:pt x="40882" y="13263"/>
                  </a:cubicBezTo>
                  <a:cubicBezTo>
                    <a:pt x="41176" y="13578"/>
                    <a:pt x="41764" y="13263"/>
                    <a:pt x="41764" y="13263"/>
                  </a:cubicBezTo>
                  <a:cubicBezTo>
                    <a:pt x="43823" y="12631"/>
                    <a:pt x="43823" y="12631"/>
                    <a:pt x="43823" y="12631"/>
                  </a:cubicBezTo>
                  <a:cubicBezTo>
                    <a:pt x="43823" y="12631"/>
                    <a:pt x="46470" y="11684"/>
                    <a:pt x="46764" y="11368"/>
                  </a:cubicBezTo>
                  <a:cubicBezTo>
                    <a:pt x="46764" y="11368"/>
                    <a:pt x="48235" y="10736"/>
                    <a:pt x="48235" y="10736"/>
                  </a:cubicBezTo>
                  <a:cubicBezTo>
                    <a:pt x="48823" y="9473"/>
                    <a:pt x="48823" y="9473"/>
                    <a:pt x="48823" y="9473"/>
                  </a:cubicBezTo>
                  <a:cubicBezTo>
                    <a:pt x="48823" y="9473"/>
                    <a:pt x="49411" y="8842"/>
                    <a:pt x="50294" y="8842"/>
                  </a:cubicBezTo>
                  <a:cubicBezTo>
                    <a:pt x="50882" y="8842"/>
                    <a:pt x="51470" y="8842"/>
                    <a:pt x="51764" y="8842"/>
                  </a:cubicBezTo>
                  <a:cubicBezTo>
                    <a:pt x="51764" y="8526"/>
                    <a:pt x="52058" y="7894"/>
                    <a:pt x="52352" y="7894"/>
                  </a:cubicBezTo>
                  <a:cubicBezTo>
                    <a:pt x="52647" y="7894"/>
                    <a:pt x="54411" y="7578"/>
                    <a:pt x="54411" y="7578"/>
                  </a:cubicBezTo>
                  <a:cubicBezTo>
                    <a:pt x="55294" y="9157"/>
                    <a:pt x="55294" y="9157"/>
                    <a:pt x="55294" y="9157"/>
                  </a:cubicBezTo>
                  <a:cubicBezTo>
                    <a:pt x="55294" y="9157"/>
                    <a:pt x="57058" y="10421"/>
                    <a:pt x="57352" y="10421"/>
                  </a:cubicBezTo>
                  <a:cubicBezTo>
                    <a:pt x="57647" y="10421"/>
                    <a:pt x="59117" y="9157"/>
                    <a:pt x="59117" y="9157"/>
                  </a:cubicBezTo>
                  <a:cubicBezTo>
                    <a:pt x="62058" y="10105"/>
                    <a:pt x="62058" y="10105"/>
                    <a:pt x="62058" y="10105"/>
                  </a:cubicBezTo>
                  <a:cubicBezTo>
                    <a:pt x="64411" y="10736"/>
                    <a:pt x="64411" y="10736"/>
                    <a:pt x="64411" y="10736"/>
                  </a:cubicBezTo>
                  <a:cubicBezTo>
                    <a:pt x="65294" y="10105"/>
                    <a:pt x="65294" y="10105"/>
                    <a:pt x="65294" y="10105"/>
                  </a:cubicBezTo>
                  <a:close/>
                  <a:moveTo>
                    <a:pt x="55294" y="47052"/>
                  </a:moveTo>
                  <a:cubicBezTo>
                    <a:pt x="55294" y="47052"/>
                    <a:pt x="55294" y="47052"/>
                    <a:pt x="55294" y="47052"/>
                  </a:cubicBezTo>
                  <a:cubicBezTo>
                    <a:pt x="55588" y="47368"/>
                    <a:pt x="55588" y="47368"/>
                    <a:pt x="55588" y="47368"/>
                  </a:cubicBezTo>
                  <a:cubicBezTo>
                    <a:pt x="55588" y="47368"/>
                    <a:pt x="56176" y="47368"/>
                    <a:pt x="56470" y="47052"/>
                  </a:cubicBezTo>
                  <a:cubicBezTo>
                    <a:pt x="56764" y="47052"/>
                    <a:pt x="56176" y="46736"/>
                    <a:pt x="56176" y="46736"/>
                  </a:cubicBezTo>
                  <a:cubicBezTo>
                    <a:pt x="55588" y="46736"/>
                    <a:pt x="55588" y="46736"/>
                    <a:pt x="55588" y="46736"/>
                  </a:cubicBezTo>
                  <a:cubicBezTo>
                    <a:pt x="55588" y="46736"/>
                    <a:pt x="55294" y="47052"/>
                    <a:pt x="55294" y="47052"/>
                  </a:cubicBezTo>
                  <a:close/>
                  <a:moveTo>
                    <a:pt x="54117" y="49578"/>
                  </a:moveTo>
                  <a:cubicBezTo>
                    <a:pt x="54117" y="49578"/>
                    <a:pt x="54117" y="49578"/>
                    <a:pt x="54117" y="49578"/>
                  </a:cubicBezTo>
                  <a:cubicBezTo>
                    <a:pt x="54411" y="49894"/>
                    <a:pt x="54411" y="49894"/>
                    <a:pt x="54411" y="49894"/>
                  </a:cubicBezTo>
                  <a:cubicBezTo>
                    <a:pt x="54411" y="49894"/>
                    <a:pt x="54705" y="48947"/>
                    <a:pt x="55000" y="48631"/>
                  </a:cubicBezTo>
                  <a:cubicBezTo>
                    <a:pt x="55294" y="48000"/>
                    <a:pt x="54705" y="48315"/>
                    <a:pt x="54705" y="48315"/>
                  </a:cubicBezTo>
                  <a:cubicBezTo>
                    <a:pt x="54411" y="48631"/>
                    <a:pt x="54411" y="48631"/>
                    <a:pt x="54411" y="48631"/>
                  </a:cubicBezTo>
                  <a:cubicBezTo>
                    <a:pt x="54411" y="48631"/>
                    <a:pt x="54117" y="49578"/>
                    <a:pt x="54117" y="49578"/>
                  </a:cubicBezTo>
                  <a:close/>
                  <a:moveTo>
                    <a:pt x="93529" y="72947"/>
                  </a:moveTo>
                  <a:cubicBezTo>
                    <a:pt x="93529" y="72947"/>
                    <a:pt x="93529" y="72947"/>
                    <a:pt x="93529" y="72947"/>
                  </a:cubicBezTo>
                  <a:cubicBezTo>
                    <a:pt x="93529" y="72947"/>
                    <a:pt x="94411" y="73578"/>
                    <a:pt x="94411" y="73578"/>
                  </a:cubicBezTo>
                  <a:cubicBezTo>
                    <a:pt x="93823" y="74842"/>
                    <a:pt x="93823" y="74842"/>
                    <a:pt x="93823" y="74842"/>
                  </a:cubicBezTo>
                  <a:cubicBezTo>
                    <a:pt x="92941" y="74210"/>
                    <a:pt x="92941" y="74210"/>
                    <a:pt x="92941" y="74210"/>
                  </a:cubicBezTo>
                  <a:cubicBezTo>
                    <a:pt x="93529" y="72947"/>
                    <a:pt x="93529" y="72947"/>
                    <a:pt x="93529" y="72947"/>
                  </a:cubicBezTo>
                  <a:close/>
                  <a:moveTo>
                    <a:pt x="100588" y="78947"/>
                  </a:moveTo>
                  <a:cubicBezTo>
                    <a:pt x="100588" y="78947"/>
                    <a:pt x="100588" y="78947"/>
                    <a:pt x="100588" y="78947"/>
                  </a:cubicBezTo>
                  <a:cubicBezTo>
                    <a:pt x="100588" y="78947"/>
                    <a:pt x="102058" y="79263"/>
                    <a:pt x="102058" y="78947"/>
                  </a:cubicBezTo>
                  <a:cubicBezTo>
                    <a:pt x="102058" y="78631"/>
                    <a:pt x="102352" y="78000"/>
                    <a:pt x="102352" y="78000"/>
                  </a:cubicBezTo>
                  <a:cubicBezTo>
                    <a:pt x="102058" y="77684"/>
                    <a:pt x="101176" y="77368"/>
                    <a:pt x="101176" y="77368"/>
                  </a:cubicBezTo>
                  <a:cubicBezTo>
                    <a:pt x="100882" y="77368"/>
                    <a:pt x="100588" y="77368"/>
                    <a:pt x="100294" y="77052"/>
                  </a:cubicBezTo>
                  <a:cubicBezTo>
                    <a:pt x="98529" y="74842"/>
                    <a:pt x="99705" y="77684"/>
                    <a:pt x="100588" y="78000"/>
                  </a:cubicBezTo>
                  <a:cubicBezTo>
                    <a:pt x="100588" y="78315"/>
                    <a:pt x="100588" y="78315"/>
                    <a:pt x="100588" y="78315"/>
                  </a:cubicBezTo>
                  <a:cubicBezTo>
                    <a:pt x="100588" y="78947"/>
                    <a:pt x="100588" y="78947"/>
                    <a:pt x="100588" y="78947"/>
                  </a:cubicBezTo>
                  <a:close/>
                  <a:moveTo>
                    <a:pt x="102647" y="81157"/>
                  </a:moveTo>
                  <a:cubicBezTo>
                    <a:pt x="102647" y="81157"/>
                    <a:pt x="102647" y="81157"/>
                    <a:pt x="102647" y="81157"/>
                  </a:cubicBezTo>
                  <a:cubicBezTo>
                    <a:pt x="103823" y="79578"/>
                    <a:pt x="103823" y="79578"/>
                    <a:pt x="103823" y="79578"/>
                  </a:cubicBezTo>
                  <a:cubicBezTo>
                    <a:pt x="103823" y="79578"/>
                    <a:pt x="104411" y="78947"/>
                    <a:pt x="104705" y="78947"/>
                  </a:cubicBezTo>
                  <a:cubicBezTo>
                    <a:pt x="105000" y="78947"/>
                    <a:pt x="106176" y="78631"/>
                    <a:pt x="106176" y="78631"/>
                  </a:cubicBezTo>
                  <a:cubicBezTo>
                    <a:pt x="106176" y="78631"/>
                    <a:pt x="107058" y="78947"/>
                    <a:pt x="106470" y="79263"/>
                  </a:cubicBezTo>
                  <a:cubicBezTo>
                    <a:pt x="106176" y="79578"/>
                    <a:pt x="105294" y="80210"/>
                    <a:pt x="105000" y="80210"/>
                  </a:cubicBezTo>
                  <a:cubicBezTo>
                    <a:pt x="104705" y="80526"/>
                    <a:pt x="104117" y="81473"/>
                    <a:pt x="104117" y="81473"/>
                  </a:cubicBezTo>
                  <a:cubicBezTo>
                    <a:pt x="102941" y="81789"/>
                    <a:pt x="102941" y="81789"/>
                    <a:pt x="102941" y="81789"/>
                  </a:cubicBezTo>
                  <a:cubicBezTo>
                    <a:pt x="101764" y="82421"/>
                    <a:pt x="101764" y="82421"/>
                    <a:pt x="101764" y="82421"/>
                  </a:cubicBezTo>
                  <a:cubicBezTo>
                    <a:pt x="102058" y="83684"/>
                    <a:pt x="102058" y="83684"/>
                    <a:pt x="102058" y="83684"/>
                  </a:cubicBezTo>
                  <a:cubicBezTo>
                    <a:pt x="102058" y="83684"/>
                    <a:pt x="101764" y="84000"/>
                    <a:pt x="101470" y="84000"/>
                  </a:cubicBezTo>
                  <a:cubicBezTo>
                    <a:pt x="101470" y="83684"/>
                    <a:pt x="100588" y="83052"/>
                    <a:pt x="100588" y="83052"/>
                  </a:cubicBezTo>
                  <a:cubicBezTo>
                    <a:pt x="100882" y="81473"/>
                    <a:pt x="100882" y="81473"/>
                    <a:pt x="100882" y="81473"/>
                  </a:cubicBezTo>
                  <a:cubicBezTo>
                    <a:pt x="102058" y="81473"/>
                    <a:pt x="102058" y="81473"/>
                    <a:pt x="102058" y="81473"/>
                  </a:cubicBezTo>
                  <a:cubicBezTo>
                    <a:pt x="102647" y="81157"/>
                    <a:pt x="102647" y="81157"/>
                    <a:pt x="102647" y="81157"/>
                  </a:cubicBezTo>
                  <a:close/>
                  <a:moveTo>
                    <a:pt x="114117" y="90315"/>
                  </a:moveTo>
                  <a:cubicBezTo>
                    <a:pt x="114117" y="90315"/>
                    <a:pt x="114117" y="90315"/>
                    <a:pt x="114117" y="90315"/>
                  </a:cubicBezTo>
                  <a:cubicBezTo>
                    <a:pt x="114117" y="90315"/>
                    <a:pt x="115294" y="91578"/>
                    <a:pt x="115294" y="91578"/>
                  </a:cubicBezTo>
                  <a:cubicBezTo>
                    <a:pt x="115000" y="93157"/>
                    <a:pt x="115000" y="93157"/>
                    <a:pt x="115000" y="93157"/>
                  </a:cubicBezTo>
                  <a:cubicBezTo>
                    <a:pt x="115000" y="93157"/>
                    <a:pt x="115000" y="93789"/>
                    <a:pt x="115588" y="93789"/>
                  </a:cubicBezTo>
                  <a:cubicBezTo>
                    <a:pt x="116176" y="94105"/>
                    <a:pt x="117058" y="94105"/>
                    <a:pt x="117058" y="93473"/>
                  </a:cubicBezTo>
                  <a:cubicBezTo>
                    <a:pt x="117058" y="92842"/>
                    <a:pt x="117352" y="92210"/>
                    <a:pt x="117647" y="91894"/>
                  </a:cubicBezTo>
                  <a:cubicBezTo>
                    <a:pt x="117941" y="91263"/>
                    <a:pt x="118529" y="90315"/>
                    <a:pt x="118529" y="90315"/>
                  </a:cubicBezTo>
                  <a:cubicBezTo>
                    <a:pt x="118529" y="90315"/>
                    <a:pt x="118823" y="90315"/>
                    <a:pt x="119117" y="90000"/>
                  </a:cubicBezTo>
                  <a:cubicBezTo>
                    <a:pt x="119411" y="90000"/>
                    <a:pt x="118823" y="89052"/>
                    <a:pt x="118823" y="89052"/>
                  </a:cubicBezTo>
                  <a:cubicBezTo>
                    <a:pt x="118823" y="89052"/>
                    <a:pt x="118529" y="89052"/>
                    <a:pt x="119117" y="87789"/>
                  </a:cubicBezTo>
                  <a:cubicBezTo>
                    <a:pt x="119705" y="86842"/>
                    <a:pt x="119705" y="86842"/>
                    <a:pt x="119705" y="86842"/>
                  </a:cubicBezTo>
                  <a:cubicBezTo>
                    <a:pt x="119705" y="86526"/>
                    <a:pt x="120000" y="85578"/>
                    <a:pt x="120000" y="85263"/>
                  </a:cubicBezTo>
                  <a:cubicBezTo>
                    <a:pt x="119705" y="84631"/>
                    <a:pt x="119411" y="83052"/>
                    <a:pt x="119411" y="83052"/>
                  </a:cubicBezTo>
                  <a:cubicBezTo>
                    <a:pt x="118823" y="83684"/>
                    <a:pt x="118823" y="83684"/>
                    <a:pt x="118823" y="83684"/>
                  </a:cubicBezTo>
                  <a:cubicBezTo>
                    <a:pt x="118823" y="83684"/>
                    <a:pt x="118235" y="84315"/>
                    <a:pt x="117647" y="84315"/>
                  </a:cubicBezTo>
                  <a:cubicBezTo>
                    <a:pt x="117058" y="84631"/>
                    <a:pt x="116470" y="84947"/>
                    <a:pt x="116470" y="85263"/>
                  </a:cubicBezTo>
                  <a:cubicBezTo>
                    <a:pt x="116470" y="85263"/>
                    <a:pt x="116470" y="86210"/>
                    <a:pt x="116176" y="86526"/>
                  </a:cubicBezTo>
                  <a:cubicBezTo>
                    <a:pt x="115882" y="86842"/>
                    <a:pt x="115000" y="87789"/>
                    <a:pt x="115000" y="87789"/>
                  </a:cubicBezTo>
                  <a:cubicBezTo>
                    <a:pt x="114411" y="89368"/>
                    <a:pt x="114411" y="89368"/>
                    <a:pt x="114411" y="89368"/>
                  </a:cubicBezTo>
                  <a:cubicBezTo>
                    <a:pt x="114411" y="89368"/>
                    <a:pt x="114117" y="90315"/>
                    <a:pt x="114117" y="90315"/>
                  </a:cubicBezTo>
                  <a:close/>
                  <a:moveTo>
                    <a:pt x="109705" y="104526"/>
                  </a:moveTo>
                  <a:cubicBezTo>
                    <a:pt x="109705" y="104526"/>
                    <a:pt x="109705" y="104526"/>
                    <a:pt x="109705" y="104526"/>
                  </a:cubicBezTo>
                  <a:cubicBezTo>
                    <a:pt x="109117" y="104210"/>
                    <a:pt x="108529" y="103578"/>
                    <a:pt x="108529" y="102947"/>
                  </a:cubicBezTo>
                  <a:cubicBezTo>
                    <a:pt x="108529" y="102631"/>
                    <a:pt x="108823" y="102000"/>
                    <a:pt x="108823" y="102000"/>
                  </a:cubicBezTo>
                  <a:cubicBezTo>
                    <a:pt x="108823" y="102000"/>
                    <a:pt x="108235" y="101684"/>
                    <a:pt x="108235" y="101368"/>
                  </a:cubicBezTo>
                  <a:cubicBezTo>
                    <a:pt x="108235" y="101368"/>
                    <a:pt x="108823" y="100105"/>
                    <a:pt x="108823" y="99473"/>
                  </a:cubicBezTo>
                  <a:cubicBezTo>
                    <a:pt x="108529" y="99157"/>
                    <a:pt x="108823" y="97263"/>
                    <a:pt x="108823" y="97263"/>
                  </a:cubicBezTo>
                  <a:cubicBezTo>
                    <a:pt x="108823" y="97263"/>
                    <a:pt x="109705" y="96947"/>
                    <a:pt x="109705" y="97263"/>
                  </a:cubicBezTo>
                  <a:cubicBezTo>
                    <a:pt x="109705" y="97578"/>
                    <a:pt x="109411" y="98526"/>
                    <a:pt x="109411" y="98842"/>
                  </a:cubicBezTo>
                  <a:cubicBezTo>
                    <a:pt x="109411" y="99157"/>
                    <a:pt x="109117" y="100421"/>
                    <a:pt x="109117" y="100736"/>
                  </a:cubicBezTo>
                  <a:cubicBezTo>
                    <a:pt x="109117" y="100736"/>
                    <a:pt x="109411" y="100421"/>
                    <a:pt x="110000" y="101052"/>
                  </a:cubicBezTo>
                  <a:cubicBezTo>
                    <a:pt x="110588" y="101684"/>
                    <a:pt x="110588" y="102631"/>
                    <a:pt x="110588" y="102631"/>
                  </a:cubicBezTo>
                  <a:cubicBezTo>
                    <a:pt x="110000" y="103263"/>
                    <a:pt x="110000" y="103263"/>
                    <a:pt x="110000" y="103263"/>
                  </a:cubicBezTo>
                  <a:cubicBezTo>
                    <a:pt x="109705" y="104526"/>
                    <a:pt x="109705" y="104526"/>
                    <a:pt x="109705" y="104526"/>
                  </a:cubicBezTo>
                  <a:close/>
                  <a:moveTo>
                    <a:pt x="106176" y="105157"/>
                  </a:moveTo>
                  <a:cubicBezTo>
                    <a:pt x="106176" y="105157"/>
                    <a:pt x="106176" y="105157"/>
                    <a:pt x="106176" y="105157"/>
                  </a:cubicBezTo>
                  <a:cubicBezTo>
                    <a:pt x="106176" y="105157"/>
                    <a:pt x="105882" y="106421"/>
                    <a:pt x="105882" y="106736"/>
                  </a:cubicBezTo>
                  <a:cubicBezTo>
                    <a:pt x="105882" y="106736"/>
                    <a:pt x="106176" y="106736"/>
                    <a:pt x="106470" y="106736"/>
                  </a:cubicBezTo>
                  <a:cubicBezTo>
                    <a:pt x="106764" y="106421"/>
                    <a:pt x="107058" y="106421"/>
                    <a:pt x="107352" y="106105"/>
                  </a:cubicBezTo>
                  <a:cubicBezTo>
                    <a:pt x="107647" y="105789"/>
                    <a:pt x="108529" y="105157"/>
                    <a:pt x="108823" y="105157"/>
                  </a:cubicBezTo>
                  <a:cubicBezTo>
                    <a:pt x="109117" y="104842"/>
                    <a:pt x="107647" y="104210"/>
                    <a:pt x="107647" y="104210"/>
                  </a:cubicBezTo>
                  <a:cubicBezTo>
                    <a:pt x="106176" y="105157"/>
                    <a:pt x="106176" y="105157"/>
                    <a:pt x="106176" y="105157"/>
                  </a:cubicBezTo>
                  <a:close/>
                  <a:moveTo>
                    <a:pt x="66176" y="41684"/>
                  </a:moveTo>
                  <a:cubicBezTo>
                    <a:pt x="66176" y="41684"/>
                    <a:pt x="66176" y="41684"/>
                    <a:pt x="66176" y="41684"/>
                  </a:cubicBezTo>
                  <a:cubicBezTo>
                    <a:pt x="66764" y="42000"/>
                    <a:pt x="66764" y="42000"/>
                    <a:pt x="66764" y="42000"/>
                  </a:cubicBezTo>
                  <a:cubicBezTo>
                    <a:pt x="66764" y="42000"/>
                    <a:pt x="67058" y="41684"/>
                    <a:pt x="67352" y="41368"/>
                  </a:cubicBezTo>
                  <a:cubicBezTo>
                    <a:pt x="67647" y="41052"/>
                    <a:pt x="67058" y="40736"/>
                    <a:pt x="67058" y="40736"/>
                  </a:cubicBezTo>
                  <a:cubicBezTo>
                    <a:pt x="66764" y="41052"/>
                    <a:pt x="66764" y="41052"/>
                    <a:pt x="66764" y="41052"/>
                  </a:cubicBezTo>
                  <a:cubicBezTo>
                    <a:pt x="66764" y="41052"/>
                    <a:pt x="66176" y="41684"/>
                    <a:pt x="66176" y="41684"/>
                  </a:cubicBezTo>
                  <a:close/>
                  <a:moveTo>
                    <a:pt x="48235" y="51789"/>
                  </a:moveTo>
                  <a:cubicBezTo>
                    <a:pt x="48235" y="51789"/>
                    <a:pt x="48235" y="51789"/>
                    <a:pt x="48235" y="51789"/>
                  </a:cubicBezTo>
                  <a:cubicBezTo>
                    <a:pt x="48529" y="52105"/>
                    <a:pt x="48529" y="52105"/>
                    <a:pt x="48529" y="52105"/>
                  </a:cubicBezTo>
                  <a:cubicBezTo>
                    <a:pt x="48529" y="52105"/>
                    <a:pt x="48823" y="51473"/>
                    <a:pt x="49411" y="51157"/>
                  </a:cubicBezTo>
                  <a:cubicBezTo>
                    <a:pt x="49705" y="50842"/>
                    <a:pt x="49117" y="50842"/>
                    <a:pt x="49117" y="50842"/>
                  </a:cubicBezTo>
                  <a:cubicBezTo>
                    <a:pt x="48529" y="51157"/>
                    <a:pt x="48529" y="51157"/>
                    <a:pt x="48529" y="51157"/>
                  </a:cubicBezTo>
                  <a:cubicBezTo>
                    <a:pt x="48529" y="51157"/>
                    <a:pt x="48235" y="51473"/>
                    <a:pt x="48235" y="51789"/>
                  </a:cubicBezTo>
                  <a:close/>
                  <a:moveTo>
                    <a:pt x="51176" y="51157"/>
                  </a:moveTo>
                  <a:cubicBezTo>
                    <a:pt x="51176" y="51157"/>
                    <a:pt x="51176" y="51157"/>
                    <a:pt x="51176" y="51157"/>
                  </a:cubicBezTo>
                  <a:cubicBezTo>
                    <a:pt x="51176" y="51789"/>
                    <a:pt x="51176" y="51789"/>
                    <a:pt x="51176" y="51789"/>
                  </a:cubicBezTo>
                  <a:cubicBezTo>
                    <a:pt x="51176" y="51789"/>
                    <a:pt x="52058" y="52105"/>
                    <a:pt x="52647" y="52421"/>
                  </a:cubicBezTo>
                  <a:cubicBezTo>
                    <a:pt x="53529" y="52736"/>
                    <a:pt x="52941" y="51789"/>
                    <a:pt x="52941" y="51789"/>
                  </a:cubicBezTo>
                  <a:cubicBezTo>
                    <a:pt x="52352" y="51157"/>
                    <a:pt x="52352" y="51157"/>
                    <a:pt x="52352" y="51157"/>
                  </a:cubicBezTo>
                  <a:cubicBezTo>
                    <a:pt x="52352" y="51157"/>
                    <a:pt x="51470" y="50842"/>
                    <a:pt x="51176" y="51157"/>
                  </a:cubicBezTo>
                  <a:close/>
                  <a:moveTo>
                    <a:pt x="62058" y="51789"/>
                  </a:moveTo>
                  <a:cubicBezTo>
                    <a:pt x="62058" y="51789"/>
                    <a:pt x="62058" y="51789"/>
                    <a:pt x="62058" y="51789"/>
                  </a:cubicBezTo>
                  <a:cubicBezTo>
                    <a:pt x="61764" y="52421"/>
                    <a:pt x="61764" y="52421"/>
                    <a:pt x="61764" y="52421"/>
                  </a:cubicBezTo>
                  <a:cubicBezTo>
                    <a:pt x="61764" y="52421"/>
                    <a:pt x="62352" y="53052"/>
                    <a:pt x="62647" y="53684"/>
                  </a:cubicBezTo>
                  <a:cubicBezTo>
                    <a:pt x="62941" y="53684"/>
                    <a:pt x="64117" y="54947"/>
                    <a:pt x="64705" y="54947"/>
                  </a:cubicBezTo>
                  <a:cubicBezTo>
                    <a:pt x="67058" y="55894"/>
                    <a:pt x="63235" y="52736"/>
                    <a:pt x="62941" y="52421"/>
                  </a:cubicBezTo>
                  <a:cubicBezTo>
                    <a:pt x="62941" y="52421"/>
                    <a:pt x="62058" y="51473"/>
                    <a:pt x="62058" y="51789"/>
                  </a:cubicBezTo>
                  <a:close/>
                  <a:moveTo>
                    <a:pt x="75882" y="56210"/>
                  </a:moveTo>
                  <a:cubicBezTo>
                    <a:pt x="75882" y="56210"/>
                    <a:pt x="75882" y="56210"/>
                    <a:pt x="75882" y="56210"/>
                  </a:cubicBezTo>
                  <a:cubicBezTo>
                    <a:pt x="76470" y="56842"/>
                    <a:pt x="76470" y="56842"/>
                    <a:pt x="76470" y="56842"/>
                  </a:cubicBezTo>
                  <a:cubicBezTo>
                    <a:pt x="76470" y="56842"/>
                    <a:pt x="77352" y="56526"/>
                    <a:pt x="77941" y="56210"/>
                  </a:cubicBezTo>
                  <a:cubicBezTo>
                    <a:pt x="78529" y="56210"/>
                    <a:pt x="77941" y="55578"/>
                    <a:pt x="77941" y="55578"/>
                  </a:cubicBezTo>
                  <a:cubicBezTo>
                    <a:pt x="77058" y="55578"/>
                    <a:pt x="77058" y="55578"/>
                    <a:pt x="77058" y="55578"/>
                  </a:cubicBezTo>
                  <a:cubicBezTo>
                    <a:pt x="77058" y="55578"/>
                    <a:pt x="75882" y="55894"/>
                    <a:pt x="75882" y="56210"/>
                  </a:cubicBezTo>
                  <a:close/>
                  <a:moveTo>
                    <a:pt x="70000" y="23052"/>
                  </a:moveTo>
                  <a:cubicBezTo>
                    <a:pt x="70000" y="23052"/>
                    <a:pt x="70000" y="23052"/>
                    <a:pt x="70000" y="23052"/>
                  </a:cubicBezTo>
                  <a:cubicBezTo>
                    <a:pt x="70000" y="23052"/>
                    <a:pt x="68823" y="23684"/>
                    <a:pt x="68823" y="23684"/>
                  </a:cubicBezTo>
                  <a:cubicBezTo>
                    <a:pt x="68529" y="23684"/>
                    <a:pt x="68823" y="24315"/>
                    <a:pt x="69117" y="24315"/>
                  </a:cubicBezTo>
                  <a:cubicBezTo>
                    <a:pt x="69411" y="24631"/>
                    <a:pt x="70294" y="24947"/>
                    <a:pt x="70294" y="24947"/>
                  </a:cubicBezTo>
                  <a:cubicBezTo>
                    <a:pt x="70588" y="24947"/>
                    <a:pt x="71470" y="24315"/>
                    <a:pt x="72058" y="23684"/>
                  </a:cubicBezTo>
                  <a:cubicBezTo>
                    <a:pt x="72647" y="23368"/>
                    <a:pt x="71470" y="23052"/>
                    <a:pt x="71470" y="23052"/>
                  </a:cubicBezTo>
                  <a:cubicBezTo>
                    <a:pt x="70000" y="23052"/>
                    <a:pt x="70000" y="23052"/>
                    <a:pt x="70000" y="23052"/>
                  </a:cubicBezTo>
                  <a:close/>
                  <a:moveTo>
                    <a:pt x="59411" y="20842"/>
                  </a:moveTo>
                  <a:cubicBezTo>
                    <a:pt x="59411" y="20842"/>
                    <a:pt x="59411" y="20842"/>
                    <a:pt x="59411" y="20842"/>
                  </a:cubicBezTo>
                  <a:cubicBezTo>
                    <a:pt x="59411" y="20842"/>
                    <a:pt x="58235" y="20842"/>
                    <a:pt x="57941" y="20842"/>
                  </a:cubicBezTo>
                  <a:cubicBezTo>
                    <a:pt x="57941" y="20842"/>
                    <a:pt x="57647" y="21157"/>
                    <a:pt x="57352" y="21473"/>
                  </a:cubicBezTo>
                  <a:cubicBezTo>
                    <a:pt x="57058" y="21789"/>
                    <a:pt x="57058" y="22421"/>
                    <a:pt x="56764" y="23052"/>
                  </a:cubicBezTo>
                  <a:cubicBezTo>
                    <a:pt x="56764" y="23684"/>
                    <a:pt x="57058" y="23684"/>
                    <a:pt x="57058" y="23684"/>
                  </a:cubicBezTo>
                  <a:cubicBezTo>
                    <a:pt x="57352" y="24000"/>
                    <a:pt x="57352" y="24000"/>
                    <a:pt x="57941" y="24631"/>
                  </a:cubicBezTo>
                  <a:cubicBezTo>
                    <a:pt x="58529" y="24947"/>
                    <a:pt x="59117" y="24315"/>
                    <a:pt x="59705" y="24000"/>
                  </a:cubicBezTo>
                  <a:cubicBezTo>
                    <a:pt x="60588" y="23684"/>
                    <a:pt x="60000" y="23368"/>
                    <a:pt x="60294" y="22736"/>
                  </a:cubicBezTo>
                  <a:cubicBezTo>
                    <a:pt x="60294" y="22421"/>
                    <a:pt x="60000" y="21473"/>
                    <a:pt x="60000" y="21473"/>
                  </a:cubicBezTo>
                  <a:cubicBezTo>
                    <a:pt x="60000" y="21157"/>
                    <a:pt x="59411" y="20842"/>
                    <a:pt x="59411" y="20842"/>
                  </a:cubicBezTo>
                  <a:close/>
                  <a:moveTo>
                    <a:pt x="69411" y="32526"/>
                  </a:moveTo>
                  <a:cubicBezTo>
                    <a:pt x="69411" y="32526"/>
                    <a:pt x="69411" y="32526"/>
                    <a:pt x="69411" y="32526"/>
                  </a:cubicBezTo>
                  <a:cubicBezTo>
                    <a:pt x="69411" y="32526"/>
                    <a:pt x="69117" y="33157"/>
                    <a:pt x="69117" y="33157"/>
                  </a:cubicBezTo>
                  <a:cubicBezTo>
                    <a:pt x="69117" y="33157"/>
                    <a:pt x="69117" y="33789"/>
                    <a:pt x="69117" y="33789"/>
                  </a:cubicBezTo>
                  <a:cubicBezTo>
                    <a:pt x="69117" y="33789"/>
                    <a:pt x="68823" y="34105"/>
                    <a:pt x="68529" y="34421"/>
                  </a:cubicBezTo>
                  <a:cubicBezTo>
                    <a:pt x="67941" y="35052"/>
                    <a:pt x="68529" y="35052"/>
                    <a:pt x="68823" y="35368"/>
                  </a:cubicBezTo>
                  <a:cubicBezTo>
                    <a:pt x="69117" y="36000"/>
                    <a:pt x="68823" y="35684"/>
                    <a:pt x="69117" y="35684"/>
                  </a:cubicBezTo>
                  <a:cubicBezTo>
                    <a:pt x="69117" y="36000"/>
                    <a:pt x="69411" y="35684"/>
                    <a:pt x="70000" y="35368"/>
                  </a:cubicBezTo>
                  <a:cubicBezTo>
                    <a:pt x="70588" y="35052"/>
                    <a:pt x="70294" y="35052"/>
                    <a:pt x="70294" y="35052"/>
                  </a:cubicBezTo>
                  <a:cubicBezTo>
                    <a:pt x="70294" y="35052"/>
                    <a:pt x="69705" y="34105"/>
                    <a:pt x="69705" y="34105"/>
                  </a:cubicBezTo>
                  <a:cubicBezTo>
                    <a:pt x="69705" y="34105"/>
                    <a:pt x="69705" y="33789"/>
                    <a:pt x="69705" y="33789"/>
                  </a:cubicBezTo>
                  <a:cubicBezTo>
                    <a:pt x="69705" y="33473"/>
                    <a:pt x="70000" y="33473"/>
                    <a:pt x="70294" y="33157"/>
                  </a:cubicBezTo>
                  <a:cubicBezTo>
                    <a:pt x="70588" y="32526"/>
                    <a:pt x="70588" y="32210"/>
                    <a:pt x="70588" y="32210"/>
                  </a:cubicBezTo>
                  <a:cubicBezTo>
                    <a:pt x="70588" y="31894"/>
                    <a:pt x="70000" y="31894"/>
                    <a:pt x="70000" y="31894"/>
                  </a:cubicBezTo>
                  <a:cubicBezTo>
                    <a:pt x="70000" y="31894"/>
                    <a:pt x="69411" y="32210"/>
                    <a:pt x="69411" y="32526"/>
                  </a:cubicBezTo>
                  <a:close/>
                  <a:moveTo>
                    <a:pt x="68529" y="33157"/>
                  </a:moveTo>
                  <a:cubicBezTo>
                    <a:pt x="68529" y="33157"/>
                    <a:pt x="68529" y="33157"/>
                    <a:pt x="68529" y="33157"/>
                  </a:cubicBezTo>
                  <a:cubicBezTo>
                    <a:pt x="68235" y="32526"/>
                    <a:pt x="68235" y="32526"/>
                    <a:pt x="68235" y="32526"/>
                  </a:cubicBezTo>
                  <a:cubicBezTo>
                    <a:pt x="68235" y="32526"/>
                    <a:pt x="67941" y="32210"/>
                    <a:pt x="67058" y="32210"/>
                  </a:cubicBezTo>
                  <a:cubicBezTo>
                    <a:pt x="66470" y="32210"/>
                    <a:pt x="66470" y="32526"/>
                    <a:pt x="65882" y="32526"/>
                  </a:cubicBezTo>
                  <a:cubicBezTo>
                    <a:pt x="65294" y="32526"/>
                    <a:pt x="65294" y="33157"/>
                    <a:pt x="65294" y="33473"/>
                  </a:cubicBezTo>
                  <a:cubicBezTo>
                    <a:pt x="65000" y="34105"/>
                    <a:pt x="65294" y="33789"/>
                    <a:pt x="65588" y="34105"/>
                  </a:cubicBezTo>
                  <a:cubicBezTo>
                    <a:pt x="65882" y="34421"/>
                    <a:pt x="65588" y="34421"/>
                    <a:pt x="65882" y="35368"/>
                  </a:cubicBezTo>
                  <a:cubicBezTo>
                    <a:pt x="65882" y="36000"/>
                    <a:pt x="66176" y="35684"/>
                    <a:pt x="66176" y="35684"/>
                  </a:cubicBezTo>
                  <a:cubicBezTo>
                    <a:pt x="66470" y="36000"/>
                    <a:pt x="66764" y="35684"/>
                    <a:pt x="67352" y="35368"/>
                  </a:cubicBezTo>
                  <a:cubicBezTo>
                    <a:pt x="67941" y="34736"/>
                    <a:pt x="67352" y="34736"/>
                    <a:pt x="67352" y="34736"/>
                  </a:cubicBezTo>
                  <a:cubicBezTo>
                    <a:pt x="67352" y="34736"/>
                    <a:pt x="67941" y="34421"/>
                    <a:pt x="68529" y="33789"/>
                  </a:cubicBezTo>
                  <a:cubicBezTo>
                    <a:pt x="68823" y="33157"/>
                    <a:pt x="68529" y="33157"/>
                    <a:pt x="68529" y="33157"/>
                  </a:cubicBezTo>
                  <a:close/>
                  <a:moveTo>
                    <a:pt x="83529" y="43894"/>
                  </a:moveTo>
                  <a:cubicBezTo>
                    <a:pt x="83529" y="43894"/>
                    <a:pt x="83529" y="43894"/>
                    <a:pt x="83529" y="43894"/>
                  </a:cubicBezTo>
                  <a:cubicBezTo>
                    <a:pt x="83235" y="43894"/>
                    <a:pt x="82941" y="44526"/>
                    <a:pt x="82941" y="44526"/>
                  </a:cubicBezTo>
                  <a:cubicBezTo>
                    <a:pt x="82941" y="44526"/>
                    <a:pt x="82647" y="44842"/>
                    <a:pt x="82647" y="45157"/>
                  </a:cubicBezTo>
                  <a:cubicBezTo>
                    <a:pt x="82352" y="45157"/>
                    <a:pt x="82058" y="45789"/>
                    <a:pt x="82058" y="45789"/>
                  </a:cubicBezTo>
                  <a:cubicBezTo>
                    <a:pt x="82058" y="45789"/>
                    <a:pt x="82352" y="46105"/>
                    <a:pt x="82647" y="46105"/>
                  </a:cubicBezTo>
                  <a:cubicBezTo>
                    <a:pt x="82941" y="46421"/>
                    <a:pt x="82941" y="46421"/>
                    <a:pt x="83235" y="46421"/>
                  </a:cubicBezTo>
                  <a:cubicBezTo>
                    <a:pt x="83529" y="46421"/>
                    <a:pt x="83529" y="46421"/>
                    <a:pt x="84411" y="46421"/>
                  </a:cubicBezTo>
                  <a:cubicBezTo>
                    <a:pt x="85588" y="46421"/>
                    <a:pt x="86470" y="46421"/>
                    <a:pt x="86764" y="46421"/>
                  </a:cubicBezTo>
                  <a:cubicBezTo>
                    <a:pt x="86764" y="46421"/>
                    <a:pt x="87352" y="46105"/>
                    <a:pt x="87352" y="46105"/>
                  </a:cubicBezTo>
                  <a:cubicBezTo>
                    <a:pt x="87352" y="45789"/>
                    <a:pt x="87352" y="45789"/>
                    <a:pt x="87058" y="45473"/>
                  </a:cubicBezTo>
                  <a:cubicBezTo>
                    <a:pt x="86764" y="44842"/>
                    <a:pt x="86176" y="44526"/>
                    <a:pt x="86176" y="44526"/>
                  </a:cubicBezTo>
                  <a:cubicBezTo>
                    <a:pt x="85882" y="44526"/>
                    <a:pt x="86176" y="43894"/>
                    <a:pt x="86470" y="44210"/>
                  </a:cubicBezTo>
                  <a:cubicBezTo>
                    <a:pt x="86470" y="44210"/>
                    <a:pt x="87352" y="45157"/>
                    <a:pt x="87352" y="45157"/>
                  </a:cubicBezTo>
                  <a:cubicBezTo>
                    <a:pt x="87647" y="45157"/>
                    <a:pt x="88235" y="45157"/>
                    <a:pt x="88235" y="44526"/>
                  </a:cubicBezTo>
                  <a:cubicBezTo>
                    <a:pt x="87941" y="44210"/>
                    <a:pt x="88529" y="43578"/>
                    <a:pt x="87647" y="43263"/>
                  </a:cubicBezTo>
                  <a:cubicBezTo>
                    <a:pt x="87058" y="42947"/>
                    <a:pt x="86764" y="42631"/>
                    <a:pt x="86470" y="42631"/>
                  </a:cubicBezTo>
                  <a:cubicBezTo>
                    <a:pt x="85882" y="42631"/>
                    <a:pt x="86764" y="42947"/>
                    <a:pt x="85588" y="42000"/>
                  </a:cubicBezTo>
                  <a:cubicBezTo>
                    <a:pt x="84411" y="41052"/>
                    <a:pt x="84411" y="41368"/>
                    <a:pt x="84411" y="41368"/>
                  </a:cubicBezTo>
                  <a:cubicBezTo>
                    <a:pt x="84411" y="41368"/>
                    <a:pt x="85000" y="40421"/>
                    <a:pt x="84705" y="40105"/>
                  </a:cubicBezTo>
                  <a:cubicBezTo>
                    <a:pt x="84705" y="40105"/>
                    <a:pt x="83529" y="39789"/>
                    <a:pt x="83529" y="39789"/>
                  </a:cubicBezTo>
                  <a:cubicBezTo>
                    <a:pt x="83529" y="39789"/>
                    <a:pt x="82058" y="40105"/>
                    <a:pt x="82058" y="40105"/>
                  </a:cubicBezTo>
                  <a:cubicBezTo>
                    <a:pt x="81764" y="40421"/>
                    <a:pt x="81470" y="40736"/>
                    <a:pt x="81470" y="40736"/>
                  </a:cubicBezTo>
                  <a:cubicBezTo>
                    <a:pt x="81470" y="41368"/>
                    <a:pt x="81470" y="41368"/>
                    <a:pt x="81470" y="41368"/>
                  </a:cubicBezTo>
                  <a:cubicBezTo>
                    <a:pt x="80882" y="41684"/>
                    <a:pt x="80882" y="41684"/>
                    <a:pt x="80882" y="41684"/>
                  </a:cubicBezTo>
                  <a:cubicBezTo>
                    <a:pt x="80882" y="41684"/>
                    <a:pt x="80588" y="42315"/>
                    <a:pt x="80588" y="42315"/>
                  </a:cubicBezTo>
                  <a:cubicBezTo>
                    <a:pt x="80294" y="42315"/>
                    <a:pt x="79705" y="42631"/>
                    <a:pt x="79705" y="42631"/>
                  </a:cubicBezTo>
                  <a:cubicBezTo>
                    <a:pt x="79411" y="42631"/>
                    <a:pt x="78823" y="42631"/>
                    <a:pt x="78823" y="42947"/>
                  </a:cubicBezTo>
                  <a:cubicBezTo>
                    <a:pt x="78529" y="43263"/>
                    <a:pt x="77647" y="43578"/>
                    <a:pt x="77647" y="43578"/>
                  </a:cubicBezTo>
                  <a:cubicBezTo>
                    <a:pt x="77647" y="43578"/>
                    <a:pt x="77352" y="43894"/>
                    <a:pt x="77941" y="44526"/>
                  </a:cubicBezTo>
                  <a:cubicBezTo>
                    <a:pt x="78529" y="44842"/>
                    <a:pt x="79117" y="44842"/>
                    <a:pt x="79117" y="45157"/>
                  </a:cubicBezTo>
                  <a:cubicBezTo>
                    <a:pt x="79411" y="45157"/>
                    <a:pt x="79411" y="45157"/>
                    <a:pt x="79705" y="45157"/>
                  </a:cubicBezTo>
                  <a:cubicBezTo>
                    <a:pt x="80000" y="45473"/>
                    <a:pt x="80000" y="45473"/>
                    <a:pt x="80588" y="45473"/>
                  </a:cubicBezTo>
                  <a:cubicBezTo>
                    <a:pt x="80882" y="45157"/>
                    <a:pt x="81470" y="45157"/>
                    <a:pt x="81470" y="44842"/>
                  </a:cubicBezTo>
                  <a:cubicBezTo>
                    <a:pt x="81764" y="44526"/>
                    <a:pt x="81764" y="44210"/>
                    <a:pt x="82058" y="43894"/>
                  </a:cubicBezTo>
                  <a:cubicBezTo>
                    <a:pt x="82058" y="43578"/>
                    <a:pt x="82058" y="43263"/>
                    <a:pt x="82647" y="43263"/>
                  </a:cubicBezTo>
                  <a:cubicBezTo>
                    <a:pt x="82941" y="43263"/>
                    <a:pt x="83529" y="42947"/>
                    <a:pt x="83529" y="42947"/>
                  </a:cubicBezTo>
                  <a:cubicBezTo>
                    <a:pt x="83529" y="42947"/>
                    <a:pt x="83529" y="43894"/>
                    <a:pt x="83529" y="43894"/>
                  </a:cubicBezTo>
                  <a:close/>
                  <a:moveTo>
                    <a:pt x="85000" y="57473"/>
                  </a:moveTo>
                  <a:cubicBezTo>
                    <a:pt x="85000" y="57473"/>
                    <a:pt x="85000" y="57473"/>
                    <a:pt x="85000" y="57473"/>
                  </a:cubicBezTo>
                  <a:cubicBezTo>
                    <a:pt x="84705" y="57157"/>
                    <a:pt x="84705" y="57157"/>
                    <a:pt x="84705" y="57157"/>
                  </a:cubicBezTo>
                  <a:cubicBezTo>
                    <a:pt x="84705" y="56842"/>
                    <a:pt x="84705" y="56842"/>
                    <a:pt x="84705" y="56842"/>
                  </a:cubicBezTo>
                  <a:cubicBezTo>
                    <a:pt x="83823" y="55894"/>
                    <a:pt x="83823" y="55894"/>
                    <a:pt x="83823" y="55894"/>
                  </a:cubicBezTo>
                  <a:cubicBezTo>
                    <a:pt x="83823" y="55894"/>
                    <a:pt x="85000" y="55578"/>
                    <a:pt x="85588" y="55263"/>
                  </a:cubicBezTo>
                  <a:cubicBezTo>
                    <a:pt x="86470" y="54947"/>
                    <a:pt x="85588" y="54631"/>
                    <a:pt x="85588" y="54315"/>
                  </a:cubicBezTo>
                  <a:cubicBezTo>
                    <a:pt x="85588" y="54315"/>
                    <a:pt x="85294" y="54315"/>
                    <a:pt x="84705" y="54315"/>
                  </a:cubicBezTo>
                  <a:cubicBezTo>
                    <a:pt x="84411" y="54315"/>
                    <a:pt x="84117" y="54315"/>
                    <a:pt x="83529" y="54631"/>
                  </a:cubicBezTo>
                  <a:cubicBezTo>
                    <a:pt x="83235" y="54631"/>
                    <a:pt x="82941" y="54000"/>
                    <a:pt x="82941" y="54000"/>
                  </a:cubicBezTo>
                  <a:cubicBezTo>
                    <a:pt x="82647" y="54000"/>
                    <a:pt x="81470" y="54000"/>
                    <a:pt x="81176" y="54000"/>
                  </a:cubicBezTo>
                  <a:cubicBezTo>
                    <a:pt x="81176" y="54000"/>
                    <a:pt x="80882" y="54631"/>
                    <a:pt x="80588" y="54947"/>
                  </a:cubicBezTo>
                  <a:cubicBezTo>
                    <a:pt x="80294" y="55263"/>
                    <a:pt x="80000" y="55578"/>
                    <a:pt x="79705" y="55578"/>
                  </a:cubicBezTo>
                  <a:cubicBezTo>
                    <a:pt x="79411" y="55894"/>
                    <a:pt x="80588" y="56526"/>
                    <a:pt x="80882" y="56526"/>
                  </a:cubicBezTo>
                  <a:cubicBezTo>
                    <a:pt x="80882" y="56842"/>
                    <a:pt x="81764" y="56842"/>
                    <a:pt x="81764" y="57157"/>
                  </a:cubicBezTo>
                  <a:cubicBezTo>
                    <a:pt x="82058" y="57157"/>
                    <a:pt x="82941" y="57789"/>
                    <a:pt x="83235" y="57789"/>
                  </a:cubicBezTo>
                  <a:cubicBezTo>
                    <a:pt x="83529" y="58105"/>
                    <a:pt x="82941" y="58421"/>
                    <a:pt x="82647" y="59052"/>
                  </a:cubicBezTo>
                  <a:cubicBezTo>
                    <a:pt x="82352" y="59684"/>
                    <a:pt x="82058" y="59684"/>
                    <a:pt x="81764" y="60000"/>
                  </a:cubicBezTo>
                  <a:cubicBezTo>
                    <a:pt x="81470" y="60315"/>
                    <a:pt x="82058" y="60631"/>
                    <a:pt x="82352" y="60947"/>
                  </a:cubicBezTo>
                  <a:cubicBezTo>
                    <a:pt x="82647" y="61263"/>
                    <a:pt x="83235" y="61578"/>
                    <a:pt x="83235" y="61578"/>
                  </a:cubicBezTo>
                  <a:cubicBezTo>
                    <a:pt x="83529" y="61578"/>
                    <a:pt x="84411" y="60947"/>
                    <a:pt x="84411" y="60947"/>
                  </a:cubicBezTo>
                  <a:cubicBezTo>
                    <a:pt x="84411" y="60947"/>
                    <a:pt x="84705" y="60000"/>
                    <a:pt x="84705" y="60000"/>
                  </a:cubicBezTo>
                  <a:cubicBezTo>
                    <a:pt x="84705" y="59684"/>
                    <a:pt x="85000" y="59052"/>
                    <a:pt x="85000" y="59052"/>
                  </a:cubicBezTo>
                  <a:cubicBezTo>
                    <a:pt x="85294" y="58736"/>
                    <a:pt x="85294" y="58736"/>
                    <a:pt x="85294" y="58736"/>
                  </a:cubicBezTo>
                  <a:cubicBezTo>
                    <a:pt x="85000" y="57473"/>
                    <a:pt x="85000" y="57473"/>
                    <a:pt x="85000" y="57473"/>
                  </a:cubicBezTo>
                  <a:close/>
                  <a:moveTo>
                    <a:pt x="92941" y="66000"/>
                  </a:moveTo>
                  <a:cubicBezTo>
                    <a:pt x="92941" y="66000"/>
                    <a:pt x="92941" y="66000"/>
                    <a:pt x="92941" y="66000"/>
                  </a:cubicBezTo>
                  <a:cubicBezTo>
                    <a:pt x="93235" y="65684"/>
                    <a:pt x="93823" y="65052"/>
                    <a:pt x="93823" y="64736"/>
                  </a:cubicBezTo>
                  <a:cubicBezTo>
                    <a:pt x="93823" y="64736"/>
                    <a:pt x="94411" y="64736"/>
                    <a:pt x="94705" y="64736"/>
                  </a:cubicBezTo>
                  <a:cubicBezTo>
                    <a:pt x="94705" y="64736"/>
                    <a:pt x="95882" y="65052"/>
                    <a:pt x="95882" y="65052"/>
                  </a:cubicBezTo>
                  <a:cubicBezTo>
                    <a:pt x="95882" y="65052"/>
                    <a:pt x="96764" y="65052"/>
                    <a:pt x="96764" y="65052"/>
                  </a:cubicBezTo>
                  <a:cubicBezTo>
                    <a:pt x="96764" y="65052"/>
                    <a:pt x="97647" y="64421"/>
                    <a:pt x="97647" y="64421"/>
                  </a:cubicBezTo>
                  <a:cubicBezTo>
                    <a:pt x="97941" y="64421"/>
                    <a:pt x="98823" y="65368"/>
                    <a:pt x="98823" y="65368"/>
                  </a:cubicBezTo>
                  <a:cubicBezTo>
                    <a:pt x="98823" y="65368"/>
                    <a:pt x="98235" y="66315"/>
                    <a:pt x="97941" y="66315"/>
                  </a:cubicBezTo>
                  <a:cubicBezTo>
                    <a:pt x="97647" y="66631"/>
                    <a:pt x="97352" y="66631"/>
                    <a:pt x="97058" y="66947"/>
                  </a:cubicBezTo>
                  <a:cubicBezTo>
                    <a:pt x="96764" y="67578"/>
                    <a:pt x="96764" y="67578"/>
                    <a:pt x="96764" y="67894"/>
                  </a:cubicBezTo>
                  <a:cubicBezTo>
                    <a:pt x="96470" y="67894"/>
                    <a:pt x="96176" y="68526"/>
                    <a:pt x="95588" y="67894"/>
                  </a:cubicBezTo>
                  <a:cubicBezTo>
                    <a:pt x="95000" y="67578"/>
                    <a:pt x="94411" y="66947"/>
                    <a:pt x="94411" y="66947"/>
                  </a:cubicBezTo>
                  <a:cubicBezTo>
                    <a:pt x="94411" y="66947"/>
                    <a:pt x="93823" y="67263"/>
                    <a:pt x="93529" y="67263"/>
                  </a:cubicBezTo>
                  <a:cubicBezTo>
                    <a:pt x="93235" y="67578"/>
                    <a:pt x="92647" y="67263"/>
                    <a:pt x="92647" y="67263"/>
                  </a:cubicBezTo>
                  <a:cubicBezTo>
                    <a:pt x="92941" y="66947"/>
                    <a:pt x="92647" y="66315"/>
                    <a:pt x="92941" y="66000"/>
                  </a:cubicBezTo>
                  <a:close/>
                  <a:moveTo>
                    <a:pt x="86764" y="72315"/>
                  </a:moveTo>
                  <a:cubicBezTo>
                    <a:pt x="86764" y="72315"/>
                    <a:pt x="86764" y="72315"/>
                    <a:pt x="86764" y="72315"/>
                  </a:cubicBezTo>
                  <a:cubicBezTo>
                    <a:pt x="86764" y="72315"/>
                    <a:pt x="85588" y="71684"/>
                    <a:pt x="85882" y="71368"/>
                  </a:cubicBezTo>
                  <a:cubicBezTo>
                    <a:pt x="86176" y="70736"/>
                    <a:pt x="87352" y="69473"/>
                    <a:pt x="87647" y="69157"/>
                  </a:cubicBezTo>
                  <a:cubicBezTo>
                    <a:pt x="87647" y="69157"/>
                    <a:pt x="88529" y="69473"/>
                    <a:pt x="88529" y="69473"/>
                  </a:cubicBezTo>
                  <a:cubicBezTo>
                    <a:pt x="88823" y="69473"/>
                    <a:pt x="89117" y="68526"/>
                    <a:pt x="89411" y="68526"/>
                  </a:cubicBezTo>
                  <a:cubicBezTo>
                    <a:pt x="89411" y="68526"/>
                    <a:pt x="90588" y="68526"/>
                    <a:pt x="90588" y="68526"/>
                  </a:cubicBezTo>
                  <a:cubicBezTo>
                    <a:pt x="90588" y="68526"/>
                    <a:pt x="90000" y="69789"/>
                    <a:pt x="89411" y="70105"/>
                  </a:cubicBezTo>
                  <a:cubicBezTo>
                    <a:pt x="88823" y="70421"/>
                    <a:pt x="88529" y="70421"/>
                    <a:pt x="88529" y="70736"/>
                  </a:cubicBezTo>
                  <a:cubicBezTo>
                    <a:pt x="88235" y="71052"/>
                    <a:pt x="87941" y="71368"/>
                    <a:pt x="87941" y="71684"/>
                  </a:cubicBezTo>
                  <a:cubicBezTo>
                    <a:pt x="87647" y="71684"/>
                    <a:pt x="86764" y="72315"/>
                    <a:pt x="86764" y="72315"/>
                  </a:cubicBezTo>
                  <a:close/>
                  <a:moveTo>
                    <a:pt x="82941" y="84631"/>
                  </a:moveTo>
                  <a:cubicBezTo>
                    <a:pt x="82941" y="84631"/>
                    <a:pt x="82941" y="84631"/>
                    <a:pt x="82941" y="84631"/>
                  </a:cubicBezTo>
                  <a:cubicBezTo>
                    <a:pt x="83235" y="84947"/>
                    <a:pt x="82647" y="86210"/>
                    <a:pt x="81764" y="85578"/>
                  </a:cubicBezTo>
                  <a:cubicBezTo>
                    <a:pt x="81764" y="85578"/>
                    <a:pt x="81470" y="84947"/>
                    <a:pt x="82058" y="84631"/>
                  </a:cubicBezTo>
                  <a:cubicBezTo>
                    <a:pt x="82352" y="84631"/>
                    <a:pt x="82941" y="84631"/>
                    <a:pt x="82941" y="84631"/>
                  </a:cubicBezTo>
                  <a:close/>
                  <a:moveTo>
                    <a:pt x="82058" y="92210"/>
                  </a:moveTo>
                  <a:cubicBezTo>
                    <a:pt x="82058" y="92210"/>
                    <a:pt x="82058" y="92210"/>
                    <a:pt x="82058" y="92210"/>
                  </a:cubicBezTo>
                  <a:cubicBezTo>
                    <a:pt x="82058" y="92210"/>
                    <a:pt x="82647" y="91578"/>
                    <a:pt x="82647" y="91578"/>
                  </a:cubicBezTo>
                  <a:cubicBezTo>
                    <a:pt x="82941" y="91578"/>
                    <a:pt x="83235" y="91894"/>
                    <a:pt x="83235" y="91894"/>
                  </a:cubicBezTo>
                  <a:cubicBezTo>
                    <a:pt x="83235" y="91894"/>
                    <a:pt x="84117" y="92526"/>
                    <a:pt x="84117" y="92526"/>
                  </a:cubicBezTo>
                  <a:cubicBezTo>
                    <a:pt x="84117" y="92842"/>
                    <a:pt x="84411" y="93473"/>
                    <a:pt x="84117" y="93473"/>
                  </a:cubicBezTo>
                  <a:cubicBezTo>
                    <a:pt x="83823" y="93789"/>
                    <a:pt x="83529" y="94105"/>
                    <a:pt x="83235" y="93789"/>
                  </a:cubicBezTo>
                  <a:cubicBezTo>
                    <a:pt x="82941" y="93789"/>
                    <a:pt x="82647" y="93789"/>
                    <a:pt x="82647" y="93473"/>
                  </a:cubicBezTo>
                  <a:cubicBezTo>
                    <a:pt x="82647" y="93157"/>
                    <a:pt x="82647" y="93157"/>
                    <a:pt x="82647" y="92842"/>
                  </a:cubicBezTo>
                  <a:cubicBezTo>
                    <a:pt x="82647" y="92842"/>
                    <a:pt x="82058" y="92842"/>
                    <a:pt x="82058" y="92842"/>
                  </a:cubicBezTo>
                  <a:cubicBezTo>
                    <a:pt x="82058" y="92210"/>
                    <a:pt x="82058" y="92210"/>
                    <a:pt x="82058" y="92210"/>
                  </a:cubicBezTo>
                  <a:close/>
                  <a:moveTo>
                    <a:pt x="70000" y="88105"/>
                  </a:moveTo>
                  <a:cubicBezTo>
                    <a:pt x="70000" y="88105"/>
                    <a:pt x="70000" y="88105"/>
                    <a:pt x="70000" y="88105"/>
                  </a:cubicBezTo>
                  <a:cubicBezTo>
                    <a:pt x="70294" y="88105"/>
                    <a:pt x="70882" y="87789"/>
                    <a:pt x="70882" y="88105"/>
                  </a:cubicBezTo>
                  <a:cubicBezTo>
                    <a:pt x="71176" y="88421"/>
                    <a:pt x="71470" y="88421"/>
                    <a:pt x="71470" y="88736"/>
                  </a:cubicBezTo>
                  <a:cubicBezTo>
                    <a:pt x="71470" y="88736"/>
                    <a:pt x="71764" y="89052"/>
                    <a:pt x="71176" y="89368"/>
                  </a:cubicBezTo>
                  <a:cubicBezTo>
                    <a:pt x="70588" y="89368"/>
                    <a:pt x="70294" y="89368"/>
                    <a:pt x="70294" y="89368"/>
                  </a:cubicBezTo>
                  <a:cubicBezTo>
                    <a:pt x="70588" y="90315"/>
                    <a:pt x="70588" y="90315"/>
                    <a:pt x="70588" y="90315"/>
                  </a:cubicBezTo>
                  <a:cubicBezTo>
                    <a:pt x="70588" y="90315"/>
                    <a:pt x="71176" y="90315"/>
                    <a:pt x="70294" y="90947"/>
                  </a:cubicBezTo>
                  <a:cubicBezTo>
                    <a:pt x="69705" y="91578"/>
                    <a:pt x="69117" y="91578"/>
                    <a:pt x="69117" y="91578"/>
                  </a:cubicBezTo>
                  <a:cubicBezTo>
                    <a:pt x="69117" y="91263"/>
                    <a:pt x="69117" y="91263"/>
                    <a:pt x="69117" y="91263"/>
                  </a:cubicBezTo>
                  <a:cubicBezTo>
                    <a:pt x="68235" y="91578"/>
                    <a:pt x="68235" y="91578"/>
                    <a:pt x="68235" y="91578"/>
                  </a:cubicBezTo>
                  <a:cubicBezTo>
                    <a:pt x="68235" y="91578"/>
                    <a:pt x="67941" y="91894"/>
                    <a:pt x="67941" y="91578"/>
                  </a:cubicBezTo>
                  <a:cubicBezTo>
                    <a:pt x="67647" y="90947"/>
                    <a:pt x="67352" y="90315"/>
                    <a:pt x="67941" y="90315"/>
                  </a:cubicBezTo>
                  <a:cubicBezTo>
                    <a:pt x="68529" y="90000"/>
                    <a:pt x="68529" y="89684"/>
                    <a:pt x="68823" y="90000"/>
                  </a:cubicBezTo>
                  <a:cubicBezTo>
                    <a:pt x="69117" y="90315"/>
                    <a:pt x="69117" y="90631"/>
                    <a:pt x="69117" y="90631"/>
                  </a:cubicBezTo>
                  <a:cubicBezTo>
                    <a:pt x="69411" y="89684"/>
                    <a:pt x="69411" y="89684"/>
                    <a:pt x="69411" y="89684"/>
                  </a:cubicBezTo>
                  <a:cubicBezTo>
                    <a:pt x="69411" y="89684"/>
                    <a:pt x="69117" y="89684"/>
                    <a:pt x="69117" y="89368"/>
                  </a:cubicBezTo>
                  <a:cubicBezTo>
                    <a:pt x="69411" y="89052"/>
                    <a:pt x="69411" y="89052"/>
                    <a:pt x="69705" y="88736"/>
                  </a:cubicBezTo>
                  <a:cubicBezTo>
                    <a:pt x="70000" y="88736"/>
                    <a:pt x="70294" y="89052"/>
                    <a:pt x="70294" y="89052"/>
                  </a:cubicBezTo>
                  <a:cubicBezTo>
                    <a:pt x="70000" y="88105"/>
                    <a:pt x="70000" y="88105"/>
                    <a:pt x="70000" y="88105"/>
                  </a:cubicBezTo>
                  <a:close/>
                  <a:moveTo>
                    <a:pt x="75882" y="90315"/>
                  </a:moveTo>
                  <a:cubicBezTo>
                    <a:pt x="75882" y="90315"/>
                    <a:pt x="75882" y="90315"/>
                    <a:pt x="75882" y="90315"/>
                  </a:cubicBezTo>
                  <a:cubicBezTo>
                    <a:pt x="75882" y="90315"/>
                    <a:pt x="76176" y="90315"/>
                    <a:pt x="76176" y="90631"/>
                  </a:cubicBezTo>
                  <a:cubicBezTo>
                    <a:pt x="76470" y="90947"/>
                    <a:pt x="76470" y="90947"/>
                    <a:pt x="76176" y="90947"/>
                  </a:cubicBezTo>
                  <a:cubicBezTo>
                    <a:pt x="76176" y="90947"/>
                    <a:pt x="75294" y="90947"/>
                    <a:pt x="75294" y="90947"/>
                  </a:cubicBezTo>
                  <a:cubicBezTo>
                    <a:pt x="75294" y="90947"/>
                    <a:pt x="75000" y="91263"/>
                    <a:pt x="75000" y="90631"/>
                  </a:cubicBezTo>
                  <a:cubicBezTo>
                    <a:pt x="75000" y="90315"/>
                    <a:pt x="75000" y="90000"/>
                    <a:pt x="75000" y="90000"/>
                  </a:cubicBezTo>
                  <a:cubicBezTo>
                    <a:pt x="75882" y="90315"/>
                    <a:pt x="75882" y="90315"/>
                    <a:pt x="75882" y="90315"/>
                  </a:cubicBezTo>
                  <a:close/>
                  <a:moveTo>
                    <a:pt x="77941" y="89052"/>
                  </a:moveTo>
                  <a:cubicBezTo>
                    <a:pt x="77941" y="89052"/>
                    <a:pt x="77941" y="89052"/>
                    <a:pt x="77941" y="89052"/>
                  </a:cubicBezTo>
                  <a:cubicBezTo>
                    <a:pt x="79117" y="88105"/>
                    <a:pt x="79117" y="88105"/>
                    <a:pt x="79117" y="88105"/>
                  </a:cubicBezTo>
                  <a:cubicBezTo>
                    <a:pt x="79117" y="88105"/>
                    <a:pt x="79411" y="89052"/>
                    <a:pt x="78823" y="89368"/>
                  </a:cubicBezTo>
                  <a:cubicBezTo>
                    <a:pt x="78529" y="89684"/>
                    <a:pt x="78235" y="89684"/>
                    <a:pt x="78235" y="89684"/>
                  </a:cubicBezTo>
                  <a:cubicBezTo>
                    <a:pt x="77647" y="89368"/>
                    <a:pt x="77647" y="89368"/>
                    <a:pt x="77647" y="89368"/>
                  </a:cubicBezTo>
                  <a:cubicBezTo>
                    <a:pt x="77941" y="89052"/>
                    <a:pt x="77941" y="89052"/>
                    <a:pt x="77941" y="89052"/>
                  </a:cubicBezTo>
                  <a:close/>
                  <a:moveTo>
                    <a:pt x="80294" y="86842"/>
                  </a:moveTo>
                  <a:cubicBezTo>
                    <a:pt x="80294" y="86842"/>
                    <a:pt x="80294" y="86842"/>
                    <a:pt x="80294" y="86842"/>
                  </a:cubicBezTo>
                  <a:cubicBezTo>
                    <a:pt x="80294" y="86842"/>
                    <a:pt x="80000" y="87789"/>
                    <a:pt x="80294" y="88421"/>
                  </a:cubicBezTo>
                  <a:cubicBezTo>
                    <a:pt x="80294" y="88736"/>
                    <a:pt x="80294" y="88736"/>
                    <a:pt x="80588" y="88736"/>
                  </a:cubicBezTo>
                  <a:cubicBezTo>
                    <a:pt x="80882" y="89052"/>
                    <a:pt x="81176" y="89052"/>
                    <a:pt x="81470" y="88736"/>
                  </a:cubicBezTo>
                  <a:cubicBezTo>
                    <a:pt x="81764" y="88736"/>
                    <a:pt x="81764" y="87789"/>
                    <a:pt x="81764" y="87789"/>
                  </a:cubicBezTo>
                  <a:cubicBezTo>
                    <a:pt x="81764" y="87789"/>
                    <a:pt x="81764" y="87473"/>
                    <a:pt x="81470" y="86842"/>
                  </a:cubicBezTo>
                  <a:cubicBezTo>
                    <a:pt x="81176" y="85894"/>
                    <a:pt x="80588" y="86842"/>
                    <a:pt x="80294" y="86842"/>
                  </a:cubicBezTo>
                  <a:close/>
                  <a:moveTo>
                    <a:pt x="80588" y="81789"/>
                  </a:moveTo>
                  <a:cubicBezTo>
                    <a:pt x="80588" y="81789"/>
                    <a:pt x="80588" y="81789"/>
                    <a:pt x="80588" y="81789"/>
                  </a:cubicBezTo>
                  <a:cubicBezTo>
                    <a:pt x="80588" y="81473"/>
                    <a:pt x="80588" y="80526"/>
                    <a:pt x="80882" y="80210"/>
                  </a:cubicBezTo>
                  <a:cubicBezTo>
                    <a:pt x="81176" y="80210"/>
                    <a:pt x="81176" y="79894"/>
                    <a:pt x="81470" y="79578"/>
                  </a:cubicBezTo>
                  <a:cubicBezTo>
                    <a:pt x="81470" y="79263"/>
                    <a:pt x="82647" y="79263"/>
                    <a:pt x="82647" y="79263"/>
                  </a:cubicBezTo>
                  <a:cubicBezTo>
                    <a:pt x="82941" y="79894"/>
                    <a:pt x="82941" y="79894"/>
                    <a:pt x="82941" y="79894"/>
                  </a:cubicBezTo>
                  <a:cubicBezTo>
                    <a:pt x="82941" y="79894"/>
                    <a:pt x="82941" y="80526"/>
                    <a:pt x="82941" y="80842"/>
                  </a:cubicBezTo>
                  <a:cubicBezTo>
                    <a:pt x="82941" y="81157"/>
                    <a:pt x="82941" y="81157"/>
                    <a:pt x="83235" y="81789"/>
                  </a:cubicBezTo>
                  <a:cubicBezTo>
                    <a:pt x="83235" y="82105"/>
                    <a:pt x="82941" y="82736"/>
                    <a:pt x="82941" y="83052"/>
                  </a:cubicBezTo>
                  <a:cubicBezTo>
                    <a:pt x="82647" y="83368"/>
                    <a:pt x="82647" y="83684"/>
                    <a:pt x="82352" y="83684"/>
                  </a:cubicBezTo>
                  <a:cubicBezTo>
                    <a:pt x="82058" y="84000"/>
                    <a:pt x="82058" y="84315"/>
                    <a:pt x="81764" y="84000"/>
                  </a:cubicBezTo>
                  <a:cubicBezTo>
                    <a:pt x="81470" y="83684"/>
                    <a:pt x="80588" y="83368"/>
                    <a:pt x="80588" y="83052"/>
                  </a:cubicBezTo>
                  <a:cubicBezTo>
                    <a:pt x="80588" y="83052"/>
                    <a:pt x="80588" y="82421"/>
                    <a:pt x="80588" y="82421"/>
                  </a:cubicBezTo>
                  <a:cubicBezTo>
                    <a:pt x="80588" y="81789"/>
                    <a:pt x="80588" y="81789"/>
                    <a:pt x="80588" y="81789"/>
                  </a:cubicBezTo>
                  <a:close/>
                  <a:moveTo>
                    <a:pt x="77058" y="83368"/>
                  </a:moveTo>
                  <a:cubicBezTo>
                    <a:pt x="77058" y="83368"/>
                    <a:pt x="77058" y="83368"/>
                    <a:pt x="77058" y="83368"/>
                  </a:cubicBezTo>
                  <a:cubicBezTo>
                    <a:pt x="77058" y="83052"/>
                    <a:pt x="77352" y="81789"/>
                    <a:pt x="77352" y="81789"/>
                  </a:cubicBezTo>
                  <a:cubicBezTo>
                    <a:pt x="77352" y="81789"/>
                    <a:pt x="77352" y="81157"/>
                    <a:pt x="77941" y="80842"/>
                  </a:cubicBezTo>
                  <a:cubicBezTo>
                    <a:pt x="78235" y="80842"/>
                    <a:pt x="78235" y="80526"/>
                    <a:pt x="78529" y="80842"/>
                  </a:cubicBezTo>
                  <a:cubicBezTo>
                    <a:pt x="78823" y="81157"/>
                    <a:pt x="79117" y="81473"/>
                    <a:pt x="79117" y="81473"/>
                  </a:cubicBezTo>
                  <a:cubicBezTo>
                    <a:pt x="79117" y="81473"/>
                    <a:pt x="78823" y="81473"/>
                    <a:pt x="78823" y="81789"/>
                  </a:cubicBezTo>
                  <a:cubicBezTo>
                    <a:pt x="78823" y="81789"/>
                    <a:pt x="79117" y="82421"/>
                    <a:pt x="79117" y="82421"/>
                  </a:cubicBezTo>
                  <a:cubicBezTo>
                    <a:pt x="78823" y="82736"/>
                    <a:pt x="78529" y="83052"/>
                    <a:pt x="78235" y="83368"/>
                  </a:cubicBezTo>
                  <a:cubicBezTo>
                    <a:pt x="78235" y="83684"/>
                    <a:pt x="77647" y="84000"/>
                    <a:pt x="77647" y="84000"/>
                  </a:cubicBezTo>
                  <a:cubicBezTo>
                    <a:pt x="76764" y="84631"/>
                    <a:pt x="76764" y="84631"/>
                    <a:pt x="76764" y="84631"/>
                  </a:cubicBezTo>
                  <a:cubicBezTo>
                    <a:pt x="76764" y="84947"/>
                    <a:pt x="76764" y="84947"/>
                    <a:pt x="76764" y="84947"/>
                  </a:cubicBezTo>
                  <a:cubicBezTo>
                    <a:pt x="76470" y="84947"/>
                    <a:pt x="76470" y="84947"/>
                    <a:pt x="76470" y="84947"/>
                  </a:cubicBezTo>
                  <a:cubicBezTo>
                    <a:pt x="75882" y="84000"/>
                    <a:pt x="75882" y="84000"/>
                    <a:pt x="75882" y="84000"/>
                  </a:cubicBezTo>
                  <a:cubicBezTo>
                    <a:pt x="76764" y="83368"/>
                    <a:pt x="76764" y="83368"/>
                    <a:pt x="76764" y="83368"/>
                  </a:cubicBezTo>
                  <a:cubicBezTo>
                    <a:pt x="77058" y="83368"/>
                    <a:pt x="77058" y="83368"/>
                    <a:pt x="77058" y="83368"/>
                  </a:cubicBezTo>
                  <a:close/>
                  <a:moveTo>
                    <a:pt x="71176" y="84631"/>
                  </a:moveTo>
                  <a:cubicBezTo>
                    <a:pt x="71176" y="84631"/>
                    <a:pt x="71176" y="84631"/>
                    <a:pt x="71176" y="84631"/>
                  </a:cubicBezTo>
                  <a:cubicBezTo>
                    <a:pt x="72058" y="84315"/>
                    <a:pt x="72058" y="84315"/>
                    <a:pt x="72058" y="84315"/>
                  </a:cubicBezTo>
                  <a:cubicBezTo>
                    <a:pt x="72941" y="84947"/>
                    <a:pt x="72941" y="84947"/>
                    <a:pt x="72941" y="84947"/>
                  </a:cubicBezTo>
                  <a:cubicBezTo>
                    <a:pt x="72941" y="85894"/>
                    <a:pt x="72941" y="85894"/>
                    <a:pt x="72941" y="85894"/>
                  </a:cubicBezTo>
                  <a:cubicBezTo>
                    <a:pt x="72941" y="85894"/>
                    <a:pt x="72352" y="87157"/>
                    <a:pt x="72058" y="86842"/>
                  </a:cubicBezTo>
                  <a:cubicBezTo>
                    <a:pt x="71764" y="86210"/>
                    <a:pt x="71764" y="85578"/>
                    <a:pt x="71764" y="85578"/>
                  </a:cubicBezTo>
                  <a:cubicBezTo>
                    <a:pt x="71176" y="84631"/>
                    <a:pt x="71176" y="84631"/>
                    <a:pt x="71176" y="84631"/>
                  </a:cubicBezTo>
                  <a:close/>
                  <a:moveTo>
                    <a:pt x="67352" y="82105"/>
                  </a:moveTo>
                  <a:cubicBezTo>
                    <a:pt x="67352" y="82105"/>
                    <a:pt x="67352" y="82105"/>
                    <a:pt x="67352" y="82105"/>
                  </a:cubicBezTo>
                  <a:cubicBezTo>
                    <a:pt x="67352" y="82105"/>
                    <a:pt x="68823" y="81789"/>
                    <a:pt x="68823" y="82105"/>
                  </a:cubicBezTo>
                  <a:cubicBezTo>
                    <a:pt x="68823" y="82105"/>
                    <a:pt x="68823" y="82736"/>
                    <a:pt x="69117" y="82736"/>
                  </a:cubicBezTo>
                  <a:cubicBezTo>
                    <a:pt x="69117" y="83052"/>
                    <a:pt x="68235" y="84000"/>
                    <a:pt x="67941" y="84000"/>
                  </a:cubicBezTo>
                  <a:cubicBezTo>
                    <a:pt x="67941" y="84000"/>
                    <a:pt x="67647" y="83684"/>
                    <a:pt x="67647" y="83684"/>
                  </a:cubicBezTo>
                  <a:cubicBezTo>
                    <a:pt x="67352" y="82105"/>
                    <a:pt x="67352" y="82105"/>
                    <a:pt x="67352" y="82105"/>
                  </a:cubicBezTo>
                  <a:close/>
                  <a:moveTo>
                    <a:pt x="66176" y="78000"/>
                  </a:moveTo>
                  <a:cubicBezTo>
                    <a:pt x="66176" y="78000"/>
                    <a:pt x="66176" y="78000"/>
                    <a:pt x="66176" y="78000"/>
                  </a:cubicBezTo>
                  <a:cubicBezTo>
                    <a:pt x="66176" y="78000"/>
                    <a:pt x="66470" y="77684"/>
                    <a:pt x="66764" y="77684"/>
                  </a:cubicBezTo>
                  <a:cubicBezTo>
                    <a:pt x="67058" y="78000"/>
                    <a:pt x="67058" y="78947"/>
                    <a:pt x="67058" y="78947"/>
                  </a:cubicBezTo>
                  <a:cubicBezTo>
                    <a:pt x="66764" y="79894"/>
                    <a:pt x="66764" y="79894"/>
                    <a:pt x="66764" y="79894"/>
                  </a:cubicBezTo>
                  <a:cubicBezTo>
                    <a:pt x="66764" y="79894"/>
                    <a:pt x="66176" y="80842"/>
                    <a:pt x="66176" y="80842"/>
                  </a:cubicBezTo>
                  <a:cubicBezTo>
                    <a:pt x="66176" y="80526"/>
                    <a:pt x="65882" y="78947"/>
                    <a:pt x="65882" y="78947"/>
                  </a:cubicBezTo>
                  <a:cubicBezTo>
                    <a:pt x="66176" y="78000"/>
                    <a:pt x="66176" y="78000"/>
                    <a:pt x="66176" y="78000"/>
                  </a:cubicBezTo>
                  <a:close/>
                  <a:moveTo>
                    <a:pt x="64411" y="75473"/>
                  </a:moveTo>
                  <a:cubicBezTo>
                    <a:pt x="64411" y="75473"/>
                    <a:pt x="64411" y="75473"/>
                    <a:pt x="64411" y="75473"/>
                  </a:cubicBezTo>
                  <a:cubicBezTo>
                    <a:pt x="64411" y="75473"/>
                    <a:pt x="64117" y="76421"/>
                    <a:pt x="64117" y="76736"/>
                  </a:cubicBezTo>
                  <a:cubicBezTo>
                    <a:pt x="64117" y="76736"/>
                    <a:pt x="64411" y="77368"/>
                    <a:pt x="64411" y="77368"/>
                  </a:cubicBezTo>
                  <a:cubicBezTo>
                    <a:pt x="64411" y="77684"/>
                    <a:pt x="64411" y="77368"/>
                    <a:pt x="64705" y="77052"/>
                  </a:cubicBezTo>
                  <a:cubicBezTo>
                    <a:pt x="65000" y="76736"/>
                    <a:pt x="65000" y="76421"/>
                    <a:pt x="65000" y="76421"/>
                  </a:cubicBezTo>
                  <a:cubicBezTo>
                    <a:pt x="65000" y="76421"/>
                    <a:pt x="65588" y="76105"/>
                    <a:pt x="65588" y="75789"/>
                  </a:cubicBezTo>
                  <a:cubicBezTo>
                    <a:pt x="65882" y="75789"/>
                    <a:pt x="65882" y="74842"/>
                    <a:pt x="65882" y="74842"/>
                  </a:cubicBezTo>
                  <a:cubicBezTo>
                    <a:pt x="65882" y="74842"/>
                    <a:pt x="65000" y="74210"/>
                    <a:pt x="65000" y="74526"/>
                  </a:cubicBezTo>
                  <a:cubicBezTo>
                    <a:pt x="64705" y="74526"/>
                    <a:pt x="64411" y="75473"/>
                    <a:pt x="64411" y="75473"/>
                  </a:cubicBezTo>
                  <a:close/>
                  <a:moveTo>
                    <a:pt x="68529" y="74842"/>
                  </a:moveTo>
                  <a:cubicBezTo>
                    <a:pt x="68529" y="74842"/>
                    <a:pt x="68529" y="74842"/>
                    <a:pt x="68529" y="74842"/>
                  </a:cubicBezTo>
                  <a:cubicBezTo>
                    <a:pt x="68823" y="74842"/>
                    <a:pt x="68823" y="74842"/>
                    <a:pt x="68823" y="74842"/>
                  </a:cubicBezTo>
                  <a:cubicBezTo>
                    <a:pt x="68823" y="75157"/>
                    <a:pt x="68823" y="75157"/>
                    <a:pt x="68823" y="75157"/>
                  </a:cubicBezTo>
                  <a:cubicBezTo>
                    <a:pt x="68823" y="75157"/>
                    <a:pt x="69705" y="74842"/>
                    <a:pt x="70000" y="74842"/>
                  </a:cubicBezTo>
                  <a:cubicBezTo>
                    <a:pt x="70294" y="74526"/>
                    <a:pt x="70000" y="74210"/>
                    <a:pt x="70000" y="73894"/>
                  </a:cubicBezTo>
                  <a:cubicBezTo>
                    <a:pt x="69705" y="73578"/>
                    <a:pt x="68529" y="74842"/>
                    <a:pt x="68529" y="74842"/>
                  </a:cubicBezTo>
                  <a:close/>
                  <a:moveTo>
                    <a:pt x="72647" y="76105"/>
                  </a:moveTo>
                  <a:cubicBezTo>
                    <a:pt x="72647" y="76105"/>
                    <a:pt x="72647" y="76105"/>
                    <a:pt x="72647" y="76105"/>
                  </a:cubicBezTo>
                  <a:cubicBezTo>
                    <a:pt x="72058" y="75789"/>
                    <a:pt x="72058" y="75789"/>
                    <a:pt x="72058" y="75789"/>
                  </a:cubicBezTo>
                  <a:cubicBezTo>
                    <a:pt x="72058" y="76421"/>
                    <a:pt x="72058" y="76421"/>
                    <a:pt x="72058" y="76421"/>
                  </a:cubicBezTo>
                  <a:cubicBezTo>
                    <a:pt x="72058" y="76421"/>
                    <a:pt x="72352" y="77052"/>
                    <a:pt x="72647" y="77368"/>
                  </a:cubicBezTo>
                  <a:cubicBezTo>
                    <a:pt x="72647" y="77368"/>
                    <a:pt x="72058" y="78000"/>
                    <a:pt x="72058" y="78000"/>
                  </a:cubicBezTo>
                  <a:cubicBezTo>
                    <a:pt x="72647" y="78947"/>
                    <a:pt x="72647" y="78947"/>
                    <a:pt x="72647" y="78947"/>
                  </a:cubicBezTo>
                  <a:cubicBezTo>
                    <a:pt x="73529" y="77368"/>
                    <a:pt x="73529" y="77368"/>
                    <a:pt x="73529" y="77368"/>
                  </a:cubicBezTo>
                  <a:cubicBezTo>
                    <a:pt x="73529" y="77368"/>
                    <a:pt x="73235" y="76736"/>
                    <a:pt x="73235" y="76736"/>
                  </a:cubicBezTo>
                  <a:cubicBezTo>
                    <a:pt x="73235" y="76421"/>
                    <a:pt x="72647" y="76105"/>
                    <a:pt x="72647" y="76105"/>
                  </a:cubicBezTo>
                  <a:close/>
                  <a:moveTo>
                    <a:pt x="76764" y="76105"/>
                  </a:moveTo>
                  <a:cubicBezTo>
                    <a:pt x="76764" y="76105"/>
                    <a:pt x="76764" y="76105"/>
                    <a:pt x="76764" y="76105"/>
                  </a:cubicBezTo>
                  <a:cubicBezTo>
                    <a:pt x="77058" y="76736"/>
                    <a:pt x="77058" y="76736"/>
                    <a:pt x="77058" y="76736"/>
                  </a:cubicBezTo>
                  <a:cubicBezTo>
                    <a:pt x="77058" y="76736"/>
                    <a:pt x="76764" y="77368"/>
                    <a:pt x="76470" y="77368"/>
                  </a:cubicBezTo>
                  <a:cubicBezTo>
                    <a:pt x="76470" y="77368"/>
                    <a:pt x="76176" y="77052"/>
                    <a:pt x="76176" y="77052"/>
                  </a:cubicBezTo>
                  <a:cubicBezTo>
                    <a:pt x="76764" y="76105"/>
                    <a:pt x="76764" y="76105"/>
                    <a:pt x="76764" y="76105"/>
                  </a:cubicBezTo>
                  <a:close/>
                  <a:moveTo>
                    <a:pt x="77647" y="75157"/>
                  </a:moveTo>
                  <a:cubicBezTo>
                    <a:pt x="77647" y="75157"/>
                    <a:pt x="77647" y="75157"/>
                    <a:pt x="77647" y="75157"/>
                  </a:cubicBezTo>
                  <a:cubicBezTo>
                    <a:pt x="77941" y="75789"/>
                    <a:pt x="77941" y="75789"/>
                    <a:pt x="77941" y="75789"/>
                  </a:cubicBezTo>
                  <a:cubicBezTo>
                    <a:pt x="77941" y="75789"/>
                    <a:pt x="78823" y="75473"/>
                    <a:pt x="79411" y="75157"/>
                  </a:cubicBezTo>
                  <a:cubicBezTo>
                    <a:pt x="80294" y="74842"/>
                    <a:pt x="79411" y="74526"/>
                    <a:pt x="79411" y="74526"/>
                  </a:cubicBezTo>
                  <a:cubicBezTo>
                    <a:pt x="78529" y="74526"/>
                    <a:pt x="78529" y="74526"/>
                    <a:pt x="78529" y="74526"/>
                  </a:cubicBezTo>
                  <a:cubicBezTo>
                    <a:pt x="78529" y="74526"/>
                    <a:pt x="77647" y="74842"/>
                    <a:pt x="77647" y="75157"/>
                  </a:cubicBezTo>
                  <a:close/>
                  <a:moveTo>
                    <a:pt x="72647" y="72631"/>
                  </a:moveTo>
                  <a:cubicBezTo>
                    <a:pt x="72647" y="72631"/>
                    <a:pt x="72647" y="72631"/>
                    <a:pt x="72647" y="72631"/>
                  </a:cubicBezTo>
                  <a:cubicBezTo>
                    <a:pt x="73529" y="73578"/>
                    <a:pt x="73529" y="73578"/>
                    <a:pt x="73529" y="73578"/>
                  </a:cubicBezTo>
                  <a:cubicBezTo>
                    <a:pt x="73529" y="73578"/>
                    <a:pt x="74705" y="74210"/>
                    <a:pt x="75000" y="74210"/>
                  </a:cubicBezTo>
                  <a:cubicBezTo>
                    <a:pt x="75000" y="74526"/>
                    <a:pt x="75588" y="74210"/>
                    <a:pt x="76176" y="74210"/>
                  </a:cubicBezTo>
                  <a:cubicBezTo>
                    <a:pt x="76470" y="73894"/>
                    <a:pt x="76470" y="73894"/>
                    <a:pt x="76470" y="73578"/>
                  </a:cubicBezTo>
                  <a:cubicBezTo>
                    <a:pt x="76470" y="73578"/>
                    <a:pt x="76176" y="73263"/>
                    <a:pt x="76176" y="73263"/>
                  </a:cubicBezTo>
                  <a:cubicBezTo>
                    <a:pt x="76176" y="73263"/>
                    <a:pt x="75882" y="72631"/>
                    <a:pt x="75000" y="72631"/>
                  </a:cubicBezTo>
                  <a:cubicBezTo>
                    <a:pt x="74411" y="72947"/>
                    <a:pt x="74411" y="72631"/>
                    <a:pt x="74411" y="72631"/>
                  </a:cubicBezTo>
                  <a:cubicBezTo>
                    <a:pt x="74411" y="72631"/>
                    <a:pt x="74117" y="72631"/>
                    <a:pt x="73235" y="72315"/>
                  </a:cubicBezTo>
                  <a:cubicBezTo>
                    <a:pt x="72647" y="72315"/>
                    <a:pt x="72941" y="72631"/>
                    <a:pt x="72647" y="72631"/>
                  </a:cubicBezTo>
                  <a:close/>
                  <a:moveTo>
                    <a:pt x="72058" y="72315"/>
                  </a:moveTo>
                  <a:cubicBezTo>
                    <a:pt x="72058" y="72315"/>
                    <a:pt x="72058" y="72315"/>
                    <a:pt x="72058" y="72315"/>
                  </a:cubicBezTo>
                  <a:cubicBezTo>
                    <a:pt x="72352" y="72000"/>
                    <a:pt x="72352" y="72000"/>
                    <a:pt x="72352" y="72000"/>
                  </a:cubicBezTo>
                  <a:cubicBezTo>
                    <a:pt x="72352" y="72000"/>
                    <a:pt x="72352" y="71368"/>
                    <a:pt x="72352" y="70421"/>
                  </a:cubicBezTo>
                  <a:cubicBezTo>
                    <a:pt x="72352" y="69789"/>
                    <a:pt x="72058" y="70105"/>
                    <a:pt x="72058" y="70105"/>
                  </a:cubicBezTo>
                  <a:cubicBezTo>
                    <a:pt x="72058" y="69789"/>
                    <a:pt x="72058" y="69473"/>
                    <a:pt x="71764" y="68842"/>
                  </a:cubicBezTo>
                  <a:cubicBezTo>
                    <a:pt x="71470" y="68526"/>
                    <a:pt x="71470" y="68842"/>
                    <a:pt x="71176" y="68842"/>
                  </a:cubicBezTo>
                  <a:cubicBezTo>
                    <a:pt x="71176" y="68842"/>
                    <a:pt x="70882" y="69157"/>
                    <a:pt x="70294" y="69157"/>
                  </a:cubicBezTo>
                  <a:cubicBezTo>
                    <a:pt x="69705" y="69157"/>
                    <a:pt x="70000" y="68526"/>
                    <a:pt x="69705" y="68210"/>
                  </a:cubicBezTo>
                  <a:cubicBezTo>
                    <a:pt x="69411" y="67894"/>
                    <a:pt x="68823" y="67894"/>
                    <a:pt x="68823" y="67894"/>
                  </a:cubicBezTo>
                  <a:cubicBezTo>
                    <a:pt x="68529" y="67894"/>
                    <a:pt x="67941" y="68842"/>
                    <a:pt x="67941" y="69157"/>
                  </a:cubicBezTo>
                  <a:cubicBezTo>
                    <a:pt x="67941" y="69473"/>
                    <a:pt x="68235" y="69473"/>
                    <a:pt x="69117" y="70421"/>
                  </a:cubicBezTo>
                  <a:cubicBezTo>
                    <a:pt x="70000" y="71052"/>
                    <a:pt x="70294" y="71052"/>
                    <a:pt x="70588" y="71052"/>
                  </a:cubicBezTo>
                  <a:cubicBezTo>
                    <a:pt x="70882" y="71368"/>
                    <a:pt x="71764" y="72000"/>
                    <a:pt x="72058" y="72315"/>
                  </a:cubicBezTo>
                  <a:close/>
                  <a:moveTo>
                    <a:pt x="63529" y="113684"/>
                  </a:moveTo>
                  <a:cubicBezTo>
                    <a:pt x="63529" y="113684"/>
                    <a:pt x="63529" y="113684"/>
                    <a:pt x="63529" y="113684"/>
                  </a:cubicBezTo>
                  <a:cubicBezTo>
                    <a:pt x="63823" y="112736"/>
                    <a:pt x="63823" y="112736"/>
                    <a:pt x="63823" y="112736"/>
                  </a:cubicBezTo>
                  <a:cubicBezTo>
                    <a:pt x="63235" y="111789"/>
                    <a:pt x="63235" y="111789"/>
                    <a:pt x="63235" y="111789"/>
                  </a:cubicBezTo>
                  <a:cubicBezTo>
                    <a:pt x="63235" y="110526"/>
                    <a:pt x="63235" y="110526"/>
                    <a:pt x="63235" y="110526"/>
                  </a:cubicBezTo>
                  <a:cubicBezTo>
                    <a:pt x="63529" y="110210"/>
                    <a:pt x="63529" y="110210"/>
                    <a:pt x="63529" y="110210"/>
                  </a:cubicBezTo>
                  <a:cubicBezTo>
                    <a:pt x="63529" y="110210"/>
                    <a:pt x="64117" y="110842"/>
                    <a:pt x="64117" y="111157"/>
                  </a:cubicBezTo>
                  <a:cubicBezTo>
                    <a:pt x="64117" y="111473"/>
                    <a:pt x="64117" y="112105"/>
                    <a:pt x="64117" y="112105"/>
                  </a:cubicBezTo>
                  <a:cubicBezTo>
                    <a:pt x="64117" y="112105"/>
                    <a:pt x="65000" y="112736"/>
                    <a:pt x="65000" y="112736"/>
                  </a:cubicBezTo>
                  <a:cubicBezTo>
                    <a:pt x="65294" y="112736"/>
                    <a:pt x="67058" y="112421"/>
                    <a:pt x="67058" y="112421"/>
                  </a:cubicBezTo>
                  <a:cubicBezTo>
                    <a:pt x="67058" y="112421"/>
                    <a:pt x="67647" y="111473"/>
                    <a:pt x="67647" y="111473"/>
                  </a:cubicBezTo>
                  <a:cubicBezTo>
                    <a:pt x="67941" y="111157"/>
                    <a:pt x="68823" y="110526"/>
                    <a:pt x="68823" y="110526"/>
                  </a:cubicBezTo>
                  <a:cubicBezTo>
                    <a:pt x="68823" y="110526"/>
                    <a:pt x="68823" y="110210"/>
                    <a:pt x="69411" y="110842"/>
                  </a:cubicBezTo>
                  <a:cubicBezTo>
                    <a:pt x="70000" y="111157"/>
                    <a:pt x="69411" y="112105"/>
                    <a:pt x="69411" y="112105"/>
                  </a:cubicBezTo>
                  <a:cubicBezTo>
                    <a:pt x="69117" y="112105"/>
                    <a:pt x="69117" y="112421"/>
                    <a:pt x="69117" y="112421"/>
                  </a:cubicBezTo>
                  <a:cubicBezTo>
                    <a:pt x="69705" y="113052"/>
                    <a:pt x="69705" y="113052"/>
                    <a:pt x="69705" y="113052"/>
                  </a:cubicBezTo>
                  <a:cubicBezTo>
                    <a:pt x="69705" y="113052"/>
                    <a:pt x="69705" y="112421"/>
                    <a:pt x="70000" y="112421"/>
                  </a:cubicBezTo>
                  <a:cubicBezTo>
                    <a:pt x="70294" y="112421"/>
                    <a:pt x="70294" y="112105"/>
                    <a:pt x="70588" y="112105"/>
                  </a:cubicBezTo>
                  <a:cubicBezTo>
                    <a:pt x="70588" y="112421"/>
                    <a:pt x="71176" y="113052"/>
                    <a:pt x="71176" y="113052"/>
                  </a:cubicBezTo>
                  <a:cubicBezTo>
                    <a:pt x="71176" y="113052"/>
                    <a:pt x="71176" y="114000"/>
                    <a:pt x="71470" y="114000"/>
                  </a:cubicBezTo>
                  <a:cubicBezTo>
                    <a:pt x="71764" y="113684"/>
                    <a:pt x="72352" y="114000"/>
                    <a:pt x="72647" y="113684"/>
                  </a:cubicBezTo>
                  <a:cubicBezTo>
                    <a:pt x="72941" y="113684"/>
                    <a:pt x="75882" y="112736"/>
                    <a:pt x="75882" y="112736"/>
                  </a:cubicBezTo>
                  <a:cubicBezTo>
                    <a:pt x="76764" y="112105"/>
                    <a:pt x="76764" y="112105"/>
                    <a:pt x="76764" y="112105"/>
                  </a:cubicBezTo>
                  <a:cubicBezTo>
                    <a:pt x="76764" y="112105"/>
                    <a:pt x="77352" y="111789"/>
                    <a:pt x="77941" y="111789"/>
                  </a:cubicBezTo>
                  <a:cubicBezTo>
                    <a:pt x="78235" y="111789"/>
                    <a:pt x="80000" y="111157"/>
                    <a:pt x="80000" y="111157"/>
                  </a:cubicBezTo>
                  <a:cubicBezTo>
                    <a:pt x="80000" y="111157"/>
                    <a:pt x="80882" y="110526"/>
                    <a:pt x="81470" y="110842"/>
                  </a:cubicBezTo>
                  <a:cubicBezTo>
                    <a:pt x="81764" y="111473"/>
                    <a:pt x="82941" y="112421"/>
                    <a:pt x="82941" y="112421"/>
                  </a:cubicBezTo>
                  <a:cubicBezTo>
                    <a:pt x="84705" y="112105"/>
                    <a:pt x="84705" y="112105"/>
                    <a:pt x="84705" y="112105"/>
                  </a:cubicBezTo>
                  <a:cubicBezTo>
                    <a:pt x="84705" y="112105"/>
                    <a:pt x="85294" y="111789"/>
                    <a:pt x="85294" y="111789"/>
                  </a:cubicBezTo>
                  <a:cubicBezTo>
                    <a:pt x="85588" y="112105"/>
                    <a:pt x="87352" y="111789"/>
                    <a:pt x="87352" y="111789"/>
                  </a:cubicBezTo>
                  <a:cubicBezTo>
                    <a:pt x="87352" y="111789"/>
                    <a:pt x="88235" y="110842"/>
                    <a:pt x="88529" y="110842"/>
                  </a:cubicBezTo>
                  <a:cubicBezTo>
                    <a:pt x="88529" y="110842"/>
                    <a:pt x="90588" y="110210"/>
                    <a:pt x="90588" y="110210"/>
                  </a:cubicBezTo>
                  <a:cubicBezTo>
                    <a:pt x="90588" y="110210"/>
                    <a:pt x="90882" y="110210"/>
                    <a:pt x="90882" y="110842"/>
                  </a:cubicBezTo>
                  <a:cubicBezTo>
                    <a:pt x="90882" y="111473"/>
                    <a:pt x="90882" y="112421"/>
                    <a:pt x="90882" y="112736"/>
                  </a:cubicBezTo>
                  <a:cubicBezTo>
                    <a:pt x="91176" y="113052"/>
                    <a:pt x="90882" y="113684"/>
                    <a:pt x="91470" y="113684"/>
                  </a:cubicBezTo>
                  <a:cubicBezTo>
                    <a:pt x="92058" y="113368"/>
                    <a:pt x="92647" y="113052"/>
                    <a:pt x="92647" y="113052"/>
                  </a:cubicBezTo>
                  <a:cubicBezTo>
                    <a:pt x="92647" y="113052"/>
                    <a:pt x="92058" y="113052"/>
                    <a:pt x="93235" y="112421"/>
                  </a:cubicBezTo>
                  <a:cubicBezTo>
                    <a:pt x="94117" y="111789"/>
                    <a:pt x="94411" y="111473"/>
                    <a:pt x="94705" y="111473"/>
                  </a:cubicBezTo>
                  <a:cubicBezTo>
                    <a:pt x="95000" y="111473"/>
                    <a:pt x="95000" y="111157"/>
                    <a:pt x="95294" y="111157"/>
                  </a:cubicBezTo>
                  <a:cubicBezTo>
                    <a:pt x="95882" y="111157"/>
                    <a:pt x="95882" y="111157"/>
                    <a:pt x="96176" y="111157"/>
                  </a:cubicBezTo>
                  <a:cubicBezTo>
                    <a:pt x="96470" y="110842"/>
                    <a:pt x="97058" y="109894"/>
                    <a:pt x="97058" y="109894"/>
                  </a:cubicBezTo>
                  <a:cubicBezTo>
                    <a:pt x="97058" y="109894"/>
                    <a:pt x="97352" y="109263"/>
                    <a:pt x="97647" y="109263"/>
                  </a:cubicBezTo>
                  <a:cubicBezTo>
                    <a:pt x="97647" y="109263"/>
                    <a:pt x="98235" y="108947"/>
                    <a:pt x="98235" y="108947"/>
                  </a:cubicBezTo>
                  <a:cubicBezTo>
                    <a:pt x="97941" y="109894"/>
                    <a:pt x="97941" y="109894"/>
                    <a:pt x="97941" y="109894"/>
                  </a:cubicBezTo>
                  <a:cubicBezTo>
                    <a:pt x="97941" y="109894"/>
                    <a:pt x="98529" y="111157"/>
                    <a:pt x="98529" y="111473"/>
                  </a:cubicBezTo>
                  <a:cubicBezTo>
                    <a:pt x="98529" y="111473"/>
                    <a:pt x="98529" y="111789"/>
                    <a:pt x="98235" y="112105"/>
                  </a:cubicBezTo>
                  <a:cubicBezTo>
                    <a:pt x="98235" y="112736"/>
                    <a:pt x="98235" y="113052"/>
                    <a:pt x="98235" y="113052"/>
                  </a:cubicBezTo>
                  <a:cubicBezTo>
                    <a:pt x="97941" y="113368"/>
                    <a:pt x="97941" y="113684"/>
                    <a:pt x="97941" y="114000"/>
                  </a:cubicBezTo>
                  <a:cubicBezTo>
                    <a:pt x="97647" y="114000"/>
                    <a:pt x="96764" y="114631"/>
                    <a:pt x="96764" y="114631"/>
                  </a:cubicBezTo>
                  <a:cubicBezTo>
                    <a:pt x="95294" y="114315"/>
                    <a:pt x="95294" y="114315"/>
                    <a:pt x="95294" y="114315"/>
                  </a:cubicBezTo>
                  <a:cubicBezTo>
                    <a:pt x="95294" y="114315"/>
                    <a:pt x="94705" y="114631"/>
                    <a:pt x="94411" y="114947"/>
                  </a:cubicBezTo>
                  <a:cubicBezTo>
                    <a:pt x="93823" y="114947"/>
                    <a:pt x="92941" y="115894"/>
                    <a:pt x="92647" y="115894"/>
                  </a:cubicBezTo>
                  <a:cubicBezTo>
                    <a:pt x="92352" y="115894"/>
                    <a:pt x="91470" y="115894"/>
                    <a:pt x="90588" y="115894"/>
                  </a:cubicBezTo>
                  <a:cubicBezTo>
                    <a:pt x="89705" y="116210"/>
                    <a:pt x="87352" y="116842"/>
                    <a:pt x="87352" y="116842"/>
                  </a:cubicBezTo>
                  <a:cubicBezTo>
                    <a:pt x="87352" y="116842"/>
                    <a:pt x="87058" y="117157"/>
                    <a:pt x="86764" y="117473"/>
                  </a:cubicBezTo>
                  <a:cubicBezTo>
                    <a:pt x="86176" y="117473"/>
                    <a:pt x="85000" y="118105"/>
                    <a:pt x="84705" y="118105"/>
                  </a:cubicBezTo>
                  <a:cubicBezTo>
                    <a:pt x="84411" y="118421"/>
                    <a:pt x="83529" y="119052"/>
                    <a:pt x="83235" y="119052"/>
                  </a:cubicBezTo>
                  <a:cubicBezTo>
                    <a:pt x="82941" y="119052"/>
                    <a:pt x="82647" y="119368"/>
                    <a:pt x="81470" y="119368"/>
                  </a:cubicBezTo>
                  <a:cubicBezTo>
                    <a:pt x="80000" y="119684"/>
                    <a:pt x="79705" y="120000"/>
                    <a:pt x="79705" y="120000"/>
                  </a:cubicBezTo>
                  <a:cubicBezTo>
                    <a:pt x="78823" y="120000"/>
                    <a:pt x="78823" y="120000"/>
                    <a:pt x="78823" y="120000"/>
                  </a:cubicBezTo>
                  <a:cubicBezTo>
                    <a:pt x="78823" y="117789"/>
                    <a:pt x="78823" y="117789"/>
                    <a:pt x="78823" y="117789"/>
                  </a:cubicBezTo>
                  <a:cubicBezTo>
                    <a:pt x="78823" y="117789"/>
                    <a:pt x="78823" y="116842"/>
                    <a:pt x="77941" y="117157"/>
                  </a:cubicBezTo>
                  <a:cubicBezTo>
                    <a:pt x="77058" y="117473"/>
                    <a:pt x="78235" y="117157"/>
                    <a:pt x="76470" y="117473"/>
                  </a:cubicBezTo>
                  <a:cubicBezTo>
                    <a:pt x="75000" y="117789"/>
                    <a:pt x="74117" y="116842"/>
                    <a:pt x="74117" y="116842"/>
                  </a:cubicBezTo>
                  <a:cubicBezTo>
                    <a:pt x="74117" y="116842"/>
                    <a:pt x="72647" y="116842"/>
                    <a:pt x="72058" y="117157"/>
                  </a:cubicBezTo>
                  <a:cubicBezTo>
                    <a:pt x="71470" y="117157"/>
                    <a:pt x="70588" y="117157"/>
                    <a:pt x="70294" y="117157"/>
                  </a:cubicBezTo>
                  <a:cubicBezTo>
                    <a:pt x="70000" y="117473"/>
                    <a:pt x="70000" y="117157"/>
                    <a:pt x="69117" y="117473"/>
                  </a:cubicBezTo>
                  <a:cubicBezTo>
                    <a:pt x="68235" y="117473"/>
                    <a:pt x="67352" y="117789"/>
                    <a:pt x="67352" y="117789"/>
                  </a:cubicBezTo>
                  <a:cubicBezTo>
                    <a:pt x="66470" y="117157"/>
                    <a:pt x="66470" y="117157"/>
                    <a:pt x="66470" y="117157"/>
                  </a:cubicBezTo>
                  <a:cubicBezTo>
                    <a:pt x="66470" y="117157"/>
                    <a:pt x="65588" y="117157"/>
                    <a:pt x="65294" y="117473"/>
                  </a:cubicBezTo>
                  <a:cubicBezTo>
                    <a:pt x="64705" y="117789"/>
                    <a:pt x="65000" y="118105"/>
                    <a:pt x="64411" y="118105"/>
                  </a:cubicBezTo>
                  <a:cubicBezTo>
                    <a:pt x="63823" y="118105"/>
                    <a:pt x="64117" y="118421"/>
                    <a:pt x="63529" y="118105"/>
                  </a:cubicBezTo>
                  <a:cubicBezTo>
                    <a:pt x="62647" y="117789"/>
                    <a:pt x="62058" y="117473"/>
                    <a:pt x="62058" y="117473"/>
                  </a:cubicBezTo>
                  <a:cubicBezTo>
                    <a:pt x="61764" y="115578"/>
                    <a:pt x="61764" y="115578"/>
                    <a:pt x="61764" y="115578"/>
                  </a:cubicBezTo>
                  <a:cubicBezTo>
                    <a:pt x="61764" y="115578"/>
                    <a:pt x="61764" y="115578"/>
                    <a:pt x="61764" y="114631"/>
                  </a:cubicBezTo>
                  <a:cubicBezTo>
                    <a:pt x="61470" y="114000"/>
                    <a:pt x="61176" y="112736"/>
                    <a:pt x="61176" y="112736"/>
                  </a:cubicBezTo>
                  <a:cubicBezTo>
                    <a:pt x="61764" y="111789"/>
                    <a:pt x="61764" y="111789"/>
                    <a:pt x="61764" y="111789"/>
                  </a:cubicBezTo>
                  <a:cubicBezTo>
                    <a:pt x="61764" y="111789"/>
                    <a:pt x="62058" y="112421"/>
                    <a:pt x="62058" y="112736"/>
                  </a:cubicBezTo>
                  <a:cubicBezTo>
                    <a:pt x="62058" y="112736"/>
                    <a:pt x="62058" y="113684"/>
                    <a:pt x="62352" y="113684"/>
                  </a:cubicBezTo>
                  <a:cubicBezTo>
                    <a:pt x="62941" y="113684"/>
                    <a:pt x="63529" y="113684"/>
                    <a:pt x="63529" y="113684"/>
                  </a:cubicBezTo>
                  <a:close/>
                  <a:moveTo>
                    <a:pt x="50588" y="100736"/>
                  </a:moveTo>
                  <a:cubicBezTo>
                    <a:pt x="50588" y="100736"/>
                    <a:pt x="50588" y="100736"/>
                    <a:pt x="50588" y="100736"/>
                  </a:cubicBezTo>
                  <a:cubicBezTo>
                    <a:pt x="51470" y="100421"/>
                    <a:pt x="51470" y="100421"/>
                    <a:pt x="51470" y="100421"/>
                  </a:cubicBezTo>
                  <a:cubicBezTo>
                    <a:pt x="51764" y="101368"/>
                    <a:pt x="51764" y="101368"/>
                    <a:pt x="51764" y="101368"/>
                  </a:cubicBezTo>
                  <a:cubicBezTo>
                    <a:pt x="52647" y="101684"/>
                    <a:pt x="52647" y="101684"/>
                    <a:pt x="52647" y="101684"/>
                  </a:cubicBezTo>
                  <a:cubicBezTo>
                    <a:pt x="52647" y="101684"/>
                    <a:pt x="53823" y="102315"/>
                    <a:pt x="53823" y="102631"/>
                  </a:cubicBezTo>
                  <a:cubicBezTo>
                    <a:pt x="53823" y="102631"/>
                    <a:pt x="53235" y="103578"/>
                    <a:pt x="53235" y="103578"/>
                  </a:cubicBezTo>
                  <a:cubicBezTo>
                    <a:pt x="53235" y="103578"/>
                    <a:pt x="53235" y="104210"/>
                    <a:pt x="53235" y="104526"/>
                  </a:cubicBezTo>
                  <a:cubicBezTo>
                    <a:pt x="53235" y="104526"/>
                    <a:pt x="52647" y="104526"/>
                    <a:pt x="52352" y="104526"/>
                  </a:cubicBezTo>
                  <a:cubicBezTo>
                    <a:pt x="52058" y="104210"/>
                    <a:pt x="51176" y="103894"/>
                    <a:pt x="51176" y="103894"/>
                  </a:cubicBezTo>
                  <a:cubicBezTo>
                    <a:pt x="51176" y="102631"/>
                    <a:pt x="51176" y="102631"/>
                    <a:pt x="51176" y="102631"/>
                  </a:cubicBezTo>
                  <a:cubicBezTo>
                    <a:pt x="50294" y="101684"/>
                    <a:pt x="50294" y="101684"/>
                    <a:pt x="50294" y="101684"/>
                  </a:cubicBezTo>
                  <a:cubicBezTo>
                    <a:pt x="50588" y="100736"/>
                    <a:pt x="50588" y="100736"/>
                    <a:pt x="50588" y="100736"/>
                  </a:cubicBezTo>
                  <a:close/>
                  <a:moveTo>
                    <a:pt x="27058" y="73263"/>
                  </a:moveTo>
                  <a:cubicBezTo>
                    <a:pt x="27058" y="73263"/>
                    <a:pt x="27058" y="73263"/>
                    <a:pt x="27058" y="73263"/>
                  </a:cubicBezTo>
                  <a:cubicBezTo>
                    <a:pt x="27058" y="73263"/>
                    <a:pt x="26470" y="73263"/>
                    <a:pt x="26470" y="73263"/>
                  </a:cubicBezTo>
                  <a:cubicBezTo>
                    <a:pt x="26176" y="73263"/>
                    <a:pt x="25882" y="73263"/>
                    <a:pt x="25588" y="73263"/>
                  </a:cubicBezTo>
                  <a:cubicBezTo>
                    <a:pt x="25294" y="73263"/>
                    <a:pt x="25588" y="73894"/>
                    <a:pt x="25588" y="74210"/>
                  </a:cubicBezTo>
                  <a:cubicBezTo>
                    <a:pt x="25588" y="74210"/>
                    <a:pt x="25588" y="74842"/>
                    <a:pt x="25588" y="75157"/>
                  </a:cubicBezTo>
                  <a:cubicBezTo>
                    <a:pt x="25294" y="75473"/>
                    <a:pt x="25000" y="75789"/>
                    <a:pt x="25000" y="76105"/>
                  </a:cubicBezTo>
                  <a:cubicBezTo>
                    <a:pt x="25000" y="76105"/>
                    <a:pt x="25000" y="76736"/>
                    <a:pt x="25000" y="77052"/>
                  </a:cubicBezTo>
                  <a:cubicBezTo>
                    <a:pt x="24705" y="77052"/>
                    <a:pt x="24117" y="77684"/>
                    <a:pt x="23823" y="77684"/>
                  </a:cubicBezTo>
                  <a:cubicBezTo>
                    <a:pt x="23529" y="78000"/>
                    <a:pt x="22941" y="78315"/>
                    <a:pt x="22941" y="78315"/>
                  </a:cubicBezTo>
                  <a:cubicBezTo>
                    <a:pt x="23529" y="79894"/>
                    <a:pt x="23529" y="79894"/>
                    <a:pt x="23529" y="79894"/>
                  </a:cubicBezTo>
                  <a:cubicBezTo>
                    <a:pt x="23529" y="79894"/>
                    <a:pt x="24117" y="79578"/>
                    <a:pt x="24411" y="79894"/>
                  </a:cubicBezTo>
                  <a:cubicBezTo>
                    <a:pt x="24705" y="80210"/>
                    <a:pt x="25588" y="80842"/>
                    <a:pt x="25882" y="80842"/>
                  </a:cubicBezTo>
                  <a:cubicBezTo>
                    <a:pt x="25882" y="80842"/>
                    <a:pt x="26470" y="82736"/>
                    <a:pt x="26470" y="82736"/>
                  </a:cubicBezTo>
                  <a:cubicBezTo>
                    <a:pt x="26764" y="83052"/>
                    <a:pt x="27058" y="82736"/>
                    <a:pt x="27058" y="82736"/>
                  </a:cubicBezTo>
                  <a:cubicBezTo>
                    <a:pt x="27058" y="82736"/>
                    <a:pt x="27647" y="83052"/>
                    <a:pt x="27941" y="83368"/>
                  </a:cubicBezTo>
                  <a:cubicBezTo>
                    <a:pt x="28235" y="83368"/>
                    <a:pt x="28823" y="83684"/>
                    <a:pt x="29117" y="84000"/>
                  </a:cubicBezTo>
                  <a:cubicBezTo>
                    <a:pt x="29411" y="84000"/>
                    <a:pt x="30000" y="84947"/>
                    <a:pt x="30294" y="84947"/>
                  </a:cubicBezTo>
                  <a:cubicBezTo>
                    <a:pt x="30588" y="85263"/>
                    <a:pt x="31176" y="85894"/>
                    <a:pt x="31176" y="85894"/>
                  </a:cubicBezTo>
                  <a:cubicBezTo>
                    <a:pt x="31176" y="85894"/>
                    <a:pt x="31764" y="86842"/>
                    <a:pt x="32058" y="87473"/>
                  </a:cubicBezTo>
                  <a:cubicBezTo>
                    <a:pt x="32058" y="87789"/>
                    <a:pt x="32058" y="87789"/>
                    <a:pt x="31764" y="88105"/>
                  </a:cubicBezTo>
                  <a:cubicBezTo>
                    <a:pt x="31470" y="88421"/>
                    <a:pt x="31470" y="88736"/>
                    <a:pt x="31176" y="89368"/>
                  </a:cubicBezTo>
                  <a:cubicBezTo>
                    <a:pt x="30882" y="90000"/>
                    <a:pt x="31470" y="90631"/>
                    <a:pt x="31470" y="90631"/>
                  </a:cubicBezTo>
                  <a:cubicBezTo>
                    <a:pt x="31470" y="92210"/>
                    <a:pt x="31470" y="92210"/>
                    <a:pt x="31470" y="92210"/>
                  </a:cubicBezTo>
                  <a:cubicBezTo>
                    <a:pt x="31764" y="92842"/>
                    <a:pt x="31764" y="92842"/>
                    <a:pt x="31764" y="92842"/>
                  </a:cubicBezTo>
                  <a:cubicBezTo>
                    <a:pt x="31764" y="92842"/>
                    <a:pt x="32058" y="93157"/>
                    <a:pt x="32352" y="93157"/>
                  </a:cubicBezTo>
                  <a:cubicBezTo>
                    <a:pt x="32647" y="93473"/>
                    <a:pt x="32647" y="93473"/>
                    <a:pt x="32647" y="93473"/>
                  </a:cubicBezTo>
                  <a:cubicBezTo>
                    <a:pt x="32647" y="93473"/>
                    <a:pt x="33235" y="94105"/>
                    <a:pt x="33529" y="94421"/>
                  </a:cubicBezTo>
                  <a:cubicBezTo>
                    <a:pt x="33529" y="94736"/>
                    <a:pt x="33235" y="95052"/>
                    <a:pt x="33235" y="95368"/>
                  </a:cubicBezTo>
                  <a:cubicBezTo>
                    <a:pt x="33235" y="95684"/>
                    <a:pt x="33529" y="96947"/>
                    <a:pt x="33529" y="96947"/>
                  </a:cubicBezTo>
                  <a:cubicBezTo>
                    <a:pt x="33529" y="96947"/>
                    <a:pt x="34117" y="96631"/>
                    <a:pt x="34705" y="96315"/>
                  </a:cubicBezTo>
                  <a:cubicBezTo>
                    <a:pt x="35000" y="96315"/>
                    <a:pt x="35294" y="96631"/>
                    <a:pt x="35588" y="96631"/>
                  </a:cubicBezTo>
                  <a:cubicBezTo>
                    <a:pt x="35882" y="96947"/>
                    <a:pt x="35882" y="97263"/>
                    <a:pt x="35882" y="97263"/>
                  </a:cubicBezTo>
                  <a:cubicBezTo>
                    <a:pt x="35882" y="97263"/>
                    <a:pt x="36764" y="96631"/>
                    <a:pt x="36764" y="96315"/>
                  </a:cubicBezTo>
                  <a:cubicBezTo>
                    <a:pt x="36764" y="96315"/>
                    <a:pt x="36764" y="95684"/>
                    <a:pt x="36764" y="95684"/>
                  </a:cubicBezTo>
                  <a:cubicBezTo>
                    <a:pt x="36764" y="95684"/>
                    <a:pt x="36764" y="94421"/>
                    <a:pt x="36764" y="94105"/>
                  </a:cubicBezTo>
                  <a:cubicBezTo>
                    <a:pt x="36764" y="93789"/>
                    <a:pt x="36470" y="92842"/>
                    <a:pt x="36470" y="92526"/>
                  </a:cubicBezTo>
                  <a:cubicBezTo>
                    <a:pt x="36470" y="92526"/>
                    <a:pt x="36764" y="91894"/>
                    <a:pt x="36764" y="91894"/>
                  </a:cubicBezTo>
                  <a:cubicBezTo>
                    <a:pt x="36764" y="91894"/>
                    <a:pt x="37647" y="91578"/>
                    <a:pt x="37941" y="91578"/>
                  </a:cubicBezTo>
                  <a:cubicBezTo>
                    <a:pt x="38235" y="91578"/>
                    <a:pt x="38529" y="91894"/>
                    <a:pt x="38823" y="92210"/>
                  </a:cubicBezTo>
                  <a:cubicBezTo>
                    <a:pt x="38823" y="92526"/>
                    <a:pt x="38823" y="93789"/>
                    <a:pt x="38823" y="93789"/>
                  </a:cubicBezTo>
                  <a:cubicBezTo>
                    <a:pt x="40588" y="94105"/>
                    <a:pt x="40588" y="94105"/>
                    <a:pt x="40588" y="94105"/>
                  </a:cubicBezTo>
                  <a:cubicBezTo>
                    <a:pt x="40588" y="94105"/>
                    <a:pt x="41176" y="94421"/>
                    <a:pt x="41176" y="94421"/>
                  </a:cubicBezTo>
                  <a:cubicBezTo>
                    <a:pt x="41176" y="94736"/>
                    <a:pt x="41470" y="95368"/>
                    <a:pt x="41764" y="95684"/>
                  </a:cubicBezTo>
                  <a:cubicBezTo>
                    <a:pt x="42058" y="96000"/>
                    <a:pt x="42352" y="96315"/>
                    <a:pt x="42352" y="96315"/>
                  </a:cubicBezTo>
                  <a:cubicBezTo>
                    <a:pt x="42352" y="96315"/>
                    <a:pt x="42941" y="97894"/>
                    <a:pt x="43235" y="98210"/>
                  </a:cubicBezTo>
                  <a:cubicBezTo>
                    <a:pt x="43235" y="98526"/>
                    <a:pt x="43235" y="99157"/>
                    <a:pt x="43235" y="99789"/>
                  </a:cubicBezTo>
                  <a:cubicBezTo>
                    <a:pt x="43235" y="100421"/>
                    <a:pt x="43235" y="100421"/>
                    <a:pt x="43235" y="100421"/>
                  </a:cubicBezTo>
                  <a:cubicBezTo>
                    <a:pt x="43235" y="100421"/>
                    <a:pt x="44117" y="100736"/>
                    <a:pt x="44411" y="101052"/>
                  </a:cubicBezTo>
                  <a:cubicBezTo>
                    <a:pt x="45000" y="101368"/>
                    <a:pt x="44705" y="101052"/>
                    <a:pt x="45000" y="100736"/>
                  </a:cubicBezTo>
                  <a:cubicBezTo>
                    <a:pt x="45294" y="100421"/>
                    <a:pt x="45000" y="100105"/>
                    <a:pt x="45000" y="99789"/>
                  </a:cubicBezTo>
                  <a:cubicBezTo>
                    <a:pt x="45000" y="99473"/>
                    <a:pt x="45000" y="98842"/>
                    <a:pt x="44705" y="98210"/>
                  </a:cubicBezTo>
                  <a:cubicBezTo>
                    <a:pt x="44705" y="97894"/>
                    <a:pt x="44705" y="97578"/>
                    <a:pt x="44705" y="97578"/>
                  </a:cubicBezTo>
                  <a:cubicBezTo>
                    <a:pt x="44705" y="97578"/>
                    <a:pt x="45000" y="96947"/>
                    <a:pt x="45000" y="96631"/>
                  </a:cubicBezTo>
                  <a:cubicBezTo>
                    <a:pt x="45000" y="96631"/>
                    <a:pt x="45000" y="96000"/>
                    <a:pt x="45000" y="95684"/>
                  </a:cubicBezTo>
                  <a:cubicBezTo>
                    <a:pt x="45000" y="95368"/>
                    <a:pt x="45588" y="95052"/>
                    <a:pt x="45588" y="95052"/>
                  </a:cubicBezTo>
                  <a:cubicBezTo>
                    <a:pt x="45588" y="95052"/>
                    <a:pt x="45588" y="94736"/>
                    <a:pt x="45882" y="94105"/>
                  </a:cubicBezTo>
                  <a:cubicBezTo>
                    <a:pt x="46176" y="93789"/>
                    <a:pt x="45882" y="94105"/>
                    <a:pt x="46176" y="94105"/>
                  </a:cubicBezTo>
                  <a:cubicBezTo>
                    <a:pt x="46470" y="93789"/>
                    <a:pt x="46764" y="93789"/>
                    <a:pt x="47352" y="93789"/>
                  </a:cubicBezTo>
                  <a:cubicBezTo>
                    <a:pt x="47647" y="93789"/>
                    <a:pt x="47941" y="94105"/>
                    <a:pt x="47941" y="94105"/>
                  </a:cubicBezTo>
                  <a:cubicBezTo>
                    <a:pt x="48529" y="95052"/>
                    <a:pt x="48529" y="95052"/>
                    <a:pt x="48529" y="95052"/>
                  </a:cubicBezTo>
                  <a:cubicBezTo>
                    <a:pt x="48529" y="95052"/>
                    <a:pt x="48529" y="95052"/>
                    <a:pt x="48529" y="95368"/>
                  </a:cubicBezTo>
                  <a:cubicBezTo>
                    <a:pt x="48529" y="95684"/>
                    <a:pt x="49117" y="96315"/>
                    <a:pt x="49117" y="96315"/>
                  </a:cubicBezTo>
                  <a:cubicBezTo>
                    <a:pt x="50294" y="97263"/>
                    <a:pt x="50294" y="97263"/>
                    <a:pt x="50294" y="97263"/>
                  </a:cubicBezTo>
                  <a:cubicBezTo>
                    <a:pt x="50294" y="97263"/>
                    <a:pt x="50294" y="97578"/>
                    <a:pt x="50294" y="97578"/>
                  </a:cubicBezTo>
                  <a:cubicBezTo>
                    <a:pt x="50294" y="97894"/>
                    <a:pt x="50588" y="98526"/>
                    <a:pt x="50882" y="98842"/>
                  </a:cubicBezTo>
                  <a:cubicBezTo>
                    <a:pt x="51176" y="99473"/>
                    <a:pt x="50882" y="98526"/>
                    <a:pt x="51176" y="98526"/>
                  </a:cubicBezTo>
                  <a:cubicBezTo>
                    <a:pt x="51176" y="98210"/>
                    <a:pt x="51470" y="97894"/>
                    <a:pt x="51470" y="97894"/>
                  </a:cubicBezTo>
                  <a:cubicBezTo>
                    <a:pt x="52058" y="98842"/>
                    <a:pt x="52058" y="98842"/>
                    <a:pt x="52058" y="98842"/>
                  </a:cubicBezTo>
                  <a:cubicBezTo>
                    <a:pt x="52058" y="98842"/>
                    <a:pt x="53235" y="99157"/>
                    <a:pt x="53529" y="99157"/>
                  </a:cubicBezTo>
                  <a:cubicBezTo>
                    <a:pt x="53823" y="98842"/>
                    <a:pt x="54117" y="98526"/>
                    <a:pt x="54117" y="98526"/>
                  </a:cubicBezTo>
                  <a:cubicBezTo>
                    <a:pt x="53529" y="97894"/>
                    <a:pt x="53529" y="97894"/>
                    <a:pt x="53529" y="97894"/>
                  </a:cubicBezTo>
                  <a:cubicBezTo>
                    <a:pt x="52941" y="96947"/>
                    <a:pt x="52941" y="96947"/>
                    <a:pt x="52941" y="96947"/>
                  </a:cubicBezTo>
                  <a:cubicBezTo>
                    <a:pt x="52941" y="96947"/>
                    <a:pt x="52058" y="96000"/>
                    <a:pt x="51764" y="96000"/>
                  </a:cubicBezTo>
                  <a:cubicBezTo>
                    <a:pt x="51470" y="95684"/>
                    <a:pt x="51176" y="95368"/>
                    <a:pt x="51176" y="95052"/>
                  </a:cubicBezTo>
                  <a:cubicBezTo>
                    <a:pt x="50882" y="94736"/>
                    <a:pt x="50882" y="94105"/>
                    <a:pt x="50882" y="94105"/>
                  </a:cubicBezTo>
                  <a:cubicBezTo>
                    <a:pt x="51176" y="93789"/>
                    <a:pt x="51176" y="93157"/>
                    <a:pt x="51470" y="92526"/>
                  </a:cubicBezTo>
                  <a:cubicBezTo>
                    <a:pt x="51764" y="91894"/>
                    <a:pt x="51176" y="92526"/>
                    <a:pt x="51176" y="92526"/>
                  </a:cubicBezTo>
                  <a:cubicBezTo>
                    <a:pt x="51176" y="92526"/>
                    <a:pt x="50588" y="91578"/>
                    <a:pt x="50882" y="91263"/>
                  </a:cubicBezTo>
                  <a:cubicBezTo>
                    <a:pt x="50882" y="91263"/>
                    <a:pt x="49705" y="89368"/>
                    <a:pt x="49705" y="89368"/>
                  </a:cubicBezTo>
                  <a:cubicBezTo>
                    <a:pt x="49705" y="89368"/>
                    <a:pt x="49411" y="88736"/>
                    <a:pt x="49411" y="88736"/>
                  </a:cubicBezTo>
                  <a:cubicBezTo>
                    <a:pt x="49411" y="88736"/>
                    <a:pt x="48529" y="88105"/>
                    <a:pt x="48235" y="88105"/>
                  </a:cubicBezTo>
                  <a:cubicBezTo>
                    <a:pt x="47941" y="87789"/>
                    <a:pt x="47647" y="87473"/>
                    <a:pt x="47647" y="87473"/>
                  </a:cubicBezTo>
                  <a:cubicBezTo>
                    <a:pt x="47647" y="87157"/>
                    <a:pt x="47647" y="86526"/>
                    <a:pt x="47647" y="86210"/>
                  </a:cubicBezTo>
                  <a:cubicBezTo>
                    <a:pt x="47352" y="85894"/>
                    <a:pt x="47058" y="85263"/>
                    <a:pt x="46764" y="84947"/>
                  </a:cubicBezTo>
                  <a:cubicBezTo>
                    <a:pt x="46470" y="84631"/>
                    <a:pt x="46176" y="84000"/>
                    <a:pt x="45882" y="83368"/>
                  </a:cubicBezTo>
                  <a:cubicBezTo>
                    <a:pt x="45588" y="83052"/>
                    <a:pt x="45294" y="82421"/>
                    <a:pt x="45294" y="82421"/>
                  </a:cubicBezTo>
                  <a:cubicBezTo>
                    <a:pt x="45000" y="81157"/>
                    <a:pt x="45000" y="81157"/>
                    <a:pt x="45000" y="81157"/>
                  </a:cubicBezTo>
                  <a:cubicBezTo>
                    <a:pt x="45000" y="80526"/>
                    <a:pt x="45000" y="80526"/>
                    <a:pt x="45000" y="80526"/>
                  </a:cubicBezTo>
                  <a:cubicBezTo>
                    <a:pt x="45882" y="81157"/>
                    <a:pt x="45882" y="81157"/>
                    <a:pt x="45882" y="81157"/>
                  </a:cubicBezTo>
                  <a:cubicBezTo>
                    <a:pt x="45882" y="81157"/>
                    <a:pt x="46470" y="80842"/>
                    <a:pt x="46764" y="80842"/>
                  </a:cubicBezTo>
                  <a:cubicBezTo>
                    <a:pt x="47058" y="80842"/>
                    <a:pt x="47941" y="81157"/>
                    <a:pt x="47941" y="81157"/>
                  </a:cubicBezTo>
                  <a:cubicBezTo>
                    <a:pt x="47941" y="81157"/>
                    <a:pt x="48529" y="81473"/>
                    <a:pt x="48823" y="81473"/>
                  </a:cubicBezTo>
                  <a:cubicBezTo>
                    <a:pt x="48823" y="81473"/>
                    <a:pt x="49117" y="81789"/>
                    <a:pt x="49411" y="81473"/>
                  </a:cubicBezTo>
                  <a:cubicBezTo>
                    <a:pt x="49705" y="81473"/>
                    <a:pt x="50000" y="82105"/>
                    <a:pt x="50000" y="82421"/>
                  </a:cubicBezTo>
                  <a:cubicBezTo>
                    <a:pt x="50000" y="82736"/>
                    <a:pt x="49705" y="83052"/>
                    <a:pt x="49705" y="83052"/>
                  </a:cubicBezTo>
                  <a:cubicBezTo>
                    <a:pt x="49705" y="83368"/>
                    <a:pt x="49705" y="83684"/>
                    <a:pt x="49705" y="83684"/>
                  </a:cubicBezTo>
                  <a:cubicBezTo>
                    <a:pt x="49705" y="83684"/>
                    <a:pt x="50294" y="84000"/>
                    <a:pt x="50588" y="84000"/>
                  </a:cubicBezTo>
                  <a:cubicBezTo>
                    <a:pt x="50588" y="84315"/>
                    <a:pt x="50294" y="84631"/>
                    <a:pt x="50294" y="84631"/>
                  </a:cubicBezTo>
                  <a:cubicBezTo>
                    <a:pt x="50294" y="84631"/>
                    <a:pt x="50294" y="85263"/>
                    <a:pt x="50294" y="85578"/>
                  </a:cubicBezTo>
                  <a:cubicBezTo>
                    <a:pt x="50588" y="85578"/>
                    <a:pt x="50882" y="84947"/>
                    <a:pt x="50882" y="84947"/>
                  </a:cubicBezTo>
                  <a:cubicBezTo>
                    <a:pt x="50882" y="84947"/>
                    <a:pt x="51176" y="84315"/>
                    <a:pt x="51176" y="84000"/>
                  </a:cubicBezTo>
                  <a:cubicBezTo>
                    <a:pt x="51176" y="83684"/>
                    <a:pt x="51764" y="83368"/>
                    <a:pt x="51764" y="83368"/>
                  </a:cubicBezTo>
                  <a:cubicBezTo>
                    <a:pt x="52352" y="82105"/>
                    <a:pt x="52352" y="82105"/>
                    <a:pt x="52352" y="82105"/>
                  </a:cubicBezTo>
                  <a:cubicBezTo>
                    <a:pt x="52941" y="81473"/>
                    <a:pt x="52941" y="81473"/>
                    <a:pt x="52941" y="81473"/>
                  </a:cubicBezTo>
                  <a:cubicBezTo>
                    <a:pt x="52941" y="81473"/>
                    <a:pt x="54117" y="81157"/>
                    <a:pt x="54411" y="80842"/>
                  </a:cubicBezTo>
                  <a:cubicBezTo>
                    <a:pt x="54705" y="80526"/>
                    <a:pt x="54705" y="80842"/>
                    <a:pt x="54705" y="80526"/>
                  </a:cubicBezTo>
                  <a:cubicBezTo>
                    <a:pt x="55000" y="80526"/>
                    <a:pt x="55000" y="79894"/>
                    <a:pt x="55000" y="79894"/>
                  </a:cubicBezTo>
                  <a:cubicBezTo>
                    <a:pt x="54411" y="79263"/>
                    <a:pt x="54411" y="79263"/>
                    <a:pt x="54411" y="79263"/>
                  </a:cubicBezTo>
                  <a:cubicBezTo>
                    <a:pt x="53235" y="79578"/>
                    <a:pt x="53235" y="79578"/>
                    <a:pt x="53235" y="79578"/>
                  </a:cubicBezTo>
                  <a:cubicBezTo>
                    <a:pt x="52941" y="78947"/>
                    <a:pt x="52941" y="78947"/>
                    <a:pt x="52941" y="78947"/>
                  </a:cubicBezTo>
                  <a:cubicBezTo>
                    <a:pt x="52941" y="78947"/>
                    <a:pt x="52941" y="78947"/>
                    <a:pt x="53235" y="78947"/>
                  </a:cubicBezTo>
                  <a:cubicBezTo>
                    <a:pt x="53235" y="78947"/>
                    <a:pt x="53235" y="77684"/>
                    <a:pt x="53235" y="77684"/>
                  </a:cubicBezTo>
                  <a:cubicBezTo>
                    <a:pt x="53235" y="77684"/>
                    <a:pt x="52647" y="78000"/>
                    <a:pt x="52352" y="78000"/>
                  </a:cubicBezTo>
                  <a:cubicBezTo>
                    <a:pt x="52058" y="78000"/>
                    <a:pt x="52352" y="78947"/>
                    <a:pt x="52352" y="78947"/>
                  </a:cubicBezTo>
                  <a:cubicBezTo>
                    <a:pt x="52352" y="78947"/>
                    <a:pt x="50882" y="78631"/>
                    <a:pt x="50588" y="78631"/>
                  </a:cubicBezTo>
                  <a:cubicBezTo>
                    <a:pt x="50294" y="78315"/>
                    <a:pt x="50294" y="78000"/>
                    <a:pt x="50294" y="78000"/>
                  </a:cubicBezTo>
                  <a:cubicBezTo>
                    <a:pt x="50000" y="77684"/>
                    <a:pt x="50588" y="76736"/>
                    <a:pt x="50588" y="76736"/>
                  </a:cubicBezTo>
                  <a:cubicBezTo>
                    <a:pt x="50882" y="75473"/>
                    <a:pt x="50882" y="75473"/>
                    <a:pt x="50882" y="75473"/>
                  </a:cubicBezTo>
                  <a:cubicBezTo>
                    <a:pt x="50882" y="75473"/>
                    <a:pt x="49411" y="75157"/>
                    <a:pt x="49411" y="74842"/>
                  </a:cubicBezTo>
                  <a:cubicBezTo>
                    <a:pt x="49411" y="74526"/>
                    <a:pt x="47941" y="75473"/>
                    <a:pt x="47352" y="74842"/>
                  </a:cubicBezTo>
                  <a:cubicBezTo>
                    <a:pt x="47058" y="74210"/>
                    <a:pt x="47058" y="74210"/>
                    <a:pt x="47058" y="74210"/>
                  </a:cubicBezTo>
                  <a:cubicBezTo>
                    <a:pt x="46470" y="73578"/>
                    <a:pt x="46470" y="73578"/>
                    <a:pt x="46470" y="73578"/>
                  </a:cubicBezTo>
                  <a:cubicBezTo>
                    <a:pt x="45882" y="73578"/>
                    <a:pt x="45882" y="73578"/>
                    <a:pt x="45882" y="73578"/>
                  </a:cubicBezTo>
                  <a:cubicBezTo>
                    <a:pt x="45882" y="73578"/>
                    <a:pt x="45000" y="73894"/>
                    <a:pt x="44705" y="73894"/>
                  </a:cubicBezTo>
                  <a:cubicBezTo>
                    <a:pt x="44411" y="73894"/>
                    <a:pt x="44411" y="73263"/>
                    <a:pt x="44411" y="73263"/>
                  </a:cubicBezTo>
                  <a:cubicBezTo>
                    <a:pt x="42941" y="72631"/>
                    <a:pt x="42941" y="72631"/>
                    <a:pt x="42941" y="72631"/>
                  </a:cubicBezTo>
                  <a:cubicBezTo>
                    <a:pt x="41470" y="72315"/>
                    <a:pt x="41470" y="72315"/>
                    <a:pt x="41470" y="72315"/>
                  </a:cubicBezTo>
                  <a:cubicBezTo>
                    <a:pt x="41470" y="72315"/>
                    <a:pt x="39705" y="72000"/>
                    <a:pt x="39117" y="71684"/>
                  </a:cubicBezTo>
                  <a:cubicBezTo>
                    <a:pt x="38823" y="71684"/>
                    <a:pt x="37352" y="71368"/>
                    <a:pt x="36764" y="71368"/>
                  </a:cubicBezTo>
                  <a:cubicBezTo>
                    <a:pt x="36176" y="71368"/>
                    <a:pt x="35588" y="71368"/>
                    <a:pt x="35000" y="71052"/>
                  </a:cubicBezTo>
                  <a:cubicBezTo>
                    <a:pt x="34705" y="70736"/>
                    <a:pt x="33823" y="70421"/>
                    <a:pt x="33823" y="70421"/>
                  </a:cubicBezTo>
                  <a:cubicBezTo>
                    <a:pt x="33823" y="70421"/>
                    <a:pt x="32058" y="69789"/>
                    <a:pt x="32058" y="69789"/>
                  </a:cubicBezTo>
                  <a:cubicBezTo>
                    <a:pt x="31764" y="69789"/>
                    <a:pt x="31470" y="69789"/>
                    <a:pt x="31470" y="69789"/>
                  </a:cubicBezTo>
                  <a:cubicBezTo>
                    <a:pt x="31176" y="69789"/>
                    <a:pt x="30588" y="70736"/>
                    <a:pt x="30000" y="71052"/>
                  </a:cubicBezTo>
                  <a:cubicBezTo>
                    <a:pt x="29705" y="71052"/>
                    <a:pt x="29705" y="72000"/>
                    <a:pt x="29411" y="72315"/>
                  </a:cubicBezTo>
                  <a:cubicBezTo>
                    <a:pt x="29411" y="72947"/>
                    <a:pt x="29117" y="73263"/>
                    <a:pt x="28823" y="73263"/>
                  </a:cubicBezTo>
                  <a:cubicBezTo>
                    <a:pt x="28823" y="73578"/>
                    <a:pt x="27058" y="72947"/>
                    <a:pt x="27058" y="73263"/>
                  </a:cubicBezTo>
                  <a:close/>
                  <a:moveTo>
                    <a:pt x="17647" y="79578"/>
                  </a:moveTo>
                  <a:cubicBezTo>
                    <a:pt x="17647" y="79578"/>
                    <a:pt x="17647" y="79578"/>
                    <a:pt x="17647" y="79578"/>
                  </a:cubicBezTo>
                  <a:cubicBezTo>
                    <a:pt x="17647" y="79578"/>
                    <a:pt x="18235" y="79263"/>
                    <a:pt x="18235" y="79578"/>
                  </a:cubicBezTo>
                  <a:cubicBezTo>
                    <a:pt x="18235" y="79578"/>
                    <a:pt x="18529" y="79894"/>
                    <a:pt x="18529" y="80210"/>
                  </a:cubicBezTo>
                  <a:cubicBezTo>
                    <a:pt x="18823" y="80210"/>
                    <a:pt x="19411" y="80842"/>
                    <a:pt x="19705" y="80842"/>
                  </a:cubicBezTo>
                  <a:cubicBezTo>
                    <a:pt x="20000" y="80842"/>
                    <a:pt x="20882" y="80842"/>
                    <a:pt x="20882" y="80842"/>
                  </a:cubicBezTo>
                  <a:cubicBezTo>
                    <a:pt x="21764" y="81789"/>
                    <a:pt x="21764" y="81789"/>
                    <a:pt x="21764" y="81789"/>
                  </a:cubicBezTo>
                  <a:cubicBezTo>
                    <a:pt x="21764" y="81789"/>
                    <a:pt x="22647" y="82105"/>
                    <a:pt x="22647" y="82421"/>
                  </a:cubicBezTo>
                  <a:cubicBezTo>
                    <a:pt x="22647" y="82421"/>
                    <a:pt x="21176" y="83368"/>
                    <a:pt x="21176" y="83368"/>
                  </a:cubicBezTo>
                  <a:cubicBezTo>
                    <a:pt x="20882" y="83684"/>
                    <a:pt x="20882" y="83684"/>
                    <a:pt x="20882" y="83684"/>
                  </a:cubicBezTo>
                  <a:cubicBezTo>
                    <a:pt x="20882" y="83684"/>
                    <a:pt x="20882" y="84315"/>
                    <a:pt x="20294" y="84000"/>
                  </a:cubicBezTo>
                  <a:cubicBezTo>
                    <a:pt x="20000" y="84000"/>
                    <a:pt x="19705" y="84000"/>
                    <a:pt x="19411" y="83684"/>
                  </a:cubicBezTo>
                  <a:cubicBezTo>
                    <a:pt x="19411" y="83368"/>
                    <a:pt x="19411" y="83368"/>
                    <a:pt x="19117" y="83052"/>
                  </a:cubicBezTo>
                  <a:cubicBezTo>
                    <a:pt x="18529" y="82736"/>
                    <a:pt x="17352" y="81789"/>
                    <a:pt x="17352" y="81789"/>
                  </a:cubicBezTo>
                  <a:cubicBezTo>
                    <a:pt x="17352" y="80842"/>
                    <a:pt x="17352" y="80842"/>
                    <a:pt x="17352" y="80842"/>
                  </a:cubicBezTo>
                  <a:cubicBezTo>
                    <a:pt x="17352" y="80210"/>
                    <a:pt x="17352" y="80210"/>
                    <a:pt x="17352" y="80210"/>
                  </a:cubicBezTo>
                  <a:cubicBezTo>
                    <a:pt x="17647" y="79578"/>
                    <a:pt x="17647" y="79578"/>
                    <a:pt x="17647" y="79578"/>
                  </a:cubicBezTo>
                  <a:close/>
                  <a:moveTo>
                    <a:pt x="14117" y="73894"/>
                  </a:moveTo>
                  <a:cubicBezTo>
                    <a:pt x="14117" y="73894"/>
                    <a:pt x="14117" y="73894"/>
                    <a:pt x="14117" y="73894"/>
                  </a:cubicBezTo>
                  <a:cubicBezTo>
                    <a:pt x="13235" y="72631"/>
                    <a:pt x="13235" y="72631"/>
                    <a:pt x="13235" y="72631"/>
                  </a:cubicBezTo>
                  <a:cubicBezTo>
                    <a:pt x="12647" y="73894"/>
                    <a:pt x="12647" y="73894"/>
                    <a:pt x="12647" y="73894"/>
                  </a:cubicBezTo>
                  <a:cubicBezTo>
                    <a:pt x="12352" y="75157"/>
                    <a:pt x="12352" y="75157"/>
                    <a:pt x="12352" y="75157"/>
                  </a:cubicBezTo>
                  <a:cubicBezTo>
                    <a:pt x="13235" y="75789"/>
                    <a:pt x="13235" y="75789"/>
                    <a:pt x="13235" y="75789"/>
                  </a:cubicBezTo>
                  <a:cubicBezTo>
                    <a:pt x="13529" y="75789"/>
                    <a:pt x="13529" y="75789"/>
                    <a:pt x="13529" y="75789"/>
                  </a:cubicBezTo>
                  <a:cubicBezTo>
                    <a:pt x="14117" y="74842"/>
                    <a:pt x="14117" y="74842"/>
                    <a:pt x="14117" y="74842"/>
                  </a:cubicBezTo>
                  <a:cubicBezTo>
                    <a:pt x="14705" y="75789"/>
                    <a:pt x="14705" y="75789"/>
                    <a:pt x="14705" y="75789"/>
                  </a:cubicBezTo>
                  <a:cubicBezTo>
                    <a:pt x="15294" y="77052"/>
                    <a:pt x="15294" y="77052"/>
                    <a:pt x="15294" y="77052"/>
                  </a:cubicBezTo>
                  <a:cubicBezTo>
                    <a:pt x="15294" y="77052"/>
                    <a:pt x="15882" y="76421"/>
                    <a:pt x="16176" y="76105"/>
                  </a:cubicBezTo>
                  <a:cubicBezTo>
                    <a:pt x="16470" y="76105"/>
                    <a:pt x="17647" y="77052"/>
                    <a:pt x="17647" y="77052"/>
                  </a:cubicBezTo>
                  <a:cubicBezTo>
                    <a:pt x="17647" y="77052"/>
                    <a:pt x="18823" y="76421"/>
                    <a:pt x="19117" y="76421"/>
                  </a:cubicBezTo>
                  <a:cubicBezTo>
                    <a:pt x="19411" y="76421"/>
                    <a:pt x="18529" y="75473"/>
                    <a:pt x="18529" y="75473"/>
                  </a:cubicBezTo>
                  <a:cubicBezTo>
                    <a:pt x="17647" y="74526"/>
                    <a:pt x="17647" y="74526"/>
                    <a:pt x="17647" y="74526"/>
                  </a:cubicBezTo>
                  <a:cubicBezTo>
                    <a:pt x="17058" y="73894"/>
                    <a:pt x="17058" y="73894"/>
                    <a:pt x="17058" y="73894"/>
                  </a:cubicBezTo>
                  <a:cubicBezTo>
                    <a:pt x="15882" y="73263"/>
                    <a:pt x="15882" y="73263"/>
                    <a:pt x="15882" y="73263"/>
                  </a:cubicBezTo>
                  <a:cubicBezTo>
                    <a:pt x="15882" y="72947"/>
                    <a:pt x="15882" y="72947"/>
                    <a:pt x="15882" y="72947"/>
                  </a:cubicBezTo>
                  <a:cubicBezTo>
                    <a:pt x="16176" y="72315"/>
                    <a:pt x="16176" y="72315"/>
                    <a:pt x="16176" y="72315"/>
                  </a:cubicBezTo>
                  <a:cubicBezTo>
                    <a:pt x="16176" y="72315"/>
                    <a:pt x="16176" y="72947"/>
                    <a:pt x="16764" y="72631"/>
                  </a:cubicBezTo>
                  <a:cubicBezTo>
                    <a:pt x="17352" y="72631"/>
                    <a:pt x="17352" y="72631"/>
                    <a:pt x="17352" y="72315"/>
                  </a:cubicBezTo>
                  <a:cubicBezTo>
                    <a:pt x="17647" y="72315"/>
                    <a:pt x="17352" y="72000"/>
                    <a:pt x="17352" y="72000"/>
                  </a:cubicBezTo>
                  <a:cubicBezTo>
                    <a:pt x="16470" y="71368"/>
                    <a:pt x="16470" y="71368"/>
                    <a:pt x="16470" y="71368"/>
                  </a:cubicBezTo>
                  <a:cubicBezTo>
                    <a:pt x="16764" y="70421"/>
                    <a:pt x="16764" y="70421"/>
                    <a:pt x="16764" y="70421"/>
                  </a:cubicBezTo>
                  <a:cubicBezTo>
                    <a:pt x="15882" y="69789"/>
                    <a:pt x="15882" y="69789"/>
                    <a:pt x="15882" y="69789"/>
                  </a:cubicBezTo>
                  <a:cubicBezTo>
                    <a:pt x="15588" y="70736"/>
                    <a:pt x="15588" y="70736"/>
                    <a:pt x="15588" y="70736"/>
                  </a:cubicBezTo>
                  <a:cubicBezTo>
                    <a:pt x="14705" y="70421"/>
                    <a:pt x="14705" y="70421"/>
                    <a:pt x="14705" y="70421"/>
                  </a:cubicBezTo>
                  <a:cubicBezTo>
                    <a:pt x="14705" y="70421"/>
                    <a:pt x="14411" y="71052"/>
                    <a:pt x="14411" y="71052"/>
                  </a:cubicBezTo>
                  <a:cubicBezTo>
                    <a:pt x="14411" y="71368"/>
                    <a:pt x="14705" y="72315"/>
                    <a:pt x="14705" y="72315"/>
                  </a:cubicBezTo>
                  <a:cubicBezTo>
                    <a:pt x="14117" y="73894"/>
                    <a:pt x="14117" y="73894"/>
                    <a:pt x="14117" y="73894"/>
                  </a:cubicBezTo>
                  <a:close/>
                  <a:moveTo>
                    <a:pt x="3235" y="50842"/>
                  </a:moveTo>
                  <a:cubicBezTo>
                    <a:pt x="3235" y="50842"/>
                    <a:pt x="3235" y="50842"/>
                    <a:pt x="3235" y="50842"/>
                  </a:cubicBezTo>
                  <a:cubicBezTo>
                    <a:pt x="2647" y="50842"/>
                    <a:pt x="2647" y="50842"/>
                    <a:pt x="2647" y="50842"/>
                  </a:cubicBezTo>
                  <a:cubicBezTo>
                    <a:pt x="2647" y="50842"/>
                    <a:pt x="2647" y="51157"/>
                    <a:pt x="2941" y="51473"/>
                  </a:cubicBezTo>
                  <a:cubicBezTo>
                    <a:pt x="3235" y="51789"/>
                    <a:pt x="3823" y="53684"/>
                    <a:pt x="3823" y="53684"/>
                  </a:cubicBezTo>
                  <a:cubicBezTo>
                    <a:pt x="4411" y="54000"/>
                    <a:pt x="4411" y="54000"/>
                    <a:pt x="4411" y="54000"/>
                  </a:cubicBezTo>
                  <a:cubicBezTo>
                    <a:pt x="5588" y="54631"/>
                    <a:pt x="5588" y="54631"/>
                    <a:pt x="5588" y="54631"/>
                  </a:cubicBezTo>
                  <a:cubicBezTo>
                    <a:pt x="6470" y="55578"/>
                    <a:pt x="6470" y="55578"/>
                    <a:pt x="6470" y="55578"/>
                  </a:cubicBezTo>
                  <a:cubicBezTo>
                    <a:pt x="6470" y="55578"/>
                    <a:pt x="7058" y="56526"/>
                    <a:pt x="6176" y="56210"/>
                  </a:cubicBezTo>
                  <a:cubicBezTo>
                    <a:pt x="5294" y="55894"/>
                    <a:pt x="4411" y="55263"/>
                    <a:pt x="4117" y="54947"/>
                  </a:cubicBezTo>
                  <a:cubicBezTo>
                    <a:pt x="3529" y="54947"/>
                    <a:pt x="2941" y="54631"/>
                    <a:pt x="2941" y="54631"/>
                  </a:cubicBezTo>
                  <a:cubicBezTo>
                    <a:pt x="2941" y="54631"/>
                    <a:pt x="2647" y="53052"/>
                    <a:pt x="2647" y="52736"/>
                  </a:cubicBezTo>
                  <a:cubicBezTo>
                    <a:pt x="2352" y="52736"/>
                    <a:pt x="1764" y="52421"/>
                    <a:pt x="1764" y="52421"/>
                  </a:cubicBezTo>
                  <a:cubicBezTo>
                    <a:pt x="0" y="51473"/>
                    <a:pt x="0" y="51473"/>
                    <a:pt x="0" y="51473"/>
                  </a:cubicBezTo>
                  <a:cubicBezTo>
                    <a:pt x="0" y="51473"/>
                    <a:pt x="0" y="50210"/>
                    <a:pt x="294" y="49894"/>
                  </a:cubicBezTo>
                  <a:cubicBezTo>
                    <a:pt x="294" y="49894"/>
                    <a:pt x="294" y="49263"/>
                    <a:pt x="882" y="49263"/>
                  </a:cubicBezTo>
                  <a:cubicBezTo>
                    <a:pt x="1176" y="48947"/>
                    <a:pt x="2058" y="48947"/>
                    <a:pt x="2058" y="48947"/>
                  </a:cubicBezTo>
                  <a:cubicBezTo>
                    <a:pt x="2058" y="48947"/>
                    <a:pt x="2058" y="48000"/>
                    <a:pt x="2352" y="48315"/>
                  </a:cubicBezTo>
                  <a:cubicBezTo>
                    <a:pt x="2647" y="48631"/>
                    <a:pt x="3235" y="49578"/>
                    <a:pt x="3235" y="49578"/>
                  </a:cubicBezTo>
                  <a:lnTo>
                    <a:pt x="3235" y="50842"/>
                  </a:lnTo>
                  <a:close/>
                </a:path>
              </a:pathLst>
            </a:custGeom>
            <a:solidFill>
              <a:srgbClr val="D9D9D9"/>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99" name="Shape 2056">
              <a:extLst>
                <a:ext uri="{FF2B5EF4-FFF2-40B4-BE49-F238E27FC236}">
                  <a16:creationId xmlns:a16="http://schemas.microsoft.com/office/drawing/2014/main" id="{2C301290-C8B4-D7E6-2DB0-956147BC19A4}"/>
                </a:ext>
              </a:extLst>
            </p:cNvPr>
            <p:cNvSpPr/>
            <p:nvPr/>
          </p:nvSpPr>
          <p:spPr>
            <a:xfrm>
              <a:off x="6551975" y="3312876"/>
              <a:ext cx="1810761" cy="943960"/>
            </a:xfrm>
            <a:custGeom>
              <a:avLst/>
              <a:gdLst/>
              <a:ahLst/>
              <a:cxnLst/>
              <a:rect l="0" t="0" r="0" b="0"/>
              <a:pathLst>
                <a:path w="120000" h="120000" extrusionOk="0">
                  <a:moveTo>
                    <a:pt x="109874" y="22482"/>
                  </a:moveTo>
                  <a:cubicBezTo>
                    <a:pt x="108362" y="23606"/>
                    <a:pt x="108362" y="23606"/>
                    <a:pt x="108362" y="23606"/>
                  </a:cubicBezTo>
                  <a:cubicBezTo>
                    <a:pt x="108362" y="24168"/>
                    <a:pt x="108362" y="24168"/>
                    <a:pt x="108362" y="24168"/>
                  </a:cubicBezTo>
                  <a:cubicBezTo>
                    <a:pt x="109269" y="26135"/>
                    <a:pt x="109269" y="26135"/>
                    <a:pt x="109269" y="26135"/>
                  </a:cubicBezTo>
                  <a:cubicBezTo>
                    <a:pt x="110176" y="26697"/>
                    <a:pt x="110176" y="26697"/>
                    <a:pt x="110176" y="26697"/>
                  </a:cubicBezTo>
                  <a:cubicBezTo>
                    <a:pt x="110780" y="29508"/>
                    <a:pt x="110780" y="29508"/>
                    <a:pt x="110780" y="29508"/>
                  </a:cubicBezTo>
                  <a:cubicBezTo>
                    <a:pt x="112141" y="32599"/>
                    <a:pt x="112141" y="32599"/>
                    <a:pt x="112141" y="32599"/>
                  </a:cubicBezTo>
                  <a:cubicBezTo>
                    <a:pt x="113047" y="36252"/>
                    <a:pt x="113047" y="36252"/>
                    <a:pt x="113047" y="36252"/>
                  </a:cubicBezTo>
                  <a:cubicBezTo>
                    <a:pt x="114256" y="36533"/>
                    <a:pt x="114256" y="36533"/>
                    <a:pt x="114256" y="36533"/>
                  </a:cubicBezTo>
                  <a:cubicBezTo>
                    <a:pt x="114559" y="37939"/>
                    <a:pt x="114256" y="35971"/>
                    <a:pt x="114256" y="38220"/>
                  </a:cubicBezTo>
                  <a:cubicBezTo>
                    <a:pt x="113954" y="41592"/>
                    <a:pt x="113803" y="39344"/>
                    <a:pt x="114256" y="43278"/>
                  </a:cubicBezTo>
                  <a:cubicBezTo>
                    <a:pt x="114256" y="44402"/>
                    <a:pt x="116523" y="43840"/>
                    <a:pt x="116675" y="43840"/>
                  </a:cubicBezTo>
                  <a:cubicBezTo>
                    <a:pt x="116523" y="44121"/>
                    <a:pt x="117430" y="44964"/>
                    <a:pt x="117128" y="46370"/>
                  </a:cubicBezTo>
                  <a:cubicBezTo>
                    <a:pt x="116826" y="47494"/>
                    <a:pt x="118337" y="46932"/>
                    <a:pt x="117884" y="48618"/>
                  </a:cubicBezTo>
                  <a:cubicBezTo>
                    <a:pt x="117732" y="49180"/>
                    <a:pt x="118942" y="48618"/>
                    <a:pt x="119546" y="49180"/>
                  </a:cubicBezTo>
                  <a:cubicBezTo>
                    <a:pt x="120000" y="49461"/>
                    <a:pt x="120000" y="50866"/>
                    <a:pt x="119848" y="51147"/>
                  </a:cubicBezTo>
                  <a:cubicBezTo>
                    <a:pt x="119546" y="51990"/>
                    <a:pt x="119395" y="51428"/>
                    <a:pt x="118790" y="52552"/>
                  </a:cubicBezTo>
                  <a:cubicBezTo>
                    <a:pt x="117884" y="53676"/>
                    <a:pt x="118337" y="54519"/>
                    <a:pt x="118337" y="54800"/>
                  </a:cubicBezTo>
                  <a:cubicBezTo>
                    <a:pt x="118186" y="55644"/>
                    <a:pt x="117884" y="55925"/>
                    <a:pt x="117732" y="56206"/>
                  </a:cubicBezTo>
                  <a:cubicBezTo>
                    <a:pt x="116675" y="55081"/>
                    <a:pt x="116675" y="55081"/>
                    <a:pt x="116675" y="55081"/>
                  </a:cubicBezTo>
                  <a:cubicBezTo>
                    <a:pt x="116372" y="52833"/>
                    <a:pt x="116372" y="52833"/>
                    <a:pt x="116372" y="52833"/>
                  </a:cubicBezTo>
                  <a:cubicBezTo>
                    <a:pt x="115012" y="52833"/>
                    <a:pt x="115012" y="52833"/>
                    <a:pt x="115012" y="52833"/>
                  </a:cubicBezTo>
                  <a:cubicBezTo>
                    <a:pt x="114408" y="55081"/>
                    <a:pt x="114408" y="55081"/>
                    <a:pt x="114408" y="55081"/>
                  </a:cubicBezTo>
                  <a:cubicBezTo>
                    <a:pt x="111385" y="55644"/>
                    <a:pt x="111385" y="55644"/>
                    <a:pt x="111385" y="55644"/>
                  </a:cubicBezTo>
                  <a:cubicBezTo>
                    <a:pt x="110327" y="57049"/>
                    <a:pt x="109722" y="54519"/>
                    <a:pt x="109118" y="56768"/>
                  </a:cubicBezTo>
                  <a:cubicBezTo>
                    <a:pt x="107758" y="57049"/>
                    <a:pt x="108967" y="57611"/>
                    <a:pt x="107607" y="57330"/>
                  </a:cubicBezTo>
                  <a:cubicBezTo>
                    <a:pt x="107304" y="57330"/>
                    <a:pt x="107455" y="60702"/>
                    <a:pt x="106700" y="61545"/>
                  </a:cubicBezTo>
                  <a:cubicBezTo>
                    <a:pt x="106246" y="61826"/>
                    <a:pt x="106246" y="62388"/>
                    <a:pt x="105642" y="62388"/>
                  </a:cubicBezTo>
                  <a:cubicBezTo>
                    <a:pt x="104735" y="62107"/>
                    <a:pt x="105340" y="60983"/>
                    <a:pt x="105188" y="60983"/>
                  </a:cubicBezTo>
                  <a:cubicBezTo>
                    <a:pt x="104282" y="60702"/>
                    <a:pt x="104282" y="60702"/>
                    <a:pt x="104282" y="60702"/>
                  </a:cubicBezTo>
                  <a:cubicBezTo>
                    <a:pt x="103526" y="64074"/>
                    <a:pt x="103526" y="64074"/>
                    <a:pt x="103526" y="64074"/>
                  </a:cubicBezTo>
                  <a:cubicBezTo>
                    <a:pt x="101259" y="65761"/>
                    <a:pt x="101259" y="65761"/>
                    <a:pt x="101259" y="65761"/>
                  </a:cubicBezTo>
                  <a:cubicBezTo>
                    <a:pt x="99596" y="67447"/>
                    <a:pt x="99596" y="67447"/>
                    <a:pt x="99596" y="67447"/>
                  </a:cubicBezTo>
                  <a:cubicBezTo>
                    <a:pt x="96423" y="69133"/>
                    <a:pt x="96423" y="69133"/>
                    <a:pt x="96423" y="69133"/>
                  </a:cubicBezTo>
                  <a:cubicBezTo>
                    <a:pt x="94760" y="71943"/>
                    <a:pt x="94760" y="71943"/>
                    <a:pt x="94760" y="71943"/>
                  </a:cubicBezTo>
                  <a:cubicBezTo>
                    <a:pt x="92191" y="73348"/>
                    <a:pt x="94458" y="73348"/>
                    <a:pt x="92040" y="77564"/>
                  </a:cubicBezTo>
                  <a:cubicBezTo>
                    <a:pt x="90377" y="80655"/>
                    <a:pt x="87657" y="81498"/>
                    <a:pt x="85239" y="82903"/>
                  </a:cubicBezTo>
                  <a:cubicBezTo>
                    <a:pt x="83274" y="80936"/>
                    <a:pt x="83274" y="80936"/>
                    <a:pt x="83274" y="80936"/>
                  </a:cubicBezTo>
                  <a:cubicBezTo>
                    <a:pt x="83274" y="80936"/>
                    <a:pt x="82367" y="81498"/>
                    <a:pt x="81914" y="81498"/>
                  </a:cubicBezTo>
                  <a:cubicBezTo>
                    <a:pt x="81460" y="81779"/>
                    <a:pt x="79949" y="84871"/>
                    <a:pt x="79949" y="84871"/>
                  </a:cubicBezTo>
                  <a:cubicBezTo>
                    <a:pt x="77984" y="88243"/>
                    <a:pt x="77984" y="88243"/>
                    <a:pt x="77984" y="88243"/>
                  </a:cubicBezTo>
                  <a:cubicBezTo>
                    <a:pt x="77229" y="89086"/>
                    <a:pt x="76322" y="89929"/>
                    <a:pt x="75264" y="89929"/>
                  </a:cubicBezTo>
                  <a:cubicBezTo>
                    <a:pt x="73904" y="88243"/>
                    <a:pt x="73904" y="88243"/>
                    <a:pt x="73904" y="88243"/>
                  </a:cubicBezTo>
                  <a:cubicBezTo>
                    <a:pt x="72544" y="88243"/>
                    <a:pt x="71939" y="89648"/>
                    <a:pt x="72695" y="91615"/>
                  </a:cubicBezTo>
                  <a:cubicBezTo>
                    <a:pt x="72997" y="92459"/>
                    <a:pt x="72695" y="93021"/>
                    <a:pt x="72846" y="93864"/>
                  </a:cubicBezTo>
                  <a:cubicBezTo>
                    <a:pt x="72846" y="95269"/>
                    <a:pt x="74206" y="95831"/>
                    <a:pt x="74055" y="96955"/>
                  </a:cubicBezTo>
                  <a:cubicBezTo>
                    <a:pt x="73904" y="97517"/>
                    <a:pt x="73148" y="97517"/>
                    <a:pt x="72544" y="98360"/>
                  </a:cubicBezTo>
                  <a:cubicBezTo>
                    <a:pt x="72090" y="98922"/>
                    <a:pt x="72997" y="102014"/>
                    <a:pt x="72695" y="102014"/>
                  </a:cubicBezTo>
                  <a:cubicBezTo>
                    <a:pt x="72695" y="102014"/>
                    <a:pt x="71939" y="105386"/>
                    <a:pt x="71335" y="104824"/>
                  </a:cubicBezTo>
                  <a:cubicBezTo>
                    <a:pt x="71032" y="104262"/>
                    <a:pt x="70579" y="103419"/>
                    <a:pt x="70277" y="102295"/>
                  </a:cubicBezTo>
                  <a:cubicBezTo>
                    <a:pt x="69974" y="101451"/>
                    <a:pt x="68916" y="100608"/>
                    <a:pt x="68765" y="99484"/>
                  </a:cubicBezTo>
                  <a:cubicBezTo>
                    <a:pt x="68312" y="98360"/>
                    <a:pt x="70277" y="93864"/>
                    <a:pt x="70125" y="93583"/>
                  </a:cubicBezTo>
                  <a:cubicBezTo>
                    <a:pt x="70277" y="92740"/>
                    <a:pt x="70277" y="92740"/>
                    <a:pt x="69974" y="91053"/>
                  </a:cubicBezTo>
                  <a:cubicBezTo>
                    <a:pt x="69974" y="90210"/>
                    <a:pt x="68614" y="89929"/>
                    <a:pt x="68312" y="89086"/>
                  </a:cubicBezTo>
                  <a:cubicBezTo>
                    <a:pt x="67405" y="92177"/>
                    <a:pt x="67405" y="92177"/>
                    <a:pt x="67405" y="92177"/>
                  </a:cubicBezTo>
                  <a:cubicBezTo>
                    <a:pt x="66196" y="93583"/>
                    <a:pt x="66196" y="93583"/>
                    <a:pt x="66196" y="93583"/>
                  </a:cubicBezTo>
                  <a:cubicBezTo>
                    <a:pt x="64987" y="93864"/>
                    <a:pt x="66952" y="96393"/>
                    <a:pt x="66045" y="96112"/>
                  </a:cubicBezTo>
                  <a:cubicBezTo>
                    <a:pt x="65894" y="95831"/>
                    <a:pt x="64836" y="97517"/>
                    <a:pt x="63929" y="96674"/>
                  </a:cubicBezTo>
                  <a:cubicBezTo>
                    <a:pt x="62871" y="95550"/>
                    <a:pt x="61511" y="95269"/>
                    <a:pt x="61057" y="95269"/>
                  </a:cubicBezTo>
                  <a:cubicBezTo>
                    <a:pt x="59697" y="96393"/>
                    <a:pt x="59697" y="96393"/>
                    <a:pt x="59697" y="96393"/>
                  </a:cubicBezTo>
                  <a:cubicBezTo>
                    <a:pt x="59244" y="97798"/>
                    <a:pt x="59093" y="99484"/>
                    <a:pt x="58790" y="100327"/>
                  </a:cubicBezTo>
                  <a:cubicBezTo>
                    <a:pt x="57581" y="103419"/>
                    <a:pt x="57581" y="103419"/>
                    <a:pt x="57581" y="103419"/>
                  </a:cubicBezTo>
                  <a:cubicBezTo>
                    <a:pt x="55919" y="104543"/>
                    <a:pt x="57279" y="105386"/>
                    <a:pt x="56523" y="105948"/>
                  </a:cubicBezTo>
                  <a:cubicBezTo>
                    <a:pt x="56221" y="106229"/>
                    <a:pt x="55768" y="108196"/>
                    <a:pt x="54710" y="108758"/>
                  </a:cubicBezTo>
                  <a:cubicBezTo>
                    <a:pt x="54105" y="109039"/>
                    <a:pt x="53198" y="110444"/>
                    <a:pt x="52443" y="110444"/>
                  </a:cubicBezTo>
                  <a:cubicBezTo>
                    <a:pt x="52141" y="110444"/>
                    <a:pt x="50478" y="112693"/>
                    <a:pt x="50327" y="113255"/>
                  </a:cubicBezTo>
                  <a:cubicBezTo>
                    <a:pt x="49118" y="112693"/>
                    <a:pt x="45793" y="111007"/>
                    <a:pt x="45491" y="108758"/>
                  </a:cubicBezTo>
                  <a:cubicBezTo>
                    <a:pt x="45188" y="106791"/>
                    <a:pt x="44130" y="109601"/>
                    <a:pt x="43224" y="107634"/>
                  </a:cubicBezTo>
                  <a:cubicBezTo>
                    <a:pt x="40957" y="106229"/>
                    <a:pt x="40957" y="106229"/>
                    <a:pt x="40957" y="106229"/>
                  </a:cubicBezTo>
                  <a:cubicBezTo>
                    <a:pt x="39445" y="106229"/>
                    <a:pt x="39445" y="106229"/>
                    <a:pt x="39445" y="106229"/>
                  </a:cubicBezTo>
                  <a:cubicBezTo>
                    <a:pt x="38841" y="106229"/>
                    <a:pt x="36120" y="106791"/>
                    <a:pt x="35516" y="107353"/>
                  </a:cubicBezTo>
                  <a:cubicBezTo>
                    <a:pt x="35969" y="110444"/>
                    <a:pt x="35818" y="108196"/>
                    <a:pt x="35818" y="111850"/>
                  </a:cubicBezTo>
                  <a:cubicBezTo>
                    <a:pt x="34911" y="112131"/>
                    <a:pt x="35969" y="115784"/>
                    <a:pt x="35214" y="116908"/>
                  </a:cubicBezTo>
                  <a:cubicBezTo>
                    <a:pt x="32644" y="118032"/>
                    <a:pt x="32644" y="118032"/>
                    <a:pt x="32644" y="118032"/>
                  </a:cubicBezTo>
                  <a:cubicBezTo>
                    <a:pt x="31133" y="119718"/>
                    <a:pt x="31133" y="119718"/>
                    <a:pt x="31133" y="119718"/>
                  </a:cubicBezTo>
                  <a:cubicBezTo>
                    <a:pt x="28413" y="119718"/>
                    <a:pt x="28413" y="119718"/>
                    <a:pt x="28413" y="119718"/>
                  </a:cubicBezTo>
                  <a:cubicBezTo>
                    <a:pt x="28413" y="120000"/>
                    <a:pt x="27052" y="118313"/>
                    <a:pt x="26901" y="117189"/>
                  </a:cubicBezTo>
                  <a:cubicBezTo>
                    <a:pt x="26146" y="113536"/>
                    <a:pt x="26599" y="114098"/>
                    <a:pt x="25994" y="113536"/>
                  </a:cubicBezTo>
                  <a:cubicBezTo>
                    <a:pt x="24937" y="112974"/>
                    <a:pt x="24937" y="113817"/>
                    <a:pt x="24634" y="113536"/>
                  </a:cubicBezTo>
                  <a:cubicBezTo>
                    <a:pt x="24634" y="113255"/>
                    <a:pt x="24030" y="113536"/>
                    <a:pt x="23123" y="114941"/>
                  </a:cubicBezTo>
                  <a:cubicBezTo>
                    <a:pt x="22821" y="115784"/>
                    <a:pt x="22216" y="118032"/>
                    <a:pt x="21914" y="118313"/>
                  </a:cubicBezTo>
                  <a:cubicBezTo>
                    <a:pt x="21612" y="118875"/>
                    <a:pt x="21612" y="116908"/>
                    <a:pt x="21309" y="117189"/>
                  </a:cubicBezTo>
                  <a:cubicBezTo>
                    <a:pt x="20705" y="117751"/>
                    <a:pt x="20856" y="116065"/>
                    <a:pt x="19647" y="117470"/>
                  </a:cubicBezTo>
                  <a:cubicBezTo>
                    <a:pt x="19193" y="118032"/>
                    <a:pt x="17682" y="117189"/>
                    <a:pt x="19496" y="116065"/>
                  </a:cubicBezTo>
                  <a:cubicBezTo>
                    <a:pt x="19798" y="116065"/>
                    <a:pt x="22216" y="112693"/>
                    <a:pt x="22216" y="112412"/>
                  </a:cubicBezTo>
                  <a:cubicBezTo>
                    <a:pt x="22367" y="111850"/>
                    <a:pt x="20705" y="110444"/>
                    <a:pt x="20554" y="110444"/>
                  </a:cubicBezTo>
                  <a:cubicBezTo>
                    <a:pt x="20403" y="110444"/>
                    <a:pt x="19647" y="112693"/>
                    <a:pt x="18891" y="113255"/>
                  </a:cubicBezTo>
                  <a:cubicBezTo>
                    <a:pt x="17682" y="113817"/>
                    <a:pt x="17682" y="114098"/>
                    <a:pt x="17078" y="114379"/>
                  </a:cubicBezTo>
                  <a:cubicBezTo>
                    <a:pt x="16624" y="114660"/>
                    <a:pt x="16473" y="113536"/>
                    <a:pt x="16171" y="113817"/>
                  </a:cubicBezTo>
                  <a:cubicBezTo>
                    <a:pt x="15717" y="114098"/>
                    <a:pt x="15717" y="114660"/>
                    <a:pt x="15415" y="114660"/>
                  </a:cubicBezTo>
                  <a:cubicBezTo>
                    <a:pt x="14659" y="114660"/>
                    <a:pt x="15113" y="112693"/>
                    <a:pt x="15113" y="112693"/>
                  </a:cubicBezTo>
                  <a:cubicBezTo>
                    <a:pt x="15717" y="112131"/>
                    <a:pt x="15566" y="112693"/>
                    <a:pt x="16473" y="112131"/>
                  </a:cubicBezTo>
                  <a:cubicBezTo>
                    <a:pt x="16775" y="111850"/>
                    <a:pt x="17682" y="111288"/>
                    <a:pt x="17682" y="110444"/>
                  </a:cubicBezTo>
                  <a:cubicBezTo>
                    <a:pt x="17229" y="107353"/>
                    <a:pt x="16473" y="110163"/>
                    <a:pt x="16171" y="109039"/>
                  </a:cubicBezTo>
                  <a:cubicBezTo>
                    <a:pt x="15869" y="107915"/>
                    <a:pt x="15415" y="108477"/>
                    <a:pt x="15264" y="107915"/>
                  </a:cubicBezTo>
                  <a:cubicBezTo>
                    <a:pt x="14962" y="106510"/>
                    <a:pt x="14962" y="111850"/>
                    <a:pt x="14357" y="107915"/>
                  </a:cubicBezTo>
                  <a:cubicBezTo>
                    <a:pt x="14055" y="105948"/>
                    <a:pt x="14811" y="105948"/>
                    <a:pt x="13148" y="105105"/>
                  </a:cubicBezTo>
                  <a:cubicBezTo>
                    <a:pt x="13148" y="105105"/>
                    <a:pt x="12846" y="104824"/>
                    <a:pt x="12695" y="104824"/>
                  </a:cubicBezTo>
                  <a:cubicBezTo>
                    <a:pt x="12695" y="104543"/>
                    <a:pt x="12846" y="104262"/>
                    <a:pt x="12846" y="104262"/>
                  </a:cubicBezTo>
                  <a:cubicBezTo>
                    <a:pt x="12846" y="104262"/>
                    <a:pt x="12392" y="103419"/>
                    <a:pt x="12241" y="103419"/>
                  </a:cubicBezTo>
                  <a:cubicBezTo>
                    <a:pt x="12241" y="103419"/>
                    <a:pt x="11788" y="103981"/>
                    <a:pt x="11788" y="103981"/>
                  </a:cubicBezTo>
                  <a:cubicBezTo>
                    <a:pt x="11788" y="103981"/>
                    <a:pt x="11637" y="103981"/>
                    <a:pt x="11486" y="103981"/>
                  </a:cubicBezTo>
                  <a:cubicBezTo>
                    <a:pt x="11486" y="103700"/>
                    <a:pt x="11939" y="103700"/>
                    <a:pt x="12544" y="103138"/>
                  </a:cubicBezTo>
                  <a:cubicBezTo>
                    <a:pt x="12846" y="103138"/>
                    <a:pt x="12997" y="103981"/>
                    <a:pt x="13299" y="103981"/>
                  </a:cubicBezTo>
                  <a:cubicBezTo>
                    <a:pt x="13602" y="104262"/>
                    <a:pt x="14206" y="103981"/>
                    <a:pt x="14206" y="103700"/>
                  </a:cubicBezTo>
                  <a:cubicBezTo>
                    <a:pt x="14357" y="103419"/>
                    <a:pt x="13602" y="102576"/>
                    <a:pt x="13753" y="101170"/>
                  </a:cubicBezTo>
                  <a:cubicBezTo>
                    <a:pt x="13753" y="100608"/>
                    <a:pt x="14055" y="100608"/>
                    <a:pt x="13753" y="100327"/>
                  </a:cubicBezTo>
                  <a:cubicBezTo>
                    <a:pt x="13450" y="100046"/>
                    <a:pt x="13450" y="99765"/>
                    <a:pt x="13450" y="99765"/>
                  </a:cubicBezTo>
                  <a:cubicBezTo>
                    <a:pt x="11486" y="99484"/>
                    <a:pt x="11486" y="99484"/>
                    <a:pt x="11486" y="99484"/>
                  </a:cubicBezTo>
                  <a:cubicBezTo>
                    <a:pt x="11486" y="99484"/>
                    <a:pt x="11486" y="99484"/>
                    <a:pt x="11183" y="99203"/>
                  </a:cubicBezTo>
                  <a:cubicBezTo>
                    <a:pt x="10881" y="98922"/>
                    <a:pt x="10579" y="98641"/>
                    <a:pt x="10579" y="98641"/>
                  </a:cubicBezTo>
                  <a:cubicBezTo>
                    <a:pt x="9974" y="97798"/>
                    <a:pt x="9974" y="97798"/>
                    <a:pt x="9974" y="97798"/>
                  </a:cubicBezTo>
                  <a:cubicBezTo>
                    <a:pt x="9974" y="97798"/>
                    <a:pt x="9370" y="98079"/>
                    <a:pt x="9219" y="98079"/>
                  </a:cubicBezTo>
                  <a:cubicBezTo>
                    <a:pt x="9219" y="98079"/>
                    <a:pt x="9370" y="99203"/>
                    <a:pt x="9370" y="99203"/>
                  </a:cubicBezTo>
                  <a:cubicBezTo>
                    <a:pt x="9219" y="99484"/>
                    <a:pt x="9219" y="100608"/>
                    <a:pt x="8614" y="99765"/>
                  </a:cubicBezTo>
                  <a:cubicBezTo>
                    <a:pt x="8463" y="99484"/>
                    <a:pt x="8010" y="98641"/>
                    <a:pt x="7858" y="98641"/>
                  </a:cubicBezTo>
                  <a:cubicBezTo>
                    <a:pt x="7707" y="98922"/>
                    <a:pt x="7103" y="98641"/>
                    <a:pt x="7103" y="98360"/>
                  </a:cubicBezTo>
                  <a:cubicBezTo>
                    <a:pt x="6952" y="98079"/>
                    <a:pt x="6498" y="97798"/>
                    <a:pt x="6498" y="97798"/>
                  </a:cubicBezTo>
                  <a:cubicBezTo>
                    <a:pt x="6498" y="97798"/>
                    <a:pt x="6952" y="96674"/>
                    <a:pt x="6801" y="96393"/>
                  </a:cubicBezTo>
                  <a:cubicBezTo>
                    <a:pt x="6649" y="96393"/>
                    <a:pt x="7556" y="96955"/>
                    <a:pt x="7556" y="96955"/>
                  </a:cubicBezTo>
                  <a:cubicBezTo>
                    <a:pt x="7556" y="96955"/>
                    <a:pt x="7556" y="95550"/>
                    <a:pt x="7707" y="95550"/>
                  </a:cubicBezTo>
                  <a:cubicBezTo>
                    <a:pt x="7858" y="95269"/>
                    <a:pt x="7405" y="95269"/>
                    <a:pt x="7254" y="94988"/>
                  </a:cubicBezTo>
                  <a:cubicBezTo>
                    <a:pt x="7103" y="94707"/>
                    <a:pt x="6952" y="93864"/>
                    <a:pt x="6952" y="93864"/>
                  </a:cubicBezTo>
                  <a:cubicBezTo>
                    <a:pt x="6952" y="93864"/>
                    <a:pt x="6649" y="93583"/>
                    <a:pt x="6649" y="93302"/>
                  </a:cubicBezTo>
                  <a:cubicBezTo>
                    <a:pt x="6498" y="92177"/>
                    <a:pt x="6952" y="91334"/>
                    <a:pt x="7103" y="91334"/>
                  </a:cubicBezTo>
                  <a:cubicBezTo>
                    <a:pt x="7254" y="91615"/>
                    <a:pt x="7254" y="91615"/>
                    <a:pt x="7405" y="91615"/>
                  </a:cubicBezTo>
                  <a:cubicBezTo>
                    <a:pt x="7707" y="91896"/>
                    <a:pt x="7707" y="91896"/>
                    <a:pt x="7707" y="91896"/>
                  </a:cubicBezTo>
                  <a:cubicBezTo>
                    <a:pt x="7707" y="91896"/>
                    <a:pt x="8010" y="92740"/>
                    <a:pt x="8010" y="92740"/>
                  </a:cubicBezTo>
                  <a:cubicBezTo>
                    <a:pt x="8161" y="92740"/>
                    <a:pt x="8614" y="93583"/>
                    <a:pt x="8614" y="93583"/>
                  </a:cubicBezTo>
                  <a:cubicBezTo>
                    <a:pt x="8614" y="93583"/>
                    <a:pt x="8916" y="94707"/>
                    <a:pt x="9068" y="94988"/>
                  </a:cubicBezTo>
                  <a:cubicBezTo>
                    <a:pt x="9219" y="94988"/>
                    <a:pt x="9219" y="94426"/>
                    <a:pt x="9521" y="94426"/>
                  </a:cubicBezTo>
                  <a:cubicBezTo>
                    <a:pt x="9823" y="94707"/>
                    <a:pt x="10125" y="95269"/>
                    <a:pt x="10277" y="94988"/>
                  </a:cubicBezTo>
                  <a:cubicBezTo>
                    <a:pt x="10428" y="94988"/>
                    <a:pt x="10579" y="93583"/>
                    <a:pt x="10579" y="93583"/>
                  </a:cubicBezTo>
                  <a:cubicBezTo>
                    <a:pt x="10579" y="93583"/>
                    <a:pt x="9672" y="92459"/>
                    <a:pt x="9521" y="92459"/>
                  </a:cubicBezTo>
                  <a:cubicBezTo>
                    <a:pt x="9521" y="92177"/>
                    <a:pt x="9219" y="91896"/>
                    <a:pt x="9219" y="91615"/>
                  </a:cubicBezTo>
                  <a:cubicBezTo>
                    <a:pt x="9068" y="91615"/>
                    <a:pt x="8765" y="91334"/>
                    <a:pt x="8765" y="91334"/>
                  </a:cubicBezTo>
                  <a:cubicBezTo>
                    <a:pt x="8765" y="91334"/>
                    <a:pt x="8614" y="90491"/>
                    <a:pt x="8614" y="90491"/>
                  </a:cubicBezTo>
                  <a:cubicBezTo>
                    <a:pt x="8463" y="90210"/>
                    <a:pt x="8614" y="89648"/>
                    <a:pt x="8614" y="89648"/>
                  </a:cubicBezTo>
                  <a:cubicBezTo>
                    <a:pt x="8765" y="89367"/>
                    <a:pt x="9068" y="89086"/>
                    <a:pt x="9219" y="89086"/>
                  </a:cubicBezTo>
                  <a:cubicBezTo>
                    <a:pt x="9370" y="89086"/>
                    <a:pt x="9823" y="88805"/>
                    <a:pt x="9823" y="88805"/>
                  </a:cubicBezTo>
                  <a:cubicBezTo>
                    <a:pt x="9974" y="87400"/>
                    <a:pt x="9974" y="87400"/>
                    <a:pt x="9974" y="87400"/>
                  </a:cubicBezTo>
                  <a:cubicBezTo>
                    <a:pt x="9974" y="87400"/>
                    <a:pt x="10277" y="86276"/>
                    <a:pt x="10277" y="86276"/>
                  </a:cubicBezTo>
                  <a:cubicBezTo>
                    <a:pt x="10125" y="86276"/>
                    <a:pt x="9068" y="87119"/>
                    <a:pt x="9068" y="86838"/>
                  </a:cubicBezTo>
                  <a:cubicBezTo>
                    <a:pt x="8916" y="86838"/>
                    <a:pt x="8614" y="86838"/>
                    <a:pt x="8614" y="86557"/>
                  </a:cubicBezTo>
                  <a:cubicBezTo>
                    <a:pt x="8463" y="86276"/>
                    <a:pt x="8463" y="85714"/>
                    <a:pt x="8463" y="85433"/>
                  </a:cubicBezTo>
                  <a:cubicBezTo>
                    <a:pt x="8463" y="85152"/>
                    <a:pt x="8614" y="84590"/>
                    <a:pt x="8614" y="84590"/>
                  </a:cubicBezTo>
                  <a:cubicBezTo>
                    <a:pt x="8614" y="84590"/>
                    <a:pt x="8463" y="84028"/>
                    <a:pt x="8312" y="84028"/>
                  </a:cubicBezTo>
                  <a:cubicBezTo>
                    <a:pt x="8312" y="83747"/>
                    <a:pt x="8161" y="83185"/>
                    <a:pt x="8161" y="83185"/>
                  </a:cubicBezTo>
                  <a:cubicBezTo>
                    <a:pt x="8161" y="83185"/>
                    <a:pt x="7103" y="82060"/>
                    <a:pt x="7103" y="82060"/>
                  </a:cubicBezTo>
                  <a:cubicBezTo>
                    <a:pt x="7103" y="81779"/>
                    <a:pt x="7103" y="80936"/>
                    <a:pt x="7254" y="80936"/>
                  </a:cubicBezTo>
                  <a:cubicBezTo>
                    <a:pt x="7254" y="80655"/>
                    <a:pt x="7103" y="80093"/>
                    <a:pt x="7405" y="79531"/>
                  </a:cubicBezTo>
                  <a:cubicBezTo>
                    <a:pt x="7858" y="78969"/>
                    <a:pt x="8161" y="77283"/>
                    <a:pt x="8161" y="77283"/>
                  </a:cubicBezTo>
                  <a:cubicBezTo>
                    <a:pt x="8161" y="77283"/>
                    <a:pt x="7103" y="77002"/>
                    <a:pt x="7103" y="77002"/>
                  </a:cubicBezTo>
                  <a:cubicBezTo>
                    <a:pt x="6952" y="77002"/>
                    <a:pt x="6498" y="78126"/>
                    <a:pt x="6498" y="78126"/>
                  </a:cubicBezTo>
                  <a:cubicBezTo>
                    <a:pt x="6498" y="78126"/>
                    <a:pt x="5894" y="78407"/>
                    <a:pt x="5894" y="78688"/>
                  </a:cubicBezTo>
                  <a:cubicBezTo>
                    <a:pt x="5743" y="78688"/>
                    <a:pt x="4987" y="78969"/>
                    <a:pt x="4987" y="79250"/>
                  </a:cubicBezTo>
                  <a:cubicBezTo>
                    <a:pt x="4836" y="79250"/>
                    <a:pt x="4534" y="79812"/>
                    <a:pt x="4382" y="79812"/>
                  </a:cubicBezTo>
                  <a:cubicBezTo>
                    <a:pt x="4231" y="80093"/>
                    <a:pt x="3627" y="80655"/>
                    <a:pt x="3627" y="80655"/>
                  </a:cubicBezTo>
                  <a:cubicBezTo>
                    <a:pt x="3627" y="80655"/>
                    <a:pt x="3022" y="80655"/>
                    <a:pt x="3022" y="80655"/>
                  </a:cubicBezTo>
                  <a:cubicBezTo>
                    <a:pt x="3022" y="80374"/>
                    <a:pt x="3022" y="78407"/>
                    <a:pt x="3022" y="78407"/>
                  </a:cubicBezTo>
                  <a:cubicBezTo>
                    <a:pt x="3022" y="78407"/>
                    <a:pt x="3324" y="78126"/>
                    <a:pt x="3324" y="77845"/>
                  </a:cubicBezTo>
                  <a:cubicBezTo>
                    <a:pt x="3324" y="77845"/>
                    <a:pt x="3173" y="76721"/>
                    <a:pt x="3022" y="76440"/>
                  </a:cubicBezTo>
                  <a:cubicBezTo>
                    <a:pt x="3022" y="76440"/>
                    <a:pt x="3022" y="75035"/>
                    <a:pt x="3022" y="74754"/>
                  </a:cubicBezTo>
                  <a:cubicBezTo>
                    <a:pt x="3022" y="74192"/>
                    <a:pt x="2871" y="73348"/>
                    <a:pt x="2871" y="73348"/>
                  </a:cubicBezTo>
                  <a:cubicBezTo>
                    <a:pt x="2720" y="71943"/>
                    <a:pt x="2720" y="71943"/>
                    <a:pt x="2720" y="71943"/>
                  </a:cubicBezTo>
                  <a:cubicBezTo>
                    <a:pt x="2871" y="70819"/>
                    <a:pt x="2871" y="70819"/>
                    <a:pt x="2871" y="70819"/>
                  </a:cubicBezTo>
                  <a:cubicBezTo>
                    <a:pt x="3022" y="70257"/>
                    <a:pt x="3022" y="70257"/>
                    <a:pt x="3022" y="70257"/>
                  </a:cubicBezTo>
                  <a:cubicBezTo>
                    <a:pt x="3022" y="70257"/>
                    <a:pt x="3324" y="69133"/>
                    <a:pt x="3324" y="69133"/>
                  </a:cubicBezTo>
                  <a:cubicBezTo>
                    <a:pt x="3324" y="68852"/>
                    <a:pt x="3627" y="67728"/>
                    <a:pt x="3627" y="67728"/>
                  </a:cubicBezTo>
                  <a:cubicBezTo>
                    <a:pt x="3778" y="67447"/>
                    <a:pt x="4685" y="65761"/>
                    <a:pt x="4685" y="65761"/>
                  </a:cubicBezTo>
                  <a:cubicBezTo>
                    <a:pt x="5138" y="64637"/>
                    <a:pt x="5138" y="64637"/>
                    <a:pt x="5138" y="64637"/>
                  </a:cubicBezTo>
                  <a:cubicBezTo>
                    <a:pt x="5138" y="64637"/>
                    <a:pt x="5743" y="64637"/>
                    <a:pt x="5894" y="64637"/>
                  </a:cubicBezTo>
                  <a:cubicBezTo>
                    <a:pt x="5894" y="64637"/>
                    <a:pt x="6498" y="63793"/>
                    <a:pt x="6498" y="63793"/>
                  </a:cubicBezTo>
                  <a:cubicBezTo>
                    <a:pt x="6649" y="63231"/>
                    <a:pt x="6649" y="63231"/>
                    <a:pt x="6649" y="63231"/>
                  </a:cubicBezTo>
                  <a:cubicBezTo>
                    <a:pt x="7103" y="63231"/>
                    <a:pt x="7103" y="63231"/>
                    <a:pt x="7103" y="63231"/>
                  </a:cubicBezTo>
                  <a:cubicBezTo>
                    <a:pt x="7103" y="63231"/>
                    <a:pt x="7405" y="62669"/>
                    <a:pt x="7556" y="62669"/>
                  </a:cubicBezTo>
                  <a:cubicBezTo>
                    <a:pt x="7556" y="62669"/>
                    <a:pt x="7858" y="62669"/>
                    <a:pt x="8161" y="62669"/>
                  </a:cubicBezTo>
                  <a:cubicBezTo>
                    <a:pt x="8463" y="62669"/>
                    <a:pt x="8614" y="62388"/>
                    <a:pt x="8765" y="62388"/>
                  </a:cubicBezTo>
                  <a:cubicBezTo>
                    <a:pt x="8765" y="62669"/>
                    <a:pt x="9370" y="63793"/>
                    <a:pt x="9370" y="63793"/>
                  </a:cubicBezTo>
                  <a:cubicBezTo>
                    <a:pt x="11183" y="63231"/>
                    <a:pt x="11183" y="63231"/>
                    <a:pt x="11183" y="63231"/>
                  </a:cubicBezTo>
                  <a:cubicBezTo>
                    <a:pt x="11939" y="62669"/>
                    <a:pt x="11939" y="62669"/>
                    <a:pt x="11939" y="62669"/>
                  </a:cubicBezTo>
                  <a:cubicBezTo>
                    <a:pt x="11939" y="62669"/>
                    <a:pt x="11939" y="61826"/>
                    <a:pt x="11939" y="61826"/>
                  </a:cubicBezTo>
                  <a:cubicBezTo>
                    <a:pt x="11788" y="61545"/>
                    <a:pt x="11032" y="61264"/>
                    <a:pt x="11032" y="61264"/>
                  </a:cubicBezTo>
                  <a:cubicBezTo>
                    <a:pt x="11032" y="61264"/>
                    <a:pt x="10881" y="61264"/>
                    <a:pt x="11032" y="61264"/>
                  </a:cubicBezTo>
                  <a:cubicBezTo>
                    <a:pt x="11032" y="60983"/>
                    <a:pt x="11335" y="59859"/>
                    <a:pt x="11335" y="59859"/>
                  </a:cubicBezTo>
                  <a:cubicBezTo>
                    <a:pt x="11486" y="59859"/>
                    <a:pt x="11637" y="59859"/>
                    <a:pt x="11939" y="59859"/>
                  </a:cubicBezTo>
                  <a:cubicBezTo>
                    <a:pt x="12241" y="59859"/>
                    <a:pt x="12846" y="59859"/>
                    <a:pt x="12846" y="59859"/>
                  </a:cubicBezTo>
                  <a:cubicBezTo>
                    <a:pt x="12846" y="59859"/>
                    <a:pt x="13148" y="60421"/>
                    <a:pt x="12846" y="60702"/>
                  </a:cubicBezTo>
                  <a:cubicBezTo>
                    <a:pt x="12695" y="60983"/>
                    <a:pt x="12544" y="60983"/>
                    <a:pt x="12544" y="61264"/>
                  </a:cubicBezTo>
                  <a:cubicBezTo>
                    <a:pt x="12544" y="61264"/>
                    <a:pt x="12544" y="61826"/>
                    <a:pt x="12695" y="61826"/>
                  </a:cubicBezTo>
                  <a:cubicBezTo>
                    <a:pt x="12695" y="61826"/>
                    <a:pt x="13450" y="61545"/>
                    <a:pt x="13450" y="61545"/>
                  </a:cubicBezTo>
                  <a:cubicBezTo>
                    <a:pt x="13450" y="61545"/>
                    <a:pt x="13602" y="60983"/>
                    <a:pt x="13904" y="60983"/>
                  </a:cubicBezTo>
                  <a:cubicBezTo>
                    <a:pt x="14055" y="60702"/>
                    <a:pt x="14508" y="60421"/>
                    <a:pt x="14508" y="60421"/>
                  </a:cubicBezTo>
                  <a:cubicBezTo>
                    <a:pt x="16020" y="60140"/>
                    <a:pt x="16020" y="60140"/>
                    <a:pt x="16020" y="60140"/>
                  </a:cubicBezTo>
                  <a:cubicBezTo>
                    <a:pt x="17078" y="59578"/>
                    <a:pt x="17078" y="59578"/>
                    <a:pt x="17078" y="59578"/>
                  </a:cubicBezTo>
                  <a:cubicBezTo>
                    <a:pt x="17078" y="59578"/>
                    <a:pt x="18287" y="58173"/>
                    <a:pt x="18589" y="58173"/>
                  </a:cubicBezTo>
                  <a:cubicBezTo>
                    <a:pt x="19042" y="58454"/>
                    <a:pt x="19345" y="58454"/>
                    <a:pt x="19496" y="58173"/>
                  </a:cubicBezTo>
                  <a:cubicBezTo>
                    <a:pt x="19647" y="57892"/>
                    <a:pt x="19949" y="57049"/>
                    <a:pt x="19949" y="57049"/>
                  </a:cubicBezTo>
                  <a:cubicBezTo>
                    <a:pt x="19647" y="56768"/>
                    <a:pt x="19647" y="56768"/>
                    <a:pt x="19647" y="56768"/>
                  </a:cubicBezTo>
                  <a:cubicBezTo>
                    <a:pt x="18891" y="56768"/>
                    <a:pt x="18891" y="56768"/>
                    <a:pt x="18891" y="56768"/>
                  </a:cubicBezTo>
                  <a:cubicBezTo>
                    <a:pt x="18891" y="56768"/>
                    <a:pt x="18136" y="57049"/>
                    <a:pt x="18136" y="57049"/>
                  </a:cubicBezTo>
                  <a:cubicBezTo>
                    <a:pt x="17984" y="56768"/>
                    <a:pt x="17531" y="56768"/>
                    <a:pt x="17682" y="56487"/>
                  </a:cubicBezTo>
                  <a:cubicBezTo>
                    <a:pt x="17833" y="55925"/>
                    <a:pt x="17833" y="55925"/>
                    <a:pt x="18136" y="55362"/>
                  </a:cubicBezTo>
                  <a:cubicBezTo>
                    <a:pt x="18287" y="55081"/>
                    <a:pt x="18438" y="54800"/>
                    <a:pt x="18589" y="54519"/>
                  </a:cubicBezTo>
                  <a:cubicBezTo>
                    <a:pt x="18891" y="54519"/>
                    <a:pt x="18891" y="54238"/>
                    <a:pt x="19193" y="53957"/>
                  </a:cubicBezTo>
                  <a:cubicBezTo>
                    <a:pt x="19496" y="53676"/>
                    <a:pt x="19496" y="53676"/>
                    <a:pt x="20100" y="53114"/>
                  </a:cubicBezTo>
                  <a:cubicBezTo>
                    <a:pt x="20705" y="52833"/>
                    <a:pt x="21914" y="51147"/>
                    <a:pt x="22065" y="51147"/>
                  </a:cubicBezTo>
                  <a:cubicBezTo>
                    <a:pt x="22216" y="51147"/>
                    <a:pt x="22367" y="51428"/>
                    <a:pt x="22972" y="50866"/>
                  </a:cubicBezTo>
                  <a:cubicBezTo>
                    <a:pt x="23727" y="50585"/>
                    <a:pt x="24181" y="49742"/>
                    <a:pt x="24030" y="49742"/>
                  </a:cubicBezTo>
                  <a:cubicBezTo>
                    <a:pt x="23879" y="49742"/>
                    <a:pt x="23576" y="49461"/>
                    <a:pt x="23274" y="49742"/>
                  </a:cubicBezTo>
                  <a:cubicBezTo>
                    <a:pt x="22821" y="50023"/>
                    <a:pt x="23123" y="49461"/>
                    <a:pt x="22518" y="50023"/>
                  </a:cubicBezTo>
                  <a:cubicBezTo>
                    <a:pt x="21763" y="50866"/>
                    <a:pt x="20705" y="51428"/>
                    <a:pt x="20403" y="51428"/>
                  </a:cubicBezTo>
                  <a:cubicBezTo>
                    <a:pt x="20100" y="51147"/>
                    <a:pt x="19798" y="50866"/>
                    <a:pt x="19496" y="50304"/>
                  </a:cubicBezTo>
                  <a:cubicBezTo>
                    <a:pt x="19042" y="49742"/>
                    <a:pt x="18136" y="49742"/>
                    <a:pt x="18136" y="49461"/>
                  </a:cubicBezTo>
                  <a:cubicBezTo>
                    <a:pt x="17984" y="49461"/>
                    <a:pt x="16775" y="50304"/>
                    <a:pt x="16775" y="50304"/>
                  </a:cubicBezTo>
                  <a:cubicBezTo>
                    <a:pt x="16775" y="50304"/>
                    <a:pt x="15113" y="50585"/>
                    <a:pt x="14659" y="50585"/>
                  </a:cubicBezTo>
                  <a:cubicBezTo>
                    <a:pt x="14357" y="50585"/>
                    <a:pt x="13450" y="50304"/>
                    <a:pt x="13299" y="50304"/>
                  </a:cubicBezTo>
                  <a:cubicBezTo>
                    <a:pt x="13299" y="50304"/>
                    <a:pt x="12392" y="50866"/>
                    <a:pt x="12392" y="50866"/>
                  </a:cubicBezTo>
                  <a:cubicBezTo>
                    <a:pt x="12241" y="50866"/>
                    <a:pt x="11637" y="52552"/>
                    <a:pt x="11335" y="52833"/>
                  </a:cubicBezTo>
                  <a:cubicBezTo>
                    <a:pt x="11032" y="53114"/>
                    <a:pt x="10277" y="52833"/>
                    <a:pt x="10277" y="52833"/>
                  </a:cubicBezTo>
                  <a:cubicBezTo>
                    <a:pt x="10277" y="52833"/>
                    <a:pt x="9974" y="53395"/>
                    <a:pt x="9672" y="53676"/>
                  </a:cubicBezTo>
                  <a:cubicBezTo>
                    <a:pt x="9370" y="53957"/>
                    <a:pt x="8916" y="54519"/>
                    <a:pt x="8614" y="54800"/>
                  </a:cubicBezTo>
                  <a:cubicBezTo>
                    <a:pt x="8312" y="55081"/>
                    <a:pt x="8161" y="57330"/>
                    <a:pt x="8161" y="57611"/>
                  </a:cubicBezTo>
                  <a:cubicBezTo>
                    <a:pt x="8010" y="58173"/>
                    <a:pt x="7254" y="60140"/>
                    <a:pt x="7254" y="60140"/>
                  </a:cubicBezTo>
                  <a:cubicBezTo>
                    <a:pt x="6498" y="61545"/>
                    <a:pt x="6498" y="61545"/>
                    <a:pt x="6498" y="61545"/>
                  </a:cubicBezTo>
                  <a:cubicBezTo>
                    <a:pt x="6498" y="61545"/>
                    <a:pt x="5894" y="62669"/>
                    <a:pt x="5743" y="62669"/>
                  </a:cubicBezTo>
                  <a:cubicBezTo>
                    <a:pt x="5591" y="62950"/>
                    <a:pt x="4685" y="64637"/>
                    <a:pt x="4685" y="64637"/>
                  </a:cubicBezTo>
                  <a:cubicBezTo>
                    <a:pt x="4685" y="64637"/>
                    <a:pt x="4382" y="64355"/>
                    <a:pt x="4382" y="64355"/>
                  </a:cubicBezTo>
                  <a:cubicBezTo>
                    <a:pt x="4382" y="64355"/>
                    <a:pt x="3778" y="66042"/>
                    <a:pt x="3778" y="66042"/>
                  </a:cubicBezTo>
                  <a:cubicBezTo>
                    <a:pt x="3778" y="66042"/>
                    <a:pt x="3476" y="67447"/>
                    <a:pt x="3324" y="67728"/>
                  </a:cubicBezTo>
                  <a:cubicBezTo>
                    <a:pt x="3324" y="68009"/>
                    <a:pt x="2720" y="69695"/>
                    <a:pt x="2720" y="69695"/>
                  </a:cubicBezTo>
                  <a:cubicBezTo>
                    <a:pt x="2569" y="70257"/>
                    <a:pt x="2569" y="70257"/>
                    <a:pt x="2569" y="70257"/>
                  </a:cubicBezTo>
                  <a:cubicBezTo>
                    <a:pt x="2418" y="71381"/>
                    <a:pt x="2418" y="71381"/>
                    <a:pt x="2418" y="71381"/>
                  </a:cubicBezTo>
                  <a:cubicBezTo>
                    <a:pt x="2418" y="71381"/>
                    <a:pt x="2115" y="71943"/>
                    <a:pt x="2115" y="71662"/>
                  </a:cubicBezTo>
                  <a:cubicBezTo>
                    <a:pt x="2115" y="71381"/>
                    <a:pt x="2115" y="70257"/>
                    <a:pt x="2267" y="69976"/>
                  </a:cubicBezTo>
                  <a:cubicBezTo>
                    <a:pt x="2418" y="69695"/>
                    <a:pt x="2418" y="69133"/>
                    <a:pt x="2418" y="69133"/>
                  </a:cubicBezTo>
                  <a:cubicBezTo>
                    <a:pt x="2267" y="67728"/>
                    <a:pt x="2267" y="67728"/>
                    <a:pt x="2267" y="67728"/>
                  </a:cubicBezTo>
                  <a:cubicBezTo>
                    <a:pt x="2267" y="67728"/>
                    <a:pt x="2115" y="68290"/>
                    <a:pt x="2267" y="67447"/>
                  </a:cubicBezTo>
                  <a:cubicBezTo>
                    <a:pt x="2418" y="66604"/>
                    <a:pt x="2267" y="66604"/>
                    <a:pt x="2418" y="66323"/>
                  </a:cubicBezTo>
                  <a:cubicBezTo>
                    <a:pt x="2720" y="66042"/>
                    <a:pt x="2569" y="66042"/>
                    <a:pt x="3022" y="65480"/>
                  </a:cubicBezTo>
                  <a:cubicBezTo>
                    <a:pt x="3324" y="64918"/>
                    <a:pt x="3173" y="64637"/>
                    <a:pt x="3324" y="64637"/>
                  </a:cubicBezTo>
                  <a:cubicBezTo>
                    <a:pt x="3627" y="64355"/>
                    <a:pt x="3627" y="64355"/>
                    <a:pt x="3929" y="64074"/>
                  </a:cubicBezTo>
                  <a:cubicBezTo>
                    <a:pt x="4382" y="63512"/>
                    <a:pt x="4534" y="63231"/>
                    <a:pt x="4685" y="62950"/>
                  </a:cubicBezTo>
                  <a:cubicBezTo>
                    <a:pt x="4685" y="62669"/>
                    <a:pt x="5440" y="62107"/>
                    <a:pt x="5289" y="61826"/>
                  </a:cubicBezTo>
                  <a:cubicBezTo>
                    <a:pt x="5289" y="61545"/>
                    <a:pt x="5440" y="60983"/>
                    <a:pt x="4987" y="60983"/>
                  </a:cubicBezTo>
                  <a:cubicBezTo>
                    <a:pt x="4685" y="60983"/>
                    <a:pt x="4080" y="61545"/>
                    <a:pt x="3778" y="61826"/>
                  </a:cubicBezTo>
                  <a:cubicBezTo>
                    <a:pt x="3324" y="62107"/>
                    <a:pt x="2871" y="62669"/>
                    <a:pt x="2871" y="62669"/>
                  </a:cubicBezTo>
                  <a:cubicBezTo>
                    <a:pt x="2871" y="62669"/>
                    <a:pt x="1813" y="63231"/>
                    <a:pt x="1662" y="63231"/>
                  </a:cubicBezTo>
                  <a:cubicBezTo>
                    <a:pt x="1511" y="62950"/>
                    <a:pt x="1209" y="63231"/>
                    <a:pt x="1057" y="63231"/>
                  </a:cubicBezTo>
                  <a:cubicBezTo>
                    <a:pt x="755" y="63512"/>
                    <a:pt x="151" y="62950"/>
                    <a:pt x="151" y="62950"/>
                  </a:cubicBezTo>
                  <a:cubicBezTo>
                    <a:pt x="0" y="60983"/>
                    <a:pt x="0" y="60983"/>
                    <a:pt x="0" y="60983"/>
                  </a:cubicBezTo>
                  <a:cubicBezTo>
                    <a:pt x="0" y="60983"/>
                    <a:pt x="0" y="60983"/>
                    <a:pt x="0" y="60983"/>
                  </a:cubicBezTo>
                  <a:cubicBezTo>
                    <a:pt x="151" y="60983"/>
                    <a:pt x="151" y="61264"/>
                    <a:pt x="151" y="61264"/>
                  </a:cubicBezTo>
                  <a:cubicBezTo>
                    <a:pt x="151" y="61264"/>
                    <a:pt x="151" y="61264"/>
                    <a:pt x="151" y="61264"/>
                  </a:cubicBezTo>
                  <a:cubicBezTo>
                    <a:pt x="302" y="61545"/>
                    <a:pt x="1057" y="61545"/>
                    <a:pt x="1057" y="61545"/>
                  </a:cubicBezTo>
                  <a:cubicBezTo>
                    <a:pt x="1662" y="60421"/>
                    <a:pt x="1662" y="60421"/>
                    <a:pt x="1662" y="60421"/>
                  </a:cubicBezTo>
                  <a:cubicBezTo>
                    <a:pt x="2418" y="58454"/>
                    <a:pt x="2418" y="58454"/>
                    <a:pt x="2418" y="58454"/>
                  </a:cubicBezTo>
                  <a:cubicBezTo>
                    <a:pt x="1662" y="55362"/>
                    <a:pt x="1662" y="55362"/>
                    <a:pt x="1662" y="55362"/>
                  </a:cubicBezTo>
                  <a:cubicBezTo>
                    <a:pt x="1662" y="55362"/>
                    <a:pt x="1662" y="55362"/>
                    <a:pt x="1662" y="55362"/>
                  </a:cubicBezTo>
                  <a:cubicBezTo>
                    <a:pt x="1662" y="55362"/>
                    <a:pt x="1662" y="55362"/>
                    <a:pt x="1662" y="55362"/>
                  </a:cubicBezTo>
                  <a:cubicBezTo>
                    <a:pt x="1662" y="55362"/>
                    <a:pt x="1662" y="55362"/>
                    <a:pt x="1662" y="55362"/>
                  </a:cubicBezTo>
                  <a:cubicBezTo>
                    <a:pt x="1662" y="55081"/>
                    <a:pt x="1813" y="53957"/>
                    <a:pt x="1813" y="53676"/>
                  </a:cubicBezTo>
                  <a:cubicBezTo>
                    <a:pt x="1813" y="53395"/>
                    <a:pt x="2115" y="52271"/>
                    <a:pt x="2115" y="52271"/>
                  </a:cubicBezTo>
                  <a:cubicBezTo>
                    <a:pt x="2418" y="51428"/>
                    <a:pt x="2418" y="51428"/>
                    <a:pt x="2418" y="51428"/>
                  </a:cubicBezTo>
                  <a:cubicBezTo>
                    <a:pt x="2418" y="51428"/>
                    <a:pt x="3022" y="51147"/>
                    <a:pt x="3173" y="51147"/>
                  </a:cubicBezTo>
                  <a:cubicBezTo>
                    <a:pt x="3476" y="51147"/>
                    <a:pt x="2720" y="49461"/>
                    <a:pt x="2720" y="49180"/>
                  </a:cubicBezTo>
                  <a:cubicBezTo>
                    <a:pt x="2720" y="48899"/>
                    <a:pt x="2418" y="47494"/>
                    <a:pt x="2418" y="47494"/>
                  </a:cubicBezTo>
                  <a:cubicBezTo>
                    <a:pt x="2418" y="47494"/>
                    <a:pt x="1662" y="46651"/>
                    <a:pt x="1511" y="46651"/>
                  </a:cubicBezTo>
                  <a:cubicBezTo>
                    <a:pt x="1360" y="46651"/>
                    <a:pt x="604" y="46370"/>
                    <a:pt x="302" y="46088"/>
                  </a:cubicBezTo>
                  <a:cubicBezTo>
                    <a:pt x="302" y="46088"/>
                    <a:pt x="302" y="46088"/>
                    <a:pt x="302" y="46088"/>
                  </a:cubicBezTo>
                  <a:cubicBezTo>
                    <a:pt x="302" y="46088"/>
                    <a:pt x="302" y="46088"/>
                    <a:pt x="302" y="46088"/>
                  </a:cubicBezTo>
                  <a:cubicBezTo>
                    <a:pt x="302" y="46088"/>
                    <a:pt x="151" y="45807"/>
                    <a:pt x="151" y="45526"/>
                  </a:cubicBezTo>
                  <a:cubicBezTo>
                    <a:pt x="151" y="45526"/>
                    <a:pt x="151" y="45526"/>
                    <a:pt x="151" y="45526"/>
                  </a:cubicBezTo>
                  <a:cubicBezTo>
                    <a:pt x="151" y="45526"/>
                    <a:pt x="151" y="45526"/>
                    <a:pt x="151" y="45526"/>
                  </a:cubicBezTo>
                  <a:cubicBezTo>
                    <a:pt x="151" y="45245"/>
                    <a:pt x="151" y="45245"/>
                    <a:pt x="151" y="45245"/>
                  </a:cubicBezTo>
                  <a:cubicBezTo>
                    <a:pt x="151" y="45245"/>
                    <a:pt x="151" y="45245"/>
                    <a:pt x="151" y="45245"/>
                  </a:cubicBezTo>
                  <a:cubicBezTo>
                    <a:pt x="151" y="45245"/>
                    <a:pt x="151" y="45245"/>
                    <a:pt x="151" y="45245"/>
                  </a:cubicBezTo>
                  <a:cubicBezTo>
                    <a:pt x="151" y="45245"/>
                    <a:pt x="151" y="45245"/>
                    <a:pt x="151" y="45245"/>
                  </a:cubicBezTo>
                  <a:cubicBezTo>
                    <a:pt x="151" y="45245"/>
                    <a:pt x="151" y="45245"/>
                    <a:pt x="151" y="45245"/>
                  </a:cubicBezTo>
                  <a:cubicBezTo>
                    <a:pt x="302" y="44683"/>
                    <a:pt x="755" y="44402"/>
                    <a:pt x="755" y="44402"/>
                  </a:cubicBezTo>
                  <a:cubicBezTo>
                    <a:pt x="1360" y="43559"/>
                    <a:pt x="1360" y="43559"/>
                    <a:pt x="1360" y="43559"/>
                  </a:cubicBezTo>
                  <a:cubicBezTo>
                    <a:pt x="1209" y="42435"/>
                    <a:pt x="1209" y="42435"/>
                    <a:pt x="1209" y="42435"/>
                  </a:cubicBezTo>
                  <a:cubicBezTo>
                    <a:pt x="1209" y="42435"/>
                    <a:pt x="1813" y="41592"/>
                    <a:pt x="1964" y="41311"/>
                  </a:cubicBezTo>
                  <a:cubicBezTo>
                    <a:pt x="2267" y="41030"/>
                    <a:pt x="3324" y="40468"/>
                    <a:pt x="3324" y="40468"/>
                  </a:cubicBezTo>
                  <a:cubicBezTo>
                    <a:pt x="3778" y="39063"/>
                    <a:pt x="3778" y="39063"/>
                    <a:pt x="3778" y="39063"/>
                  </a:cubicBezTo>
                  <a:cubicBezTo>
                    <a:pt x="4534" y="38782"/>
                    <a:pt x="4534" y="38782"/>
                    <a:pt x="4534" y="38782"/>
                  </a:cubicBezTo>
                  <a:cubicBezTo>
                    <a:pt x="4836" y="37939"/>
                    <a:pt x="4836" y="37939"/>
                    <a:pt x="4836" y="37939"/>
                  </a:cubicBezTo>
                  <a:cubicBezTo>
                    <a:pt x="5591" y="38220"/>
                    <a:pt x="5591" y="38220"/>
                    <a:pt x="5591" y="38220"/>
                  </a:cubicBezTo>
                  <a:cubicBezTo>
                    <a:pt x="6801" y="39625"/>
                    <a:pt x="6801" y="39625"/>
                    <a:pt x="6801" y="39625"/>
                  </a:cubicBezTo>
                  <a:cubicBezTo>
                    <a:pt x="6801" y="39625"/>
                    <a:pt x="7707" y="38782"/>
                    <a:pt x="7858" y="38501"/>
                  </a:cubicBezTo>
                  <a:cubicBezTo>
                    <a:pt x="8161" y="38220"/>
                    <a:pt x="8463" y="38220"/>
                    <a:pt x="8463" y="38220"/>
                  </a:cubicBezTo>
                  <a:cubicBezTo>
                    <a:pt x="8916" y="37658"/>
                    <a:pt x="8916" y="37658"/>
                    <a:pt x="8916" y="37658"/>
                  </a:cubicBezTo>
                  <a:cubicBezTo>
                    <a:pt x="8916" y="37658"/>
                    <a:pt x="9672" y="37096"/>
                    <a:pt x="9823" y="36814"/>
                  </a:cubicBezTo>
                  <a:cubicBezTo>
                    <a:pt x="9823" y="36814"/>
                    <a:pt x="9823" y="36814"/>
                    <a:pt x="9823" y="36814"/>
                  </a:cubicBezTo>
                  <a:cubicBezTo>
                    <a:pt x="9823" y="36814"/>
                    <a:pt x="9823" y="36814"/>
                    <a:pt x="9823" y="36814"/>
                  </a:cubicBezTo>
                  <a:cubicBezTo>
                    <a:pt x="10125" y="42154"/>
                    <a:pt x="9370" y="39344"/>
                    <a:pt x="10881" y="41311"/>
                  </a:cubicBezTo>
                  <a:cubicBezTo>
                    <a:pt x="11032" y="41592"/>
                    <a:pt x="10881" y="41873"/>
                    <a:pt x="11032" y="42154"/>
                  </a:cubicBezTo>
                  <a:cubicBezTo>
                    <a:pt x="11032" y="42716"/>
                    <a:pt x="12090" y="43559"/>
                    <a:pt x="12090" y="43559"/>
                  </a:cubicBezTo>
                  <a:cubicBezTo>
                    <a:pt x="12090" y="43559"/>
                    <a:pt x="12997" y="43559"/>
                    <a:pt x="12997" y="43840"/>
                  </a:cubicBezTo>
                  <a:cubicBezTo>
                    <a:pt x="13148" y="44121"/>
                    <a:pt x="14055" y="44964"/>
                    <a:pt x="14055" y="44964"/>
                  </a:cubicBezTo>
                  <a:cubicBezTo>
                    <a:pt x="16020" y="44121"/>
                    <a:pt x="16020" y="44121"/>
                    <a:pt x="16020" y="44121"/>
                  </a:cubicBezTo>
                  <a:cubicBezTo>
                    <a:pt x="16926" y="45807"/>
                    <a:pt x="16926" y="45807"/>
                    <a:pt x="16926" y="45807"/>
                  </a:cubicBezTo>
                  <a:cubicBezTo>
                    <a:pt x="17984" y="45245"/>
                    <a:pt x="17984" y="45245"/>
                    <a:pt x="17984" y="45245"/>
                  </a:cubicBezTo>
                  <a:cubicBezTo>
                    <a:pt x="17984" y="45245"/>
                    <a:pt x="18438" y="45526"/>
                    <a:pt x="18740" y="45807"/>
                  </a:cubicBezTo>
                  <a:cubicBezTo>
                    <a:pt x="19042" y="46088"/>
                    <a:pt x="19949" y="45807"/>
                    <a:pt x="20251" y="45526"/>
                  </a:cubicBezTo>
                  <a:cubicBezTo>
                    <a:pt x="20554" y="45526"/>
                    <a:pt x="21309" y="44683"/>
                    <a:pt x="21612" y="44964"/>
                  </a:cubicBezTo>
                  <a:cubicBezTo>
                    <a:pt x="21914" y="44964"/>
                    <a:pt x="23274" y="44402"/>
                    <a:pt x="23274" y="44402"/>
                  </a:cubicBezTo>
                  <a:cubicBezTo>
                    <a:pt x="24030" y="43278"/>
                    <a:pt x="24030" y="43278"/>
                    <a:pt x="24030" y="43278"/>
                  </a:cubicBezTo>
                  <a:cubicBezTo>
                    <a:pt x="25541" y="41873"/>
                    <a:pt x="25541" y="41873"/>
                    <a:pt x="25541" y="41873"/>
                  </a:cubicBezTo>
                  <a:cubicBezTo>
                    <a:pt x="27204" y="45245"/>
                    <a:pt x="27204" y="45245"/>
                    <a:pt x="27204" y="45245"/>
                  </a:cubicBezTo>
                  <a:cubicBezTo>
                    <a:pt x="27204" y="45245"/>
                    <a:pt x="28866" y="44683"/>
                    <a:pt x="29017" y="44683"/>
                  </a:cubicBezTo>
                  <a:cubicBezTo>
                    <a:pt x="29319" y="44683"/>
                    <a:pt x="30528" y="43840"/>
                    <a:pt x="30528" y="43840"/>
                  </a:cubicBezTo>
                  <a:cubicBezTo>
                    <a:pt x="30528" y="43840"/>
                    <a:pt x="30831" y="42997"/>
                    <a:pt x="30680" y="42154"/>
                  </a:cubicBezTo>
                  <a:cubicBezTo>
                    <a:pt x="30680" y="41592"/>
                    <a:pt x="30528" y="41030"/>
                    <a:pt x="30528" y="41030"/>
                  </a:cubicBezTo>
                  <a:cubicBezTo>
                    <a:pt x="30528" y="41030"/>
                    <a:pt x="30226" y="40468"/>
                    <a:pt x="30680" y="40187"/>
                  </a:cubicBezTo>
                  <a:cubicBezTo>
                    <a:pt x="31133" y="39906"/>
                    <a:pt x="31284" y="39344"/>
                    <a:pt x="31586" y="39063"/>
                  </a:cubicBezTo>
                  <a:cubicBezTo>
                    <a:pt x="32040" y="38501"/>
                    <a:pt x="32342" y="37658"/>
                    <a:pt x="32493" y="37377"/>
                  </a:cubicBezTo>
                  <a:cubicBezTo>
                    <a:pt x="32644" y="37377"/>
                    <a:pt x="32947" y="36252"/>
                    <a:pt x="33098" y="36252"/>
                  </a:cubicBezTo>
                  <a:cubicBezTo>
                    <a:pt x="33098" y="35971"/>
                    <a:pt x="33400" y="35128"/>
                    <a:pt x="33400" y="34847"/>
                  </a:cubicBezTo>
                  <a:cubicBezTo>
                    <a:pt x="33551" y="34847"/>
                    <a:pt x="34307" y="33442"/>
                    <a:pt x="34307" y="33442"/>
                  </a:cubicBezTo>
                  <a:cubicBezTo>
                    <a:pt x="34609" y="32599"/>
                    <a:pt x="34609" y="32599"/>
                    <a:pt x="34609" y="32599"/>
                  </a:cubicBezTo>
                  <a:cubicBezTo>
                    <a:pt x="34609" y="32599"/>
                    <a:pt x="35214" y="30351"/>
                    <a:pt x="35516" y="30070"/>
                  </a:cubicBezTo>
                  <a:cubicBezTo>
                    <a:pt x="35818" y="30070"/>
                    <a:pt x="37481" y="27540"/>
                    <a:pt x="37783" y="27822"/>
                  </a:cubicBezTo>
                  <a:cubicBezTo>
                    <a:pt x="38085" y="27822"/>
                    <a:pt x="39143" y="26135"/>
                    <a:pt x="39445" y="25573"/>
                  </a:cubicBezTo>
                  <a:cubicBezTo>
                    <a:pt x="39748" y="25292"/>
                    <a:pt x="39748" y="24730"/>
                    <a:pt x="40503" y="24449"/>
                  </a:cubicBezTo>
                  <a:cubicBezTo>
                    <a:pt x="41108" y="24449"/>
                    <a:pt x="45340" y="23325"/>
                    <a:pt x="45340" y="23325"/>
                  </a:cubicBezTo>
                  <a:cubicBezTo>
                    <a:pt x="47758" y="21920"/>
                    <a:pt x="47758" y="21920"/>
                    <a:pt x="47758" y="21920"/>
                  </a:cubicBezTo>
                  <a:cubicBezTo>
                    <a:pt x="48967" y="20234"/>
                    <a:pt x="48967" y="20234"/>
                    <a:pt x="48967" y="20234"/>
                  </a:cubicBezTo>
                  <a:cubicBezTo>
                    <a:pt x="49118" y="19391"/>
                    <a:pt x="49118" y="19391"/>
                    <a:pt x="49118" y="19391"/>
                  </a:cubicBezTo>
                  <a:cubicBezTo>
                    <a:pt x="50478" y="19391"/>
                    <a:pt x="50478" y="19391"/>
                    <a:pt x="50478" y="19391"/>
                  </a:cubicBezTo>
                  <a:cubicBezTo>
                    <a:pt x="50478" y="19391"/>
                    <a:pt x="50327" y="20515"/>
                    <a:pt x="50327" y="20515"/>
                  </a:cubicBezTo>
                  <a:cubicBezTo>
                    <a:pt x="50327" y="20796"/>
                    <a:pt x="50176" y="21077"/>
                    <a:pt x="50629" y="21358"/>
                  </a:cubicBezTo>
                  <a:cubicBezTo>
                    <a:pt x="51083" y="21920"/>
                    <a:pt x="51536" y="22482"/>
                    <a:pt x="51687" y="22482"/>
                  </a:cubicBezTo>
                  <a:cubicBezTo>
                    <a:pt x="51838" y="22482"/>
                    <a:pt x="52141" y="22763"/>
                    <a:pt x="52292" y="22763"/>
                  </a:cubicBezTo>
                  <a:cubicBezTo>
                    <a:pt x="52443" y="23044"/>
                    <a:pt x="53198" y="23325"/>
                    <a:pt x="53198" y="23325"/>
                  </a:cubicBezTo>
                  <a:cubicBezTo>
                    <a:pt x="53198" y="23325"/>
                    <a:pt x="54105" y="22763"/>
                    <a:pt x="54105" y="22763"/>
                  </a:cubicBezTo>
                  <a:cubicBezTo>
                    <a:pt x="54105" y="22482"/>
                    <a:pt x="54559" y="22201"/>
                    <a:pt x="54861" y="21920"/>
                  </a:cubicBezTo>
                  <a:cubicBezTo>
                    <a:pt x="55163" y="21639"/>
                    <a:pt x="56372" y="21077"/>
                    <a:pt x="56372" y="21077"/>
                  </a:cubicBezTo>
                  <a:cubicBezTo>
                    <a:pt x="56372" y="21077"/>
                    <a:pt x="56675" y="21920"/>
                    <a:pt x="56826" y="21920"/>
                  </a:cubicBezTo>
                  <a:cubicBezTo>
                    <a:pt x="56826" y="22201"/>
                    <a:pt x="57430" y="22763"/>
                    <a:pt x="57279" y="23325"/>
                  </a:cubicBezTo>
                  <a:cubicBezTo>
                    <a:pt x="57279" y="23606"/>
                    <a:pt x="57279" y="24449"/>
                    <a:pt x="57279" y="24449"/>
                  </a:cubicBezTo>
                  <a:cubicBezTo>
                    <a:pt x="58186" y="25292"/>
                    <a:pt x="58186" y="25292"/>
                    <a:pt x="58186" y="25292"/>
                  </a:cubicBezTo>
                  <a:cubicBezTo>
                    <a:pt x="58186" y="25292"/>
                    <a:pt x="58790" y="25854"/>
                    <a:pt x="58942" y="26135"/>
                  </a:cubicBezTo>
                  <a:cubicBezTo>
                    <a:pt x="59093" y="26135"/>
                    <a:pt x="60000" y="26416"/>
                    <a:pt x="60000" y="26416"/>
                  </a:cubicBezTo>
                  <a:cubicBezTo>
                    <a:pt x="60151" y="24449"/>
                    <a:pt x="60151" y="24449"/>
                    <a:pt x="60151" y="24449"/>
                  </a:cubicBezTo>
                  <a:cubicBezTo>
                    <a:pt x="60151" y="24449"/>
                    <a:pt x="60453" y="23887"/>
                    <a:pt x="60906" y="23887"/>
                  </a:cubicBezTo>
                  <a:cubicBezTo>
                    <a:pt x="61360" y="23887"/>
                    <a:pt x="62115" y="23887"/>
                    <a:pt x="62115" y="23887"/>
                  </a:cubicBezTo>
                  <a:cubicBezTo>
                    <a:pt x="62115" y="23887"/>
                    <a:pt x="62720" y="24168"/>
                    <a:pt x="62720" y="24449"/>
                  </a:cubicBezTo>
                  <a:cubicBezTo>
                    <a:pt x="62720" y="24730"/>
                    <a:pt x="63476" y="25573"/>
                    <a:pt x="63476" y="25573"/>
                  </a:cubicBezTo>
                  <a:cubicBezTo>
                    <a:pt x="64534" y="25011"/>
                    <a:pt x="64534" y="25011"/>
                    <a:pt x="64534" y="25011"/>
                  </a:cubicBezTo>
                  <a:cubicBezTo>
                    <a:pt x="64987" y="25292"/>
                    <a:pt x="64987" y="25292"/>
                    <a:pt x="64987" y="25292"/>
                  </a:cubicBezTo>
                  <a:cubicBezTo>
                    <a:pt x="66347" y="25573"/>
                    <a:pt x="66347" y="25573"/>
                    <a:pt x="66347" y="25573"/>
                  </a:cubicBezTo>
                  <a:cubicBezTo>
                    <a:pt x="66347" y="25573"/>
                    <a:pt x="66649" y="25573"/>
                    <a:pt x="66649" y="25292"/>
                  </a:cubicBezTo>
                  <a:cubicBezTo>
                    <a:pt x="66801" y="25011"/>
                    <a:pt x="66801" y="24168"/>
                    <a:pt x="66801" y="24168"/>
                  </a:cubicBezTo>
                  <a:cubicBezTo>
                    <a:pt x="66801" y="24168"/>
                    <a:pt x="66649" y="24168"/>
                    <a:pt x="67103" y="23887"/>
                  </a:cubicBezTo>
                  <a:cubicBezTo>
                    <a:pt x="67556" y="23887"/>
                    <a:pt x="67405" y="23606"/>
                    <a:pt x="67556" y="23887"/>
                  </a:cubicBezTo>
                  <a:cubicBezTo>
                    <a:pt x="67707" y="24168"/>
                    <a:pt x="68312" y="24168"/>
                    <a:pt x="68614" y="24449"/>
                  </a:cubicBezTo>
                  <a:cubicBezTo>
                    <a:pt x="68765" y="24449"/>
                    <a:pt x="69370" y="24730"/>
                    <a:pt x="69521" y="24730"/>
                  </a:cubicBezTo>
                  <a:cubicBezTo>
                    <a:pt x="69672" y="24730"/>
                    <a:pt x="71183" y="24449"/>
                    <a:pt x="71183" y="24449"/>
                  </a:cubicBezTo>
                  <a:cubicBezTo>
                    <a:pt x="71183" y="24449"/>
                    <a:pt x="70881" y="24730"/>
                    <a:pt x="71486" y="24168"/>
                  </a:cubicBezTo>
                  <a:cubicBezTo>
                    <a:pt x="72090" y="23606"/>
                    <a:pt x="72846" y="22763"/>
                    <a:pt x="72846" y="22763"/>
                  </a:cubicBezTo>
                  <a:cubicBezTo>
                    <a:pt x="72846" y="22763"/>
                    <a:pt x="72846" y="22763"/>
                    <a:pt x="73299" y="22482"/>
                  </a:cubicBezTo>
                  <a:cubicBezTo>
                    <a:pt x="73753" y="22201"/>
                    <a:pt x="73753" y="21077"/>
                    <a:pt x="73753" y="21077"/>
                  </a:cubicBezTo>
                  <a:cubicBezTo>
                    <a:pt x="73753" y="21077"/>
                    <a:pt x="73753" y="21077"/>
                    <a:pt x="74055" y="21077"/>
                  </a:cubicBezTo>
                  <a:cubicBezTo>
                    <a:pt x="74206" y="20796"/>
                    <a:pt x="75113" y="20515"/>
                    <a:pt x="75113" y="20515"/>
                  </a:cubicBezTo>
                  <a:cubicBezTo>
                    <a:pt x="75113" y="20515"/>
                    <a:pt x="75264" y="19953"/>
                    <a:pt x="75415" y="19672"/>
                  </a:cubicBezTo>
                  <a:cubicBezTo>
                    <a:pt x="75566" y="19672"/>
                    <a:pt x="75869" y="19110"/>
                    <a:pt x="75869" y="19110"/>
                  </a:cubicBezTo>
                  <a:cubicBezTo>
                    <a:pt x="76020" y="19110"/>
                    <a:pt x="76020" y="19110"/>
                    <a:pt x="76020" y="19110"/>
                  </a:cubicBezTo>
                  <a:cubicBezTo>
                    <a:pt x="76624" y="18829"/>
                    <a:pt x="76624" y="18829"/>
                    <a:pt x="76624" y="18829"/>
                  </a:cubicBezTo>
                  <a:cubicBezTo>
                    <a:pt x="76775" y="18266"/>
                    <a:pt x="76775" y="18266"/>
                    <a:pt x="76775" y="18266"/>
                  </a:cubicBezTo>
                  <a:cubicBezTo>
                    <a:pt x="77984" y="18829"/>
                    <a:pt x="77984" y="18829"/>
                    <a:pt x="77984" y="18829"/>
                  </a:cubicBezTo>
                  <a:cubicBezTo>
                    <a:pt x="77984" y="18829"/>
                    <a:pt x="79042" y="19110"/>
                    <a:pt x="79193" y="18829"/>
                  </a:cubicBezTo>
                  <a:cubicBezTo>
                    <a:pt x="79496" y="18829"/>
                    <a:pt x="79949" y="17423"/>
                    <a:pt x="80251" y="17704"/>
                  </a:cubicBezTo>
                  <a:cubicBezTo>
                    <a:pt x="80403" y="17704"/>
                    <a:pt x="80705" y="18266"/>
                    <a:pt x="80856" y="17985"/>
                  </a:cubicBezTo>
                  <a:cubicBezTo>
                    <a:pt x="81007" y="17985"/>
                    <a:pt x="81158" y="18548"/>
                    <a:pt x="81612" y="17985"/>
                  </a:cubicBezTo>
                  <a:cubicBezTo>
                    <a:pt x="82216" y="17142"/>
                    <a:pt x="82670" y="16018"/>
                    <a:pt x="82670" y="16018"/>
                  </a:cubicBezTo>
                  <a:cubicBezTo>
                    <a:pt x="82670" y="16018"/>
                    <a:pt x="82518" y="15456"/>
                    <a:pt x="82972" y="15175"/>
                  </a:cubicBezTo>
                  <a:cubicBezTo>
                    <a:pt x="83425" y="14613"/>
                    <a:pt x="83425" y="14332"/>
                    <a:pt x="83727" y="14332"/>
                  </a:cubicBezTo>
                  <a:cubicBezTo>
                    <a:pt x="84030" y="14051"/>
                    <a:pt x="84030" y="14332"/>
                    <a:pt x="84181" y="13770"/>
                  </a:cubicBezTo>
                  <a:cubicBezTo>
                    <a:pt x="84181" y="13208"/>
                    <a:pt x="84181" y="12646"/>
                    <a:pt x="84332" y="12365"/>
                  </a:cubicBezTo>
                  <a:cubicBezTo>
                    <a:pt x="84483" y="12365"/>
                    <a:pt x="84634" y="11803"/>
                    <a:pt x="84937" y="11803"/>
                  </a:cubicBezTo>
                  <a:cubicBezTo>
                    <a:pt x="85088" y="11522"/>
                    <a:pt x="85390" y="11241"/>
                    <a:pt x="85390" y="10679"/>
                  </a:cubicBezTo>
                  <a:cubicBezTo>
                    <a:pt x="85541" y="10117"/>
                    <a:pt x="85239" y="10398"/>
                    <a:pt x="85541" y="10117"/>
                  </a:cubicBezTo>
                  <a:cubicBezTo>
                    <a:pt x="85843" y="9555"/>
                    <a:pt x="85994" y="9274"/>
                    <a:pt x="86297" y="8711"/>
                  </a:cubicBezTo>
                  <a:cubicBezTo>
                    <a:pt x="86599" y="8430"/>
                    <a:pt x="86750" y="8149"/>
                    <a:pt x="86901" y="7587"/>
                  </a:cubicBezTo>
                  <a:cubicBezTo>
                    <a:pt x="86901" y="7025"/>
                    <a:pt x="86901" y="6744"/>
                    <a:pt x="87052" y="5901"/>
                  </a:cubicBezTo>
                  <a:cubicBezTo>
                    <a:pt x="87355" y="5058"/>
                    <a:pt x="87052" y="4496"/>
                    <a:pt x="87506" y="4496"/>
                  </a:cubicBezTo>
                  <a:cubicBezTo>
                    <a:pt x="87657" y="4496"/>
                    <a:pt x="87657" y="4496"/>
                    <a:pt x="87808" y="4496"/>
                  </a:cubicBezTo>
                  <a:cubicBezTo>
                    <a:pt x="87808" y="5058"/>
                    <a:pt x="88110" y="5339"/>
                    <a:pt x="88413" y="5620"/>
                  </a:cubicBezTo>
                  <a:cubicBezTo>
                    <a:pt x="88866" y="5901"/>
                    <a:pt x="90075" y="4777"/>
                    <a:pt x="90075" y="4777"/>
                  </a:cubicBezTo>
                  <a:cubicBezTo>
                    <a:pt x="90831" y="4215"/>
                    <a:pt x="90831" y="4215"/>
                    <a:pt x="90831" y="4215"/>
                  </a:cubicBezTo>
                  <a:cubicBezTo>
                    <a:pt x="91586" y="3934"/>
                    <a:pt x="91586" y="3934"/>
                    <a:pt x="91586" y="3934"/>
                  </a:cubicBezTo>
                  <a:cubicBezTo>
                    <a:pt x="91586" y="3934"/>
                    <a:pt x="93400" y="3653"/>
                    <a:pt x="93702" y="3372"/>
                  </a:cubicBezTo>
                  <a:cubicBezTo>
                    <a:pt x="94156" y="2810"/>
                    <a:pt x="94156" y="2248"/>
                    <a:pt x="94156" y="2248"/>
                  </a:cubicBezTo>
                  <a:cubicBezTo>
                    <a:pt x="94005" y="1405"/>
                    <a:pt x="94005" y="1405"/>
                    <a:pt x="94005" y="1405"/>
                  </a:cubicBezTo>
                  <a:cubicBezTo>
                    <a:pt x="94005" y="1405"/>
                    <a:pt x="94911" y="562"/>
                    <a:pt x="95365" y="281"/>
                  </a:cubicBezTo>
                  <a:cubicBezTo>
                    <a:pt x="95667" y="0"/>
                    <a:pt x="95969" y="562"/>
                    <a:pt x="95969" y="562"/>
                  </a:cubicBezTo>
                  <a:cubicBezTo>
                    <a:pt x="96423" y="1405"/>
                    <a:pt x="96423" y="1405"/>
                    <a:pt x="96423" y="1405"/>
                  </a:cubicBezTo>
                  <a:cubicBezTo>
                    <a:pt x="97027" y="2529"/>
                    <a:pt x="97027" y="2529"/>
                    <a:pt x="97027" y="2529"/>
                  </a:cubicBezTo>
                  <a:cubicBezTo>
                    <a:pt x="97783" y="2810"/>
                    <a:pt x="97783" y="2810"/>
                    <a:pt x="97783" y="2810"/>
                  </a:cubicBezTo>
                  <a:cubicBezTo>
                    <a:pt x="97783" y="2810"/>
                    <a:pt x="98236" y="3653"/>
                    <a:pt x="98387" y="3934"/>
                  </a:cubicBezTo>
                  <a:cubicBezTo>
                    <a:pt x="98387" y="4496"/>
                    <a:pt x="98387" y="4496"/>
                    <a:pt x="98387" y="4496"/>
                  </a:cubicBezTo>
                  <a:cubicBezTo>
                    <a:pt x="99294" y="4496"/>
                    <a:pt x="99294" y="4496"/>
                    <a:pt x="99294" y="4496"/>
                  </a:cubicBezTo>
                  <a:cubicBezTo>
                    <a:pt x="100050" y="3934"/>
                    <a:pt x="100050" y="3934"/>
                    <a:pt x="100050" y="3934"/>
                  </a:cubicBezTo>
                  <a:cubicBezTo>
                    <a:pt x="100806" y="4777"/>
                    <a:pt x="100806" y="4777"/>
                    <a:pt x="100806" y="4777"/>
                  </a:cubicBezTo>
                  <a:cubicBezTo>
                    <a:pt x="101410" y="4496"/>
                    <a:pt x="101410" y="4496"/>
                    <a:pt x="101410" y="4496"/>
                  </a:cubicBezTo>
                  <a:cubicBezTo>
                    <a:pt x="101561" y="4496"/>
                    <a:pt x="101561" y="4777"/>
                    <a:pt x="101712" y="4777"/>
                  </a:cubicBezTo>
                  <a:cubicBezTo>
                    <a:pt x="101712" y="5058"/>
                    <a:pt x="101712" y="5339"/>
                    <a:pt x="101712" y="5620"/>
                  </a:cubicBezTo>
                  <a:cubicBezTo>
                    <a:pt x="101863" y="6182"/>
                    <a:pt x="102015" y="6182"/>
                    <a:pt x="102015" y="6182"/>
                  </a:cubicBezTo>
                  <a:cubicBezTo>
                    <a:pt x="102317" y="7025"/>
                    <a:pt x="102317" y="7025"/>
                    <a:pt x="102317" y="7025"/>
                  </a:cubicBezTo>
                  <a:cubicBezTo>
                    <a:pt x="102468" y="7868"/>
                    <a:pt x="102468" y="7868"/>
                    <a:pt x="102468" y="7868"/>
                  </a:cubicBezTo>
                  <a:cubicBezTo>
                    <a:pt x="102317" y="9274"/>
                    <a:pt x="102317" y="9274"/>
                    <a:pt x="102317" y="9274"/>
                  </a:cubicBezTo>
                  <a:cubicBezTo>
                    <a:pt x="102317" y="9274"/>
                    <a:pt x="102015" y="10679"/>
                    <a:pt x="101863" y="11241"/>
                  </a:cubicBezTo>
                  <a:cubicBezTo>
                    <a:pt x="101712" y="11803"/>
                    <a:pt x="102166" y="12365"/>
                    <a:pt x="102166" y="12365"/>
                  </a:cubicBezTo>
                  <a:cubicBezTo>
                    <a:pt x="102317" y="12927"/>
                    <a:pt x="102317" y="12927"/>
                    <a:pt x="102317" y="12927"/>
                  </a:cubicBezTo>
                  <a:cubicBezTo>
                    <a:pt x="102317" y="12927"/>
                    <a:pt x="102468" y="13770"/>
                    <a:pt x="102619" y="14051"/>
                  </a:cubicBezTo>
                  <a:cubicBezTo>
                    <a:pt x="102619" y="14332"/>
                    <a:pt x="102619" y="14332"/>
                    <a:pt x="102619" y="14332"/>
                  </a:cubicBezTo>
                  <a:cubicBezTo>
                    <a:pt x="102619" y="14332"/>
                    <a:pt x="103073" y="14894"/>
                    <a:pt x="103224" y="15175"/>
                  </a:cubicBezTo>
                  <a:cubicBezTo>
                    <a:pt x="103375" y="15175"/>
                    <a:pt x="103375" y="15456"/>
                    <a:pt x="103526" y="15737"/>
                  </a:cubicBezTo>
                  <a:cubicBezTo>
                    <a:pt x="103677" y="16018"/>
                    <a:pt x="103526" y="16580"/>
                    <a:pt x="103526" y="16580"/>
                  </a:cubicBezTo>
                  <a:cubicBezTo>
                    <a:pt x="103073" y="17423"/>
                    <a:pt x="103073" y="17423"/>
                    <a:pt x="103073" y="17423"/>
                  </a:cubicBezTo>
                  <a:cubicBezTo>
                    <a:pt x="103073" y="17423"/>
                    <a:pt x="103828" y="17423"/>
                    <a:pt x="104130" y="17423"/>
                  </a:cubicBezTo>
                  <a:cubicBezTo>
                    <a:pt x="104433" y="17423"/>
                    <a:pt x="104433" y="17423"/>
                    <a:pt x="104584" y="17423"/>
                  </a:cubicBezTo>
                  <a:cubicBezTo>
                    <a:pt x="104735" y="17423"/>
                    <a:pt x="105340" y="17704"/>
                    <a:pt x="105340" y="17704"/>
                  </a:cubicBezTo>
                  <a:cubicBezTo>
                    <a:pt x="105340" y="17704"/>
                    <a:pt x="105642" y="17423"/>
                    <a:pt x="105793" y="17423"/>
                  </a:cubicBezTo>
                  <a:cubicBezTo>
                    <a:pt x="106095" y="17142"/>
                    <a:pt x="106397" y="17142"/>
                    <a:pt x="106397" y="17142"/>
                  </a:cubicBezTo>
                  <a:cubicBezTo>
                    <a:pt x="107002" y="16299"/>
                    <a:pt x="107002" y="16299"/>
                    <a:pt x="107002" y="16299"/>
                  </a:cubicBezTo>
                  <a:cubicBezTo>
                    <a:pt x="107002" y="16299"/>
                    <a:pt x="107758" y="16580"/>
                    <a:pt x="108060" y="16580"/>
                  </a:cubicBezTo>
                  <a:cubicBezTo>
                    <a:pt x="108211" y="16580"/>
                    <a:pt x="108664" y="16580"/>
                    <a:pt x="108816" y="16299"/>
                  </a:cubicBezTo>
                  <a:cubicBezTo>
                    <a:pt x="108967" y="16299"/>
                    <a:pt x="109571" y="16861"/>
                    <a:pt x="109571" y="16861"/>
                  </a:cubicBezTo>
                  <a:cubicBezTo>
                    <a:pt x="109571" y="16861"/>
                    <a:pt x="109874" y="17423"/>
                    <a:pt x="110025" y="17704"/>
                  </a:cubicBezTo>
                  <a:cubicBezTo>
                    <a:pt x="109874" y="18548"/>
                    <a:pt x="109722" y="19110"/>
                    <a:pt x="109722" y="19391"/>
                  </a:cubicBezTo>
                  <a:cubicBezTo>
                    <a:pt x="109874" y="19672"/>
                    <a:pt x="110327" y="20234"/>
                    <a:pt x="110478" y="20796"/>
                  </a:cubicBezTo>
                  <a:cubicBezTo>
                    <a:pt x="110478" y="21077"/>
                    <a:pt x="109874" y="22482"/>
                    <a:pt x="109874" y="22482"/>
                  </a:cubicBezTo>
                  <a:close/>
                  <a:moveTo>
                    <a:pt x="0" y="46088"/>
                  </a:moveTo>
                  <a:cubicBezTo>
                    <a:pt x="0" y="46088"/>
                    <a:pt x="0" y="46088"/>
                    <a:pt x="0" y="46088"/>
                  </a:cubicBezTo>
                  <a:cubicBezTo>
                    <a:pt x="0" y="46088"/>
                    <a:pt x="0" y="46088"/>
                    <a:pt x="0" y="46088"/>
                  </a:cubicBezTo>
                  <a:cubicBezTo>
                    <a:pt x="0" y="46088"/>
                    <a:pt x="0" y="46088"/>
                    <a:pt x="0" y="46088"/>
                  </a:cubicBezTo>
                  <a:cubicBezTo>
                    <a:pt x="0" y="46088"/>
                    <a:pt x="0" y="46088"/>
                    <a:pt x="0" y="46088"/>
                  </a:cubicBezTo>
                  <a:cubicBezTo>
                    <a:pt x="0" y="46088"/>
                    <a:pt x="0" y="46088"/>
                    <a:pt x="0" y="46088"/>
                  </a:cubicBezTo>
                  <a:close/>
                </a:path>
              </a:pathLst>
            </a:custGeom>
            <a:solidFill>
              <a:srgbClr val="D9D9D9"/>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00" name="Shape 2057">
              <a:extLst>
                <a:ext uri="{FF2B5EF4-FFF2-40B4-BE49-F238E27FC236}">
                  <a16:creationId xmlns:a16="http://schemas.microsoft.com/office/drawing/2014/main" id="{31A83BB8-2C74-23D3-0481-667EEE70E3F9}"/>
                </a:ext>
              </a:extLst>
            </p:cNvPr>
            <p:cNvSpPr/>
            <p:nvPr/>
          </p:nvSpPr>
          <p:spPr>
            <a:xfrm>
              <a:off x="5477832" y="363797"/>
              <a:ext cx="722325" cy="1278502"/>
            </a:xfrm>
            <a:custGeom>
              <a:avLst/>
              <a:gdLst/>
              <a:ahLst/>
              <a:cxnLst/>
              <a:rect l="0" t="0" r="0" b="0"/>
              <a:pathLst>
                <a:path w="120000" h="120000" extrusionOk="0">
                  <a:moveTo>
                    <a:pt x="7570" y="20761"/>
                  </a:moveTo>
                  <a:cubicBezTo>
                    <a:pt x="6435" y="19723"/>
                    <a:pt x="6435" y="19723"/>
                    <a:pt x="6435" y="19723"/>
                  </a:cubicBezTo>
                  <a:cubicBezTo>
                    <a:pt x="4921" y="19307"/>
                    <a:pt x="4921" y="19307"/>
                    <a:pt x="4921" y="19307"/>
                  </a:cubicBezTo>
                  <a:cubicBezTo>
                    <a:pt x="3028" y="18892"/>
                    <a:pt x="3028" y="18892"/>
                    <a:pt x="3028" y="18892"/>
                  </a:cubicBezTo>
                  <a:cubicBezTo>
                    <a:pt x="3028" y="18062"/>
                    <a:pt x="3028" y="18062"/>
                    <a:pt x="3028" y="18062"/>
                  </a:cubicBezTo>
                  <a:cubicBezTo>
                    <a:pt x="378" y="17231"/>
                    <a:pt x="378" y="17231"/>
                    <a:pt x="378" y="17231"/>
                  </a:cubicBezTo>
                  <a:cubicBezTo>
                    <a:pt x="378" y="17231"/>
                    <a:pt x="0" y="16816"/>
                    <a:pt x="378" y="16816"/>
                  </a:cubicBezTo>
                  <a:cubicBezTo>
                    <a:pt x="757" y="16608"/>
                    <a:pt x="2271" y="16608"/>
                    <a:pt x="2649" y="16608"/>
                  </a:cubicBezTo>
                  <a:cubicBezTo>
                    <a:pt x="2649" y="16401"/>
                    <a:pt x="2649" y="16401"/>
                    <a:pt x="2649" y="16401"/>
                  </a:cubicBezTo>
                  <a:cubicBezTo>
                    <a:pt x="3028" y="16401"/>
                    <a:pt x="3028" y="16401"/>
                    <a:pt x="3028" y="16401"/>
                  </a:cubicBezTo>
                  <a:cubicBezTo>
                    <a:pt x="3406" y="16401"/>
                    <a:pt x="3406" y="16193"/>
                    <a:pt x="3406" y="16193"/>
                  </a:cubicBezTo>
                  <a:cubicBezTo>
                    <a:pt x="3406" y="16193"/>
                    <a:pt x="2271" y="14948"/>
                    <a:pt x="3028" y="14325"/>
                  </a:cubicBezTo>
                  <a:cubicBezTo>
                    <a:pt x="3028" y="14117"/>
                    <a:pt x="3028" y="14117"/>
                    <a:pt x="3028" y="14117"/>
                  </a:cubicBezTo>
                  <a:cubicBezTo>
                    <a:pt x="3028" y="14117"/>
                    <a:pt x="3028" y="14117"/>
                    <a:pt x="3028" y="14117"/>
                  </a:cubicBezTo>
                  <a:cubicBezTo>
                    <a:pt x="3785" y="13702"/>
                    <a:pt x="5299" y="13702"/>
                    <a:pt x="6056" y="14117"/>
                  </a:cubicBezTo>
                  <a:cubicBezTo>
                    <a:pt x="7570" y="14325"/>
                    <a:pt x="7570" y="14325"/>
                    <a:pt x="7570" y="14325"/>
                  </a:cubicBezTo>
                  <a:cubicBezTo>
                    <a:pt x="10220" y="15986"/>
                    <a:pt x="10220" y="15986"/>
                    <a:pt x="10220" y="15986"/>
                  </a:cubicBezTo>
                  <a:cubicBezTo>
                    <a:pt x="12492" y="17439"/>
                    <a:pt x="12492" y="17439"/>
                    <a:pt x="12492" y="17439"/>
                  </a:cubicBezTo>
                  <a:cubicBezTo>
                    <a:pt x="12492" y="17439"/>
                    <a:pt x="15899" y="18892"/>
                    <a:pt x="16656" y="19100"/>
                  </a:cubicBezTo>
                  <a:cubicBezTo>
                    <a:pt x="17413" y="19307"/>
                    <a:pt x="21577" y="19723"/>
                    <a:pt x="21955" y="19930"/>
                  </a:cubicBezTo>
                  <a:cubicBezTo>
                    <a:pt x="23091" y="19100"/>
                    <a:pt x="23091" y="19100"/>
                    <a:pt x="23091" y="19100"/>
                  </a:cubicBezTo>
                  <a:cubicBezTo>
                    <a:pt x="24605" y="18477"/>
                    <a:pt x="24605" y="18477"/>
                    <a:pt x="24605" y="18477"/>
                  </a:cubicBezTo>
                  <a:cubicBezTo>
                    <a:pt x="24227" y="18062"/>
                    <a:pt x="24227" y="18062"/>
                    <a:pt x="24227" y="18062"/>
                  </a:cubicBezTo>
                  <a:cubicBezTo>
                    <a:pt x="26119" y="17439"/>
                    <a:pt x="26119" y="17439"/>
                    <a:pt x="26119" y="17439"/>
                  </a:cubicBezTo>
                  <a:cubicBezTo>
                    <a:pt x="27634" y="18062"/>
                    <a:pt x="27634" y="18062"/>
                    <a:pt x="27634" y="18062"/>
                  </a:cubicBezTo>
                  <a:cubicBezTo>
                    <a:pt x="31419" y="18477"/>
                    <a:pt x="31419" y="18477"/>
                    <a:pt x="31419" y="18477"/>
                  </a:cubicBezTo>
                  <a:cubicBezTo>
                    <a:pt x="32933" y="19100"/>
                    <a:pt x="32933" y="19100"/>
                    <a:pt x="32933" y="19100"/>
                  </a:cubicBezTo>
                  <a:cubicBezTo>
                    <a:pt x="32933" y="19100"/>
                    <a:pt x="33312" y="19100"/>
                    <a:pt x="33690" y="18892"/>
                  </a:cubicBezTo>
                  <a:cubicBezTo>
                    <a:pt x="33690" y="18892"/>
                    <a:pt x="33690" y="18892"/>
                    <a:pt x="33690" y="18892"/>
                  </a:cubicBezTo>
                  <a:cubicBezTo>
                    <a:pt x="34069" y="18892"/>
                    <a:pt x="34069" y="18892"/>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477"/>
                    <a:pt x="34447" y="18477"/>
                    <a:pt x="34447" y="18477"/>
                  </a:cubicBezTo>
                  <a:cubicBezTo>
                    <a:pt x="34447" y="18269"/>
                    <a:pt x="34447" y="17024"/>
                    <a:pt x="34447" y="17024"/>
                  </a:cubicBezTo>
                  <a:cubicBezTo>
                    <a:pt x="34447" y="17024"/>
                    <a:pt x="33312" y="16608"/>
                    <a:pt x="34447" y="16193"/>
                  </a:cubicBezTo>
                  <a:cubicBezTo>
                    <a:pt x="35583" y="15570"/>
                    <a:pt x="37097" y="14948"/>
                    <a:pt x="37097" y="14948"/>
                  </a:cubicBezTo>
                  <a:cubicBezTo>
                    <a:pt x="37097" y="14948"/>
                    <a:pt x="37854" y="14740"/>
                    <a:pt x="37854" y="14117"/>
                  </a:cubicBezTo>
                  <a:cubicBezTo>
                    <a:pt x="37854" y="13494"/>
                    <a:pt x="37097" y="11833"/>
                    <a:pt x="37097" y="11833"/>
                  </a:cubicBezTo>
                  <a:cubicBezTo>
                    <a:pt x="37097" y="11833"/>
                    <a:pt x="36340" y="10795"/>
                    <a:pt x="36340" y="10380"/>
                  </a:cubicBezTo>
                  <a:cubicBezTo>
                    <a:pt x="37097" y="7889"/>
                    <a:pt x="35205" y="6020"/>
                    <a:pt x="36340" y="5813"/>
                  </a:cubicBezTo>
                  <a:cubicBezTo>
                    <a:pt x="36340" y="5813"/>
                    <a:pt x="36340" y="5813"/>
                    <a:pt x="36340" y="5813"/>
                  </a:cubicBezTo>
                  <a:cubicBezTo>
                    <a:pt x="37097" y="5605"/>
                    <a:pt x="37097" y="5605"/>
                    <a:pt x="37097" y="5605"/>
                  </a:cubicBezTo>
                  <a:cubicBezTo>
                    <a:pt x="38233" y="5190"/>
                    <a:pt x="38233" y="5190"/>
                    <a:pt x="38233" y="5190"/>
                  </a:cubicBezTo>
                  <a:cubicBezTo>
                    <a:pt x="38233" y="5190"/>
                    <a:pt x="38233" y="4982"/>
                    <a:pt x="38233" y="4982"/>
                  </a:cubicBezTo>
                  <a:cubicBezTo>
                    <a:pt x="38233" y="3944"/>
                    <a:pt x="35962" y="2906"/>
                    <a:pt x="38611" y="2698"/>
                  </a:cubicBezTo>
                  <a:cubicBezTo>
                    <a:pt x="39747" y="2283"/>
                    <a:pt x="39747" y="2283"/>
                    <a:pt x="39747" y="2283"/>
                  </a:cubicBezTo>
                  <a:cubicBezTo>
                    <a:pt x="43154" y="2283"/>
                    <a:pt x="43154" y="2283"/>
                    <a:pt x="43154" y="2283"/>
                  </a:cubicBezTo>
                  <a:cubicBezTo>
                    <a:pt x="43911" y="1038"/>
                    <a:pt x="43911" y="1038"/>
                    <a:pt x="43911" y="1038"/>
                  </a:cubicBezTo>
                  <a:cubicBezTo>
                    <a:pt x="45425" y="207"/>
                    <a:pt x="45425" y="207"/>
                    <a:pt x="45425" y="207"/>
                  </a:cubicBezTo>
                  <a:cubicBezTo>
                    <a:pt x="46561" y="207"/>
                    <a:pt x="48075" y="0"/>
                    <a:pt x="48832" y="207"/>
                  </a:cubicBezTo>
                  <a:cubicBezTo>
                    <a:pt x="49589" y="830"/>
                    <a:pt x="49589" y="1245"/>
                    <a:pt x="51104" y="1453"/>
                  </a:cubicBezTo>
                  <a:cubicBezTo>
                    <a:pt x="55646" y="2283"/>
                    <a:pt x="55646" y="2283"/>
                    <a:pt x="55646" y="2283"/>
                  </a:cubicBezTo>
                  <a:cubicBezTo>
                    <a:pt x="58296" y="2491"/>
                    <a:pt x="58296" y="2491"/>
                    <a:pt x="58296" y="2491"/>
                  </a:cubicBezTo>
                  <a:cubicBezTo>
                    <a:pt x="59053" y="2906"/>
                    <a:pt x="59053" y="2906"/>
                    <a:pt x="59053" y="2906"/>
                  </a:cubicBezTo>
                  <a:cubicBezTo>
                    <a:pt x="59053" y="2906"/>
                    <a:pt x="59053" y="2906"/>
                    <a:pt x="59053" y="2906"/>
                  </a:cubicBezTo>
                  <a:cubicBezTo>
                    <a:pt x="59053" y="3321"/>
                    <a:pt x="59053" y="3737"/>
                    <a:pt x="59432" y="3944"/>
                  </a:cubicBezTo>
                  <a:cubicBezTo>
                    <a:pt x="59432" y="4359"/>
                    <a:pt x="59810" y="4982"/>
                    <a:pt x="59810" y="4982"/>
                  </a:cubicBezTo>
                  <a:cubicBezTo>
                    <a:pt x="59810" y="4982"/>
                    <a:pt x="59432" y="5605"/>
                    <a:pt x="59432" y="6020"/>
                  </a:cubicBezTo>
                  <a:cubicBezTo>
                    <a:pt x="59053" y="6228"/>
                    <a:pt x="59053" y="6851"/>
                    <a:pt x="59053" y="7058"/>
                  </a:cubicBezTo>
                  <a:cubicBezTo>
                    <a:pt x="59053" y="7266"/>
                    <a:pt x="59053" y="7474"/>
                    <a:pt x="59053" y="7681"/>
                  </a:cubicBezTo>
                  <a:cubicBezTo>
                    <a:pt x="59053" y="8096"/>
                    <a:pt x="59432" y="8719"/>
                    <a:pt x="59810" y="8927"/>
                  </a:cubicBezTo>
                  <a:cubicBezTo>
                    <a:pt x="59810" y="9134"/>
                    <a:pt x="61703" y="9757"/>
                    <a:pt x="61703" y="9757"/>
                  </a:cubicBezTo>
                  <a:cubicBezTo>
                    <a:pt x="61703" y="9757"/>
                    <a:pt x="61703" y="9965"/>
                    <a:pt x="59810" y="10795"/>
                  </a:cubicBezTo>
                  <a:cubicBezTo>
                    <a:pt x="58296" y="11833"/>
                    <a:pt x="58296" y="11833"/>
                    <a:pt x="58296" y="11833"/>
                  </a:cubicBezTo>
                  <a:cubicBezTo>
                    <a:pt x="60946" y="12249"/>
                    <a:pt x="60946" y="12249"/>
                    <a:pt x="60946" y="12249"/>
                  </a:cubicBezTo>
                  <a:cubicBezTo>
                    <a:pt x="60946" y="13287"/>
                    <a:pt x="60946" y="13287"/>
                    <a:pt x="60946" y="13287"/>
                  </a:cubicBezTo>
                  <a:cubicBezTo>
                    <a:pt x="60946" y="14117"/>
                    <a:pt x="60946" y="14117"/>
                    <a:pt x="60946" y="14117"/>
                  </a:cubicBezTo>
                  <a:cubicBezTo>
                    <a:pt x="60567" y="15363"/>
                    <a:pt x="60567" y="15363"/>
                    <a:pt x="60567" y="15363"/>
                  </a:cubicBezTo>
                  <a:cubicBezTo>
                    <a:pt x="59432" y="16193"/>
                    <a:pt x="59432" y="16193"/>
                    <a:pt x="59432" y="16193"/>
                  </a:cubicBezTo>
                  <a:cubicBezTo>
                    <a:pt x="60946" y="17439"/>
                    <a:pt x="60946" y="17439"/>
                    <a:pt x="60946" y="17439"/>
                  </a:cubicBezTo>
                  <a:cubicBezTo>
                    <a:pt x="62839" y="19100"/>
                    <a:pt x="62839" y="19100"/>
                    <a:pt x="62839" y="19100"/>
                  </a:cubicBezTo>
                  <a:cubicBezTo>
                    <a:pt x="65488" y="19930"/>
                    <a:pt x="65488" y="19930"/>
                    <a:pt x="65488" y="19930"/>
                  </a:cubicBezTo>
                  <a:cubicBezTo>
                    <a:pt x="65488" y="19930"/>
                    <a:pt x="65867" y="19723"/>
                    <a:pt x="68517" y="19930"/>
                  </a:cubicBezTo>
                  <a:cubicBezTo>
                    <a:pt x="71167" y="20346"/>
                    <a:pt x="71924" y="21591"/>
                    <a:pt x="71924" y="21591"/>
                  </a:cubicBezTo>
                  <a:cubicBezTo>
                    <a:pt x="73438" y="22629"/>
                    <a:pt x="73438" y="22629"/>
                    <a:pt x="73438" y="22629"/>
                  </a:cubicBezTo>
                  <a:cubicBezTo>
                    <a:pt x="75709" y="23460"/>
                    <a:pt x="75709" y="23460"/>
                    <a:pt x="75709" y="23460"/>
                  </a:cubicBezTo>
                  <a:cubicBezTo>
                    <a:pt x="76845" y="24083"/>
                    <a:pt x="76845" y="24083"/>
                    <a:pt x="76845" y="24083"/>
                  </a:cubicBezTo>
                  <a:cubicBezTo>
                    <a:pt x="76466" y="25951"/>
                    <a:pt x="76466" y="25951"/>
                    <a:pt x="76466" y="25951"/>
                  </a:cubicBezTo>
                  <a:cubicBezTo>
                    <a:pt x="76466" y="25951"/>
                    <a:pt x="75331" y="26989"/>
                    <a:pt x="75709" y="27820"/>
                  </a:cubicBezTo>
                  <a:cubicBezTo>
                    <a:pt x="75709" y="28858"/>
                    <a:pt x="74574" y="30311"/>
                    <a:pt x="74574" y="30726"/>
                  </a:cubicBezTo>
                  <a:cubicBezTo>
                    <a:pt x="74574" y="30934"/>
                    <a:pt x="73817" y="32595"/>
                    <a:pt x="73817" y="32595"/>
                  </a:cubicBezTo>
                  <a:cubicBezTo>
                    <a:pt x="74952" y="34048"/>
                    <a:pt x="74952" y="34048"/>
                    <a:pt x="74952" y="34048"/>
                  </a:cubicBezTo>
                  <a:cubicBezTo>
                    <a:pt x="76466" y="34878"/>
                    <a:pt x="76466" y="34878"/>
                    <a:pt x="76466" y="34878"/>
                  </a:cubicBezTo>
                  <a:cubicBezTo>
                    <a:pt x="78738" y="36332"/>
                    <a:pt x="78738" y="36332"/>
                    <a:pt x="78738" y="36332"/>
                  </a:cubicBezTo>
                  <a:cubicBezTo>
                    <a:pt x="81766" y="38200"/>
                    <a:pt x="81766" y="38200"/>
                    <a:pt x="81766" y="38200"/>
                  </a:cubicBezTo>
                  <a:cubicBezTo>
                    <a:pt x="82902" y="39653"/>
                    <a:pt x="82902" y="39653"/>
                    <a:pt x="82902" y="39653"/>
                  </a:cubicBezTo>
                  <a:cubicBezTo>
                    <a:pt x="82902" y="39653"/>
                    <a:pt x="85930" y="40692"/>
                    <a:pt x="85930" y="40899"/>
                  </a:cubicBezTo>
                  <a:cubicBezTo>
                    <a:pt x="85930" y="41107"/>
                    <a:pt x="87066" y="42145"/>
                    <a:pt x="87066" y="42145"/>
                  </a:cubicBezTo>
                  <a:cubicBezTo>
                    <a:pt x="88580" y="43598"/>
                    <a:pt x="88580" y="43598"/>
                    <a:pt x="88580" y="43598"/>
                  </a:cubicBezTo>
                  <a:cubicBezTo>
                    <a:pt x="88201" y="44636"/>
                    <a:pt x="88201" y="44636"/>
                    <a:pt x="88201" y="44636"/>
                  </a:cubicBezTo>
                  <a:cubicBezTo>
                    <a:pt x="87066" y="45674"/>
                    <a:pt x="87066" y="45674"/>
                    <a:pt x="87066" y="45674"/>
                  </a:cubicBezTo>
                  <a:cubicBezTo>
                    <a:pt x="87066" y="46297"/>
                    <a:pt x="87066" y="46297"/>
                    <a:pt x="87066" y="46297"/>
                  </a:cubicBezTo>
                  <a:cubicBezTo>
                    <a:pt x="88201" y="47128"/>
                    <a:pt x="88201" y="47128"/>
                    <a:pt x="88201" y="47128"/>
                  </a:cubicBezTo>
                  <a:cubicBezTo>
                    <a:pt x="87823" y="47958"/>
                    <a:pt x="87823" y="47958"/>
                    <a:pt x="87823" y="47958"/>
                  </a:cubicBezTo>
                  <a:cubicBezTo>
                    <a:pt x="88958" y="49204"/>
                    <a:pt x="88958" y="49204"/>
                    <a:pt x="88958" y="49204"/>
                  </a:cubicBezTo>
                  <a:cubicBezTo>
                    <a:pt x="88201" y="50034"/>
                    <a:pt x="88201" y="50034"/>
                    <a:pt x="88201" y="50034"/>
                  </a:cubicBezTo>
                  <a:cubicBezTo>
                    <a:pt x="90094" y="50449"/>
                    <a:pt x="90094" y="50449"/>
                    <a:pt x="90094" y="50449"/>
                  </a:cubicBezTo>
                  <a:cubicBezTo>
                    <a:pt x="90094" y="50449"/>
                    <a:pt x="90473" y="50657"/>
                    <a:pt x="90094" y="51072"/>
                  </a:cubicBezTo>
                  <a:cubicBezTo>
                    <a:pt x="89716" y="51280"/>
                    <a:pt x="89337" y="52733"/>
                    <a:pt x="89337" y="52733"/>
                  </a:cubicBezTo>
                  <a:cubicBezTo>
                    <a:pt x="91230" y="54394"/>
                    <a:pt x="91230" y="54394"/>
                    <a:pt x="91230" y="54394"/>
                  </a:cubicBezTo>
                  <a:cubicBezTo>
                    <a:pt x="93880" y="54602"/>
                    <a:pt x="93880" y="54602"/>
                    <a:pt x="93880" y="54602"/>
                  </a:cubicBezTo>
                  <a:cubicBezTo>
                    <a:pt x="93880" y="54602"/>
                    <a:pt x="95394" y="54602"/>
                    <a:pt x="95394" y="54809"/>
                  </a:cubicBezTo>
                  <a:cubicBezTo>
                    <a:pt x="95772" y="55017"/>
                    <a:pt x="96151" y="55640"/>
                    <a:pt x="96151" y="55640"/>
                  </a:cubicBezTo>
                  <a:cubicBezTo>
                    <a:pt x="95015" y="56885"/>
                    <a:pt x="95015" y="56885"/>
                    <a:pt x="95015" y="56885"/>
                  </a:cubicBezTo>
                  <a:cubicBezTo>
                    <a:pt x="95015" y="56885"/>
                    <a:pt x="95394" y="57508"/>
                    <a:pt x="96529" y="57923"/>
                  </a:cubicBezTo>
                  <a:cubicBezTo>
                    <a:pt x="97287" y="58131"/>
                    <a:pt x="98044" y="58131"/>
                    <a:pt x="98044" y="58546"/>
                  </a:cubicBezTo>
                  <a:cubicBezTo>
                    <a:pt x="98422" y="58961"/>
                    <a:pt x="98422" y="59584"/>
                    <a:pt x="98801" y="59377"/>
                  </a:cubicBezTo>
                  <a:cubicBezTo>
                    <a:pt x="99558" y="59377"/>
                    <a:pt x="101072" y="59584"/>
                    <a:pt x="101072" y="59584"/>
                  </a:cubicBezTo>
                  <a:cubicBezTo>
                    <a:pt x="102208" y="60622"/>
                    <a:pt x="102208" y="60622"/>
                    <a:pt x="102208" y="60622"/>
                  </a:cubicBezTo>
                  <a:cubicBezTo>
                    <a:pt x="102965" y="61453"/>
                    <a:pt x="102965" y="61453"/>
                    <a:pt x="102965" y="61453"/>
                  </a:cubicBezTo>
                  <a:cubicBezTo>
                    <a:pt x="102965" y="61453"/>
                    <a:pt x="102965" y="62076"/>
                    <a:pt x="102965" y="62283"/>
                  </a:cubicBezTo>
                  <a:cubicBezTo>
                    <a:pt x="102965" y="62698"/>
                    <a:pt x="102586" y="63944"/>
                    <a:pt x="102586" y="63944"/>
                  </a:cubicBezTo>
                  <a:cubicBezTo>
                    <a:pt x="100694" y="65605"/>
                    <a:pt x="100694" y="65605"/>
                    <a:pt x="100694" y="65605"/>
                  </a:cubicBezTo>
                  <a:cubicBezTo>
                    <a:pt x="100694" y="65605"/>
                    <a:pt x="102208" y="66643"/>
                    <a:pt x="103343" y="67058"/>
                  </a:cubicBezTo>
                  <a:cubicBezTo>
                    <a:pt x="104479" y="67474"/>
                    <a:pt x="105993" y="68096"/>
                    <a:pt x="106372" y="68096"/>
                  </a:cubicBezTo>
                  <a:cubicBezTo>
                    <a:pt x="106750" y="68096"/>
                    <a:pt x="108643" y="68304"/>
                    <a:pt x="109400" y="68512"/>
                  </a:cubicBezTo>
                  <a:cubicBezTo>
                    <a:pt x="109779" y="68512"/>
                    <a:pt x="111293" y="68927"/>
                    <a:pt x="111671" y="69134"/>
                  </a:cubicBezTo>
                  <a:cubicBezTo>
                    <a:pt x="112050" y="69342"/>
                    <a:pt x="114700" y="70173"/>
                    <a:pt x="114700" y="70173"/>
                  </a:cubicBezTo>
                  <a:cubicBezTo>
                    <a:pt x="116971" y="70795"/>
                    <a:pt x="116971" y="70795"/>
                    <a:pt x="116971" y="70795"/>
                  </a:cubicBezTo>
                  <a:cubicBezTo>
                    <a:pt x="119242" y="71833"/>
                    <a:pt x="119242" y="71833"/>
                    <a:pt x="119242" y="71833"/>
                  </a:cubicBezTo>
                  <a:cubicBezTo>
                    <a:pt x="120000" y="74325"/>
                    <a:pt x="120000" y="74325"/>
                    <a:pt x="120000" y="74325"/>
                  </a:cubicBezTo>
                  <a:cubicBezTo>
                    <a:pt x="120000" y="74325"/>
                    <a:pt x="119242" y="78062"/>
                    <a:pt x="118864" y="78477"/>
                  </a:cubicBezTo>
                  <a:cubicBezTo>
                    <a:pt x="118864" y="78892"/>
                    <a:pt x="117728" y="80761"/>
                    <a:pt x="117350" y="80968"/>
                  </a:cubicBezTo>
                  <a:cubicBezTo>
                    <a:pt x="116593" y="81176"/>
                    <a:pt x="115835" y="81384"/>
                    <a:pt x="115835" y="81799"/>
                  </a:cubicBezTo>
                  <a:cubicBezTo>
                    <a:pt x="115835" y="82214"/>
                    <a:pt x="114700" y="84498"/>
                    <a:pt x="114700" y="84498"/>
                  </a:cubicBezTo>
                  <a:cubicBezTo>
                    <a:pt x="114700" y="84498"/>
                    <a:pt x="113564" y="85951"/>
                    <a:pt x="113564" y="86366"/>
                  </a:cubicBezTo>
                  <a:cubicBezTo>
                    <a:pt x="113564" y="86782"/>
                    <a:pt x="112429" y="88027"/>
                    <a:pt x="112429" y="88442"/>
                  </a:cubicBezTo>
                  <a:cubicBezTo>
                    <a:pt x="112050" y="88650"/>
                    <a:pt x="111293" y="90311"/>
                    <a:pt x="111293" y="90311"/>
                  </a:cubicBezTo>
                  <a:cubicBezTo>
                    <a:pt x="106372" y="95709"/>
                    <a:pt x="106372" y="95709"/>
                    <a:pt x="106372" y="95709"/>
                  </a:cubicBezTo>
                  <a:cubicBezTo>
                    <a:pt x="105236" y="97785"/>
                    <a:pt x="105236" y="97785"/>
                    <a:pt x="105236" y="97785"/>
                  </a:cubicBezTo>
                  <a:cubicBezTo>
                    <a:pt x="105236" y="97785"/>
                    <a:pt x="104100" y="97993"/>
                    <a:pt x="103722" y="98408"/>
                  </a:cubicBezTo>
                  <a:cubicBezTo>
                    <a:pt x="103343" y="99031"/>
                    <a:pt x="102965" y="99446"/>
                    <a:pt x="102586" y="100069"/>
                  </a:cubicBezTo>
                  <a:cubicBezTo>
                    <a:pt x="102586" y="100484"/>
                    <a:pt x="100694" y="102352"/>
                    <a:pt x="100694" y="102352"/>
                  </a:cubicBezTo>
                  <a:cubicBezTo>
                    <a:pt x="99936" y="103391"/>
                    <a:pt x="99936" y="103391"/>
                    <a:pt x="99936" y="103391"/>
                  </a:cubicBezTo>
                  <a:cubicBezTo>
                    <a:pt x="98422" y="104429"/>
                    <a:pt x="98422" y="104429"/>
                    <a:pt x="98422" y="104429"/>
                  </a:cubicBezTo>
                  <a:cubicBezTo>
                    <a:pt x="98422" y="104429"/>
                    <a:pt x="97287" y="104844"/>
                    <a:pt x="97287" y="104844"/>
                  </a:cubicBezTo>
                  <a:cubicBezTo>
                    <a:pt x="97287" y="104844"/>
                    <a:pt x="96529" y="104844"/>
                    <a:pt x="96529" y="104844"/>
                  </a:cubicBezTo>
                  <a:cubicBezTo>
                    <a:pt x="94637" y="104844"/>
                    <a:pt x="94637" y="104844"/>
                    <a:pt x="94637" y="104844"/>
                  </a:cubicBezTo>
                  <a:cubicBezTo>
                    <a:pt x="93501" y="104429"/>
                    <a:pt x="93501" y="104429"/>
                    <a:pt x="93501" y="104429"/>
                  </a:cubicBezTo>
                  <a:cubicBezTo>
                    <a:pt x="93501" y="104429"/>
                    <a:pt x="92365" y="104844"/>
                    <a:pt x="92365" y="104844"/>
                  </a:cubicBezTo>
                  <a:cubicBezTo>
                    <a:pt x="92365" y="105051"/>
                    <a:pt x="91608" y="105259"/>
                    <a:pt x="91608" y="105467"/>
                  </a:cubicBezTo>
                  <a:cubicBezTo>
                    <a:pt x="91608" y="105467"/>
                    <a:pt x="91230" y="105882"/>
                    <a:pt x="90851" y="105882"/>
                  </a:cubicBezTo>
                  <a:cubicBezTo>
                    <a:pt x="90473" y="106089"/>
                    <a:pt x="90094" y="106297"/>
                    <a:pt x="89716" y="106297"/>
                  </a:cubicBezTo>
                  <a:cubicBezTo>
                    <a:pt x="89716" y="106505"/>
                    <a:pt x="88958" y="106505"/>
                    <a:pt x="88958" y="106505"/>
                  </a:cubicBezTo>
                  <a:cubicBezTo>
                    <a:pt x="88958" y="106505"/>
                    <a:pt x="88958" y="106712"/>
                    <a:pt x="88580" y="106920"/>
                  </a:cubicBezTo>
                  <a:cubicBezTo>
                    <a:pt x="88580" y="106920"/>
                    <a:pt x="87444" y="106920"/>
                    <a:pt x="87066" y="106712"/>
                  </a:cubicBezTo>
                  <a:cubicBezTo>
                    <a:pt x="86687" y="106505"/>
                    <a:pt x="85930" y="106297"/>
                    <a:pt x="86309" y="106297"/>
                  </a:cubicBezTo>
                  <a:cubicBezTo>
                    <a:pt x="86309" y="106505"/>
                    <a:pt x="85930" y="106920"/>
                    <a:pt x="85930" y="106920"/>
                  </a:cubicBezTo>
                  <a:cubicBezTo>
                    <a:pt x="85930" y="107128"/>
                    <a:pt x="85173" y="107750"/>
                    <a:pt x="84794" y="107750"/>
                  </a:cubicBezTo>
                  <a:cubicBezTo>
                    <a:pt x="84416" y="107750"/>
                    <a:pt x="83659" y="107543"/>
                    <a:pt x="83280" y="107335"/>
                  </a:cubicBezTo>
                  <a:cubicBezTo>
                    <a:pt x="82902" y="107335"/>
                    <a:pt x="82523" y="107335"/>
                    <a:pt x="82523" y="107335"/>
                  </a:cubicBezTo>
                  <a:cubicBezTo>
                    <a:pt x="82523" y="107543"/>
                    <a:pt x="82523" y="108166"/>
                    <a:pt x="82523" y="108373"/>
                  </a:cubicBezTo>
                  <a:cubicBezTo>
                    <a:pt x="82523" y="108373"/>
                    <a:pt x="82523" y="108581"/>
                    <a:pt x="82523" y="108788"/>
                  </a:cubicBezTo>
                  <a:cubicBezTo>
                    <a:pt x="82145" y="108788"/>
                    <a:pt x="81388" y="108996"/>
                    <a:pt x="81388" y="108996"/>
                  </a:cubicBezTo>
                  <a:cubicBezTo>
                    <a:pt x="81388" y="108996"/>
                    <a:pt x="81766" y="109411"/>
                    <a:pt x="81388" y="109411"/>
                  </a:cubicBezTo>
                  <a:cubicBezTo>
                    <a:pt x="81009" y="109619"/>
                    <a:pt x="80630" y="109826"/>
                    <a:pt x="80252" y="109826"/>
                  </a:cubicBezTo>
                  <a:cubicBezTo>
                    <a:pt x="80252" y="109619"/>
                    <a:pt x="79495" y="109411"/>
                    <a:pt x="79495" y="109411"/>
                  </a:cubicBezTo>
                  <a:cubicBezTo>
                    <a:pt x="79116" y="109619"/>
                    <a:pt x="78738" y="110034"/>
                    <a:pt x="78738" y="110034"/>
                  </a:cubicBezTo>
                  <a:cubicBezTo>
                    <a:pt x="78738" y="110242"/>
                    <a:pt x="78359" y="110449"/>
                    <a:pt x="78359" y="110449"/>
                  </a:cubicBezTo>
                  <a:cubicBezTo>
                    <a:pt x="78359" y="110449"/>
                    <a:pt x="75709" y="112110"/>
                    <a:pt x="75709" y="112110"/>
                  </a:cubicBezTo>
                  <a:cubicBezTo>
                    <a:pt x="75331" y="112110"/>
                    <a:pt x="74574" y="111487"/>
                    <a:pt x="74574" y="111487"/>
                  </a:cubicBezTo>
                  <a:cubicBezTo>
                    <a:pt x="74574" y="111695"/>
                    <a:pt x="74574" y="112110"/>
                    <a:pt x="74574" y="112110"/>
                  </a:cubicBezTo>
                  <a:cubicBezTo>
                    <a:pt x="74195" y="112318"/>
                    <a:pt x="73438" y="112525"/>
                    <a:pt x="73438" y="112525"/>
                  </a:cubicBezTo>
                  <a:cubicBezTo>
                    <a:pt x="73438" y="112733"/>
                    <a:pt x="73059" y="112525"/>
                    <a:pt x="72681" y="112525"/>
                  </a:cubicBezTo>
                  <a:cubicBezTo>
                    <a:pt x="72681" y="112733"/>
                    <a:pt x="72302" y="112733"/>
                    <a:pt x="72302" y="112941"/>
                  </a:cubicBezTo>
                  <a:cubicBezTo>
                    <a:pt x="72302" y="113148"/>
                    <a:pt x="71924" y="113356"/>
                    <a:pt x="71924" y="113356"/>
                  </a:cubicBezTo>
                  <a:cubicBezTo>
                    <a:pt x="71924" y="113356"/>
                    <a:pt x="71167" y="113564"/>
                    <a:pt x="71167" y="113771"/>
                  </a:cubicBezTo>
                  <a:cubicBezTo>
                    <a:pt x="70788" y="113979"/>
                    <a:pt x="70031" y="114186"/>
                    <a:pt x="70031" y="114186"/>
                  </a:cubicBezTo>
                  <a:cubicBezTo>
                    <a:pt x="70031" y="114186"/>
                    <a:pt x="69652" y="114394"/>
                    <a:pt x="69274" y="114186"/>
                  </a:cubicBezTo>
                  <a:cubicBezTo>
                    <a:pt x="68895" y="114186"/>
                    <a:pt x="68138" y="113564"/>
                    <a:pt x="68138" y="113564"/>
                  </a:cubicBezTo>
                  <a:cubicBezTo>
                    <a:pt x="68138" y="113564"/>
                    <a:pt x="67381" y="113564"/>
                    <a:pt x="67381" y="113771"/>
                  </a:cubicBezTo>
                  <a:cubicBezTo>
                    <a:pt x="67003" y="113979"/>
                    <a:pt x="67003" y="114186"/>
                    <a:pt x="66624" y="114186"/>
                  </a:cubicBezTo>
                  <a:cubicBezTo>
                    <a:pt x="66246" y="114394"/>
                    <a:pt x="65867" y="114394"/>
                    <a:pt x="65488" y="114394"/>
                  </a:cubicBezTo>
                  <a:cubicBezTo>
                    <a:pt x="65110" y="114602"/>
                    <a:pt x="64353" y="114602"/>
                    <a:pt x="64353" y="114809"/>
                  </a:cubicBezTo>
                  <a:cubicBezTo>
                    <a:pt x="63974" y="114809"/>
                    <a:pt x="63596" y="115224"/>
                    <a:pt x="63596" y="115432"/>
                  </a:cubicBezTo>
                  <a:cubicBezTo>
                    <a:pt x="63596" y="115640"/>
                    <a:pt x="64353" y="115640"/>
                    <a:pt x="63596" y="115640"/>
                  </a:cubicBezTo>
                  <a:cubicBezTo>
                    <a:pt x="62839" y="115847"/>
                    <a:pt x="61703" y="115847"/>
                    <a:pt x="61703" y="115847"/>
                  </a:cubicBezTo>
                  <a:cubicBezTo>
                    <a:pt x="61703" y="115847"/>
                    <a:pt x="60946" y="116055"/>
                    <a:pt x="60946" y="116262"/>
                  </a:cubicBezTo>
                  <a:cubicBezTo>
                    <a:pt x="60567" y="116470"/>
                    <a:pt x="60946" y="116470"/>
                    <a:pt x="60189" y="116678"/>
                  </a:cubicBezTo>
                  <a:cubicBezTo>
                    <a:pt x="59810" y="116678"/>
                    <a:pt x="59432" y="116885"/>
                    <a:pt x="59432" y="116885"/>
                  </a:cubicBezTo>
                  <a:cubicBezTo>
                    <a:pt x="58675" y="116470"/>
                    <a:pt x="58675" y="116470"/>
                    <a:pt x="58675" y="116470"/>
                  </a:cubicBezTo>
                  <a:cubicBezTo>
                    <a:pt x="59053" y="116055"/>
                    <a:pt x="59053" y="116055"/>
                    <a:pt x="59053" y="116055"/>
                  </a:cubicBezTo>
                  <a:cubicBezTo>
                    <a:pt x="59053" y="116055"/>
                    <a:pt x="58675" y="115640"/>
                    <a:pt x="58675" y="115847"/>
                  </a:cubicBezTo>
                  <a:cubicBezTo>
                    <a:pt x="58296" y="116262"/>
                    <a:pt x="58675" y="116470"/>
                    <a:pt x="58675" y="116470"/>
                  </a:cubicBezTo>
                  <a:cubicBezTo>
                    <a:pt x="58675" y="116470"/>
                    <a:pt x="58296" y="116470"/>
                    <a:pt x="58296" y="116678"/>
                  </a:cubicBezTo>
                  <a:cubicBezTo>
                    <a:pt x="57917" y="116885"/>
                    <a:pt x="58296" y="116885"/>
                    <a:pt x="57917" y="117093"/>
                  </a:cubicBezTo>
                  <a:cubicBezTo>
                    <a:pt x="57917" y="117301"/>
                    <a:pt x="57539" y="117508"/>
                    <a:pt x="57160" y="117508"/>
                  </a:cubicBezTo>
                  <a:cubicBezTo>
                    <a:pt x="57160" y="117716"/>
                    <a:pt x="56782" y="117716"/>
                    <a:pt x="56403" y="117716"/>
                  </a:cubicBezTo>
                  <a:cubicBezTo>
                    <a:pt x="56403" y="117716"/>
                    <a:pt x="55646" y="117716"/>
                    <a:pt x="55646" y="117716"/>
                  </a:cubicBezTo>
                  <a:cubicBezTo>
                    <a:pt x="55268" y="117716"/>
                    <a:pt x="54889" y="117508"/>
                    <a:pt x="55268" y="117508"/>
                  </a:cubicBezTo>
                  <a:cubicBezTo>
                    <a:pt x="55268" y="117508"/>
                    <a:pt x="56025" y="117301"/>
                    <a:pt x="56025" y="117301"/>
                  </a:cubicBezTo>
                  <a:cubicBezTo>
                    <a:pt x="56025" y="117301"/>
                    <a:pt x="56403" y="117093"/>
                    <a:pt x="56025" y="117093"/>
                  </a:cubicBezTo>
                  <a:cubicBezTo>
                    <a:pt x="55646" y="116885"/>
                    <a:pt x="55268" y="116678"/>
                    <a:pt x="55268" y="116678"/>
                  </a:cubicBezTo>
                  <a:cubicBezTo>
                    <a:pt x="55268" y="116678"/>
                    <a:pt x="55646" y="116885"/>
                    <a:pt x="54511" y="116885"/>
                  </a:cubicBezTo>
                  <a:cubicBezTo>
                    <a:pt x="53753" y="117093"/>
                    <a:pt x="53375" y="117093"/>
                    <a:pt x="53375" y="116885"/>
                  </a:cubicBezTo>
                  <a:cubicBezTo>
                    <a:pt x="53375" y="116885"/>
                    <a:pt x="52618" y="116885"/>
                    <a:pt x="52996" y="116678"/>
                  </a:cubicBezTo>
                  <a:cubicBezTo>
                    <a:pt x="53753" y="116470"/>
                    <a:pt x="53753" y="116262"/>
                    <a:pt x="54132" y="116262"/>
                  </a:cubicBezTo>
                  <a:cubicBezTo>
                    <a:pt x="54511" y="116262"/>
                    <a:pt x="54511" y="115847"/>
                    <a:pt x="54511" y="115640"/>
                  </a:cubicBezTo>
                  <a:cubicBezTo>
                    <a:pt x="54511" y="115640"/>
                    <a:pt x="55268" y="116055"/>
                    <a:pt x="54132" y="115640"/>
                  </a:cubicBezTo>
                  <a:cubicBezTo>
                    <a:pt x="53375" y="115017"/>
                    <a:pt x="53375" y="115017"/>
                    <a:pt x="53375" y="115017"/>
                  </a:cubicBezTo>
                  <a:cubicBezTo>
                    <a:pt x="53375" y="115017"/>
                    <a:pt x="52996" y="115224"/>
                    <a:pt x="52996" y="115432"/>
                  </a:cubicBezTo>
                  <a:cubicBezTo>
                    <a:pt x="53375" y="115640"/>
                    <a:pt x="54132" y="115847"/>
                    <a:pt x="52996" y="116055"/>
                  </a:cubicBezTo>
                  <a:cubicBezTo>
                    <a:pt x="51861" y="116055"/>
                    <a:pt x="51861" y="116055"/>
                    <a:pt x="51861" y="116055"/>
                  </a:cubicBezTo>
                  <a:cubicBezTo>
                    <a:pt x="51482" y="116262"/>
                    <a:pt x="50347" y="116262"/>
                    <a:pt x="50347" y="116262"/>
                  </a:cubicBezTo>
                  <a:cubicBezTo>
                    <a:pt x="50347" y="116262"/>
                    <a:pt x="49589" y="116262"/>
                    <a:pt x="49968" y="116470"/>
                  </a:cubicBezTo>
                  <a:cubicBezTo>
                    <a:pt x="49968" y="116678"/>
                    <a:pt x="50725" y="116885"/>
                    <a:pt x="50725" y="116885"/>
                  </a:cubicBezTo>
                  <a:cubicBezTo>
                    <a:pt x="50725" y="116885"/>
                    <a:pt x="50725" y="117093"/>
                    <a:pt x="49968" y="117093"/>
                  </a:cubicBezTo>
                  <a:cubicBezTo>
                    <a:pt x="49589" y="117301"/>
                    <a:pt x="48832" y="117301"/>
                    <a:pt x="48832" y="117301"/>
                  </a:cubicBezTo>
                  <a:cubicBezTo>
                    <a:pt x="48454" y="117508"/>
                    <a:pt x="48454" y="117508"/>
                    <a:pt x="48454" y="117508"/>
                  </a:cubicBezTo>
                  <a:cubicBezTo>
                    <a:pt x="48454" y="117508"/>
                    <a:pt x="48075" y="117508"/>
                    <a:pt x="48075" y="117301"/>
                  </a:cubicBezTo>
                  <a:cubicBezTo>
                    <a:pt x="48075" y="117301"/>
                    <a:pt x="48454" y="117093"/>
                    <a:pt x="48454" y="116885"/>
                  </a:cubicBezTo>
                  <a:cubicBezTo>
                    <a:pt x="48454" y="116678"/>
                    <a:pt x="48832" y="116885"/>
                    <a:pt x="48454" y="116678"/>
                  </a:cubicBezTo>
                  <a:cubicBezTo>
                    <a:pt x="48075" y="116262"/>
                    <a:pt x="47697" y="116262"/>
                    <a:pt x="47697" y="116055"/>
                  </a:cubicBezTo>
                  <a:cubicBezTo>
                    <a:pt x="48075" y="115847"/>
                    <a:pt x="48832" y="115640"/>
                    <a:pt x="48832" y="115640"/>
                  </a:cubicBezTo>
                  <a:cubicBezTo>
                    <a:pt x="48832" y="115432"/>
                    <a:pt x="48832" y="115224"/>
                    <a:pt x="48832" y="115224"/>
                  </a:cubicBezTo>
                  <a:cubicBezTo>
                    <a:pt x="48832" y="115224"/>
                    <a:pt x="48454" y="115224"/>
                    <a:pt x="48832" y="115017"/>
                  </a:cubicBezTo>
                  <a:cubicBezTo>
                    <a:pt x="49211" y="114602"/>
                    <a:pt x="49589" y="114394"/>
                    <a:pt x="49589" y="114394"/>
                  </a:cubicBezTo>
                  <a:cubicBezTo>
                    <a:pt x="49589" y="114186"/>
                    <a:pt x="49211" y="113979"/>
                    <a:pt x="48832" y="113979"/>
                  </a:cubicBezTo>
                  <a:cubicBezTo>
                    <a:pt x="48832" y="113979"/>
                    <a:pt x="48454" y="114394"/>
                    <a:pt x="48454" y="114602"/>
                  </a:cubicBezTo>
                  <a:cubicBezTo>
                    <a:pt x="48454" y="114602"/>
                    <a:pt x="48832" y="115017"/>
                    <a:pt x="47697" y="114809"/>
                  </a:cubicBezTo>
                  <a:cubicBezTo>
                    <a:pt x="46561" y="114809"/>
                    <a:pt x="45804" y="114809"/>
                    <a:pt x="45425" y="114602"/>
                  </a:cubicBezTo>
                  <a:cubicBezTo>
                    <a:pt x="45425" y="114394"/>
                    <a:pt x="44668" y="114186"/>
                    <a:pt x="45804" y="114186"/>
                  </a:cubicBezTo>
                  <a:cubicBezTo>
                    <a:pt x="46940" y="113979"/>
                    <a:pt x="46940" y="113979"/>
                    <a:pt x="46940" y="113979"/>
                  </a:cubicBezTo>
                  <a:cubicBezTo>
                    <a:pt x="47318" y="113771"/>
                    <a:pt x="47318" y="113564"/>
                    <a:pt x="47318" y="113356"/>
                  </a:cubicBezTo>
                  <a:cubicBezTo>
                    <a:pt x="46940" y="113356"/>
                    <a:pt x="46561" y="112941"/>
                    <a:pt x="46561" y="113148"/>
                  </a:cubicBezTo>
                  <a:cubicBezTo>
                    <a:pt x="46182" y="113564"/>
                    <a:pt x="46182" y="113771"/>
                    <a:pt x="46182" y="113771"/>
                  </a:cubicBezTo>
                  <a:cubicBezTo>
                    <a:pt x="46182" y="113771"/>
                    <a:pt x="44668" y="113771"/>
                    <a:pt x="44668" y="113771"/>
                  </a:cubicBezTo>
                  <a:cubicBezTo>
                    <a:pt x="44668" y="113771"/>
                    <a:pt x="44290" y="113564"/>
                    <a:pt x="44290" y="113356"/>
                  </a:cubicBezTo>
                  <a:cubicBezTo>
                    <a:pt x="44290" y="113356"/>
                    <a:pt x="44668" y="112525"/>
                    <a:pt x="44668" y="112525"/>
                  </a:cubicBezTo>
                  <a:cubicBezTo>
                    <a:pt x="44668" y="112525"/>
                    <a:pt x="45425" y="112318"/>
                    <a:pt x="45047" y="112318"/>
                  </a:cubicBezTo>
                  <a:cubicBezTo>
                    <a:pt x="45047" y="112318"/>
                    <a:pt x="44290" y="112110"/>
                    <a:pt x="44290" y="112318"/>
                  </a:cubicBezTo>
                  <a:cubicBezTo>
                    <a:pt x="43911" y="112318"/>
                    <a:pt x="44290" y="112525"/>
                    <a:pt x="44290" y="112733"/>
                  </a:cubicBezTo>
                  <a:cubicBezTo>
                    <a:pt x="44290" y="112941"/>
                    <a:pt x="44290" y="113148"/>
                    <a:pt x="43911" y="113148"/>
                  </a:cubicBezTo>
                  <a:cubicBezTo>
                    <a:pt x="43533" y="113356"/>
                    <a:pt x="42018" y="113356"/>
                    <a:pt x="42018" y="113356"/>
                  </a:cubicBezTo>
                  <a:cubicBezTo>
                    <a:pt x="42018" y="113148"/>
                    <a:pt x="41640" y="113148"/>
                    <a:pt x="42018" y="112941"/>
                  </a:cubicBezTo>
                  <a:cubicBezTo>
                    <a:pt x="42018" y="112733"/>
                    <a:pt x="42018" y="112525"/>
                    <a:pt x="42018" y="112525"/>
                  </a:cubicBezTo>
                  <a:cubicBezTo>
                    <a:pt x="42018" y="112525"/>
                    <a:pt x="41640" y="112110"/>
                    <a:pt x="41640" y="112318"/>
                  </a:cubicBezTo>
                  <a:cubicBezTo>
                    <a:pt x="41261" y="112318"/>
                    <a:pt x="40883" y="112318"/>
                    <a:pt x="40883" y="112318"/>
                  </a:cubicBezTo>
                  <a:cubicBezTo>
                    <a:pt x="40883" y="111903"/>
                    <a:pt x="40883" y="111903"/>
                    <a:pt x="40883" y="111903"/>
                  </a:cubicBezTo>
                  <a:cubicBezTo>
                    <a:pt x="40126" y="111903"/>
                    <a:pt x="40126" y="111903"/>
                    <a:pt x="40126" y="111903"/>
                  </a:cubicBezTo>
                  <a:cubicBezTo>
                    <a:pt x="39747" y="111903"/>
                    <a:pt x="39747" y="111903"/>
                    <a:pt x="39747" y="111903"/>
                  </a:cubicBezTo>
                  <a:cubicBezTo>
                    <a:pt x="39747" y="111903"/>
                    <a:pt x="39369" y="111695"/>
                    <a:pt x="39369" y="111695"/>
                  </a:cubicBezTo>
                  <a:cubicBezTo>
                    <a:pt x="38990" y="111695"/>
                    <a:pt x="38990" y="111695"/>
                    <a:pt x="38990" y="111903"/>
                  </a:cubicBezTo>
                  <a:cubicBezTo>
                    <a:pt x="38611" y="111903"/>
                    <a:pt x="37476" y="112110"/>
                    <a:pt x="37476" y="112110"/>
                  </a:cubicBezTo>
                  <a:cubicBezTo>
                    <a:pt x="37476" y="112110"/>
                    <a:pt x="37476" y="111695"/>
                    <a:pt x="37097" y="112110"/>
                  </a:cubicBezTo>
                  <a:cubicBezTo>
                    <a:pt x="37097" y="112318"/>
                    <a:pt x="35205" y="112318"/>
                    <a:pt x="35205" y="112318"/>
                  </a:cubicBezTo>
                  <a:cubicBezTo>
                    <a:pt x="35205" y="112318"/>
                    <a:pt x="34826" y="111903"/>
                    <a:pt x="34826" y="111695"/>
                  </a:cubicBezTo>
                  <a:cubicBezTo>
                    <a:pt x="34826" y="111695"/>
                    <a:pt x="35205" y="111072"/>
                    <a:pt x="35205" y="111072"/>
                  </a:cubicBezTo>
                  <a:cubicBezTo>
                    <a:pt x="35583" y="110865"/>
                    <a:pt x="35583" y="110865"/>
                    <a:pt x="35583" y="110865"/>
                  </a:cubicBezTo>
                  <a:cubicBezTo>
                    <a:pt x="35205" y="110657"/>
                    <a:pt x="35205" y="110657"/>
                    <a:pt x="35205" y="110657"/>
                  </a:cubicBezTo>
                  <a:cubicBezTo>
                    <a:pt x="35205" y="110657"/>
                    <a:pt x="34069" y="110657"/>
                    <a:pt x="34447" y="110657"/>
                  </a:cubicBezTo>
                  <a:cubicBezTo>
                    <a:pt x="34447" y="110449"/>
                    <a:pt x="35205" y="110034"/>
                    <a:pt x="35205" y="110034"/>
                  </a:cubicBezTo>
                  <a:cubicBezTo>
                    <a:pt x="35205" y="110034"/>
                    <a:pt x="35583" y="109826"/>
                    <a:pt x="35583" y="109826"/>
                  </a:cubicBezTo>
                  <a:cubicBezTo>
                    <a:pt x="35962" y="109619"/>
                    <a:pt x="36719" y="109619"/>
                    <a:pt x="36340" y="109411"/>
                  </a:cubicBezTo>
                  <a:cubicBezTo>
                    <a:pt x="35962" y="109411"/>
                    <a:pt x="35583" y="109204"/>
                    <a:pt x="35583" y="109204"/>
                  </a:cubicBezTo>
                  <a:cubicBezTo>
                    <a:pt x="35583" y="109204"/>
                    <a:pt x="35205" y="109204"/>
                    <a:pt x="35205" y="108996"/>
                  </a:cubicBezTo>
                  <a:cubicBezTo>
                    <a:pt x="35205" y="108996"/>
                    <a:pt x="35583" y="108581"/>
                    <a:pt x="35583" y="108373"/>
                  </a:cubicBezTo>
                  <a:cubicBezTo>
                    <a:pt x="35583" y="108166"/>
                    <a:pt x="35205" y="107958"/>
                    <a:pt x="35205" y="107958"/>
                  </a:cubicBezTo>
                  <a:cubicBezTo>
                    <a:pt x="34826" y="107958"/>
                    <a:pt x="35205" y="108166"/>
                    <a:pt x="34447" y="108166"/>
                  </a:cubicBezTo>
                  <a:cubicBezTo>
                    <a:pt x="34069" y="108373"/>
                    <a:pt x="32933" y="108788"/>
                    <a:pt x="32933" y="108788"/>
                  </a:cubicBezTo>
                  <a:cubicBezTo>
                    <a:pt x="32933" y="108581"/>
                    <a:pt x="32933" y="108373"/>
                    <a:pt x="32933" y="108166"/>
                  </a:cubicBezTo>
                  <a:cubicBezTo>
                    <a:pt x="33312" y="107958"/>
                    <a:pt x="34447" y="107958"/>
                    <a:pt x="34826" y="107750"/>
                  </a:cubicBezTo>
                  <a:cubicBezTo>
                    <a:pt x="34826" y="107543"/>
                    <a:pt x="34069" y="106920"/>
                    <a:pt x="34069" y="106920"/>
                  </a:cubicBezTo>
                  <a:cubicBezTo>
                    <a:pt x="34069" y="106920"/>
                    <a:pt x="34826" y="107128"/>
                    <a:pt x="34447" y="106712"/>
                  </a:cubicBezTo>
                  <a:cubicBezTo>
                    <a:pt x="33690" y="106505"/>
                    <a:pt x="33690" y="106505"/>
                    <a:pt x="33690" y="106505"/>
                  </a:cubicBezTo>
                  <a:cubicBezTo>
                    <a:pt x="33690" y="106297"/>
                    <a:pt x="33690" y="106089"/>
                    <a:pt x="34069" y="105882"/>
                  </a:cubicBezTo>
                  <a:cubicBezTo>
                    <a:pt x="34447" y="105467"/>
                    <a:pt x="34826" y="105467"/>
                    <a:pt x="34826" y="105259"/>
                  </a:cubicBezTo>
                  <a:cubicBezTo>
                    <a:pt x="34826" y="105259"/>
                    <a:pt x="33690" y="105051"/>
                    <a:pt x="33690" y="104844"/>
                  </a:cubicBezTo>
                  <a:cubicBezTo>
                    <a:pt x="33690" y="104636"/>
                    <a:pt x="32933" y="104636"/>
                    <a:pt x="33690" y="104221"/>
                  </a:cubicBezTo>
                  <a:cubicBezTo>
                    <a:pt x="34069" y="104013"/>
                    <a:pt x="34447" y="104013"/>
                    <a:pt x="34447" y="104013"/>
                  </a:cubicBezTo>
                  <a:cubicBezTo>
                    <a:pt x="34447" y="104013"/>
                    <a:pt x="34447" y="103391"/>
                    <a:pt x="34447" y="103183"/>
                  </a:cubicBezTo>
                  <a:cubicBezTo>
                    <a:pt x="34447" y="102975"/>
                    <a:pt x="34826" y="102975"/>
                    <a:pt x="34826" y="102768"/>
                  </a:cubicBezTo>
                  <a:cubicBezTo>
                    <a:pt x="34447" y="102560"/>
                    <a:pt x="34069" y="102560"/>
                    <a:pt x="33690" y="102145"/>
                  </a:cubicBezTo>
                  <a:cubicBezTo>
                    <a:pt x="33690" y="101937"/>
                    <a:pt x="33690" y="101937"/>
                    <a:pt x="33690" y="101730"/>
                  </a:cubicBezTo>
                  <a:cubicBezTo>
                    <a:pt x="34069" y="101730"/>
                    <a:pt x="34447" y="101522"/>
                    <a:pt x="34069" y="101522"/>
                  </a:cubicBezTo>
                  <a:cubicBezTo>
                    <a:pt x="34069" y="101314"/>
                    <a:pt x="34069" y="101107"/>
                    <a:pt x="34069" y="101107"/>
                  </a:cubicBezTo>
                  <a:cubicBezTo>
                    <a:pt x="34069" y="101107"/>
                    <a:pt x="34069" y="101107"/>
                    <a:pt x="33690" y="100692"/>
                  </a:cubicBezTo>
                  <a:cubicBezTo>
                    <a:pt x="33312" y="100484"/>
                    <a:pt x="33312" y="100069"/>
                    <a:pt x="33312" y="99861"/>
                  </a:cubicBezTo>
                  <a:cubicBezTo>
                    <a:pt x="33312" y="99653"/>
                    <a:pt x="33690" y="98823"/>
                    <a:pt x="33690" y="98823"/>
                  </a:cubicBezTo>
                  <a:cubicBezTo>
                    <a:pt x="33690" y="98823"/>
                    <a:pt x="33690" y="98200"/>
                    <a:pt x="32933" y="97993"/>
                  </a:cubicBezTo>
                  <a:cubicBezTo>
                    <a:pt x="32555" y="97577"/>
                    <a:pt x="31798" y="97370"/>
                    <a:pt x="31798" y="97370"/>
                  </a:cubicBezTo>
                  <a:cubicBezTo>
                    <a:pt x="31798" y="97370"/>
                    <a:pt x="31798" y="96955"/>
                    <a:pt x="31798" y="96747"/>
                  </a:cubicBezTo>
                  <a:cubicBezTo>
                    <a:pt x="31798" y="96747"/>
                    <a:pt x="31041" y="96539"/>
                    <a:pt x="31041" y="96332"/>
                  </a:cubicBezTo>
                  <a:cubicBezTo>
                    <a:pt x="31041" y="96124"/>
                    <a:pt x="30662" y="95709"/>
                    <a:pt x="30662" y="95709"/>
                  </a:cubicBezTo>
                  <a:cubicBezTo>
                    <a:pt x="30662" y="95709"/>
                    <a:pt x="30283" y="95709"/>
                    <a:pt x="30662" y="95294"/>
                  </a:cubicBezTo>
                  <a:cubicBezTo>
                    <a:pt x="30662" y="94671"/>
                    <a:pt x="30662" y="94463"/>
                    <a:pt x="30662" y="94256"/>
                  </a:cubicBezTo>
                  <a:cubicBezTo>
                    <a:pt x="30283" y="94048"/>
                    <a:pt x="29905" y="93633"/>
                    <a:pt x="29905" y="93425"/>
                  </a:cubicBezTo>
                  <a:cubicBezTo>
                    <a:pt x="29905" y="93217"/>
                    <a:pt x="29905" y="92802"/>
                    <a:pt x="29905" y="92802"/>
                  </a:cubicBezTo>
                  <a:cubicBezTo>
                    <a:pt x="29905" y="92802"/>
                    <a:pt x="29905" y="92595"/>
                    <a:pt x="29526" y="92387"/>
                  </a:cubicBezTo>
                  <a:cubicBezTo>
                    <a:pt x="29148" y="92179"/>
                    <a:pt x="28012" y="91141"/>
                    <a:pt x="28012" y="91141"/>
                  </a:cubicBezTo>
                  <a:cubicBezTo>
                    <a:pt x="28012" y="91141"/>
                    <a:pt x="27634" y="91141"/>
                    <a:pt x="27634" y="90726"/>
                  </a:cubicBezTo>
                  <a:cubicBezTo>
                    <a:pt x="27255" y="90311"/>
                    <a:pt x="27255" y="89896"/>
                    <a:pt x="27255" y="89896"/>
                  </a:cubicBezTo>
                  <a:cubicBezTo>
                    <a:pt x="27255" y="89896"/>
                    <a:pt x="27255" y="89273"/>
                    <a:pt x="27255" y="89273"/>
                  </a:cubicBezTo>
                  <a:cubicBezTo>
                    <a:pt x="26119" y="88650"/>
                    <a:pt x="26119" y="88650"/>
                    <a:pt x="26119" y="88650"/>
                  </a:cubicBezTo>
                  <a:cubicBezTo>
                    <a:pt x="26498" y="87820"/>
                    <a:pt x="26498" y="87820"/>
                    <a:pt x="26498" y="87820"/>
                  </a:cubicBezTo>
                  <a:cubicBezTo>
                    <a:pt x="26498" y="86989"/>
                    <a:pt x="26498" y="86989"/>
                    <a:pt x="26498" y="86989"/>
                  </a:cubicBezTo>
                  <a:cubicBezTo>
                    <a:pt x="26498" y="86989"/>
                    <a:pt x="26498" y="85951"/>
                    <a:pt x="26876" y="85951"/>
                  </a:cubicBezTo>
                  <a:cubicBezTo>
                    <a:pt x="27255" y="85951"/>
                    <a:pt x="28012" y="85328"/>
                    <a:pt x="28012" y="85328"/>
                  </a:cubicBezTo>
                  <a:cubicBezTo>
                    <a:pt x="28012" y="85328"/>
                    <a:pt x="28769" y="84705"/>
                    <a:pt x="28391" y="84498"/>
                  </a:cubicBezTo>
                  <a:cubicBezTo>
                    <a:pt x="28391" y="84290"/>
                    <a:pt x="28012" y="83460"/>
                    <a:pt x="28012" y="83460"/>
                  </a:cubicBezTo>
                  <a:cubicBezTo>
                    <a:pt x="28012" y="83460"/>
                    <a:pt x="28769" y="82837"/>
                    <a:pt x="28391" y="82837"/>
                  </a:cubicBezTo>
                  <a:cubicBezTo>
                    <a:pt x="28391" y="82629"/>
                    <a:pt x="27634" y="81799"/>
                    <a:pt x="27634" y="81799"/>
                  </a:cubicBezTo>
                  <a:cubicBezTo>
                    <a:pt x="26498" y="82422"/>
                    <a:pt x="26498" y="82422"/>
                    <a:pt x="26498" y="82422"/>
                  </a:cubicBezTo>
                  <a:cubicBezTo>
                    <a:pt x="25741" y="82214"/>
                    <a:pt x="25741" y="82214"/>
                    <a:pt x="25741" y="82214"/>
                  </a:cubicBezTo>
                  <a:cubicBezTo>
                    <a:pt x="26119" y="81384"/>
                    <a:pt x="26119" y="81384"/>
                    <a:pt x="26119" y="81384"/>
                  </a:cubicBezTo>
                  <a:cubicBezTo>
                    <a:pt x="26119" y="81384"/>
                    <a:pt x="25362" y="80968"/>
                    <a:pt x="25362" y="80761"/>
                  </a:cubicBezTo>
                  <a:cubicBezTo>
                    <a:pt x="25362" y="80553"/>
                    <a:pt x="26119" y="80138"/>
                    <a:pt x="26119" y="80138"/>
                  </a:cubicBezTo>
                  <a:cubicBezTo>
                    <a:pt x="26119" y="80138"/>
                    <a:pt x="26876" y="80968"/>
                    <a:pt x="26876" y="81176"/>
                  </a:cubicBezTo>
                  <a:cubicBezTo>
                    <a:pt x="26876" y="81384"/>
                    <a:pt x="27634" y="81591"/>
                    <a:pt x="27634" y="81591"/>
                  </a:cubicBezTo>
                  <a:cubicBezTo>
                    <a:pt x="28012" y="81384"/>
                    <a:pt x="28012" y="80968"/>
                    <a:pt x="28391" y="80968"/>
                  </a:cubicBezTo>
                  <a:cubicBezTo>
                    <a:pt x="28769" y="80968"/>
                    <a:pt x="29148" y="81176"/>
                    <a:pt x="29148" y="81384"/>
                  </a:cubicBezTo>
                  <a:cubicBezTo>
                    <a:pt x="29148" y="81384"/>
                    <a:pt x="30662" y="81176"/>
                    <a:pt x="30662" y="81176"/>
                  </a:cubicBezTo>
                  <a:cubicBezTo>
                    <a:pt x="30662" y="81176"/>
                    <a:pt x="30283" y="80968"/>
                    <a:pt x="31419" y="80968"/>
                  </a:cubicBezTo>
                  <a:cubicBezTo>
                    <a:pt x="32555" y="81176"/>
                    <a:pt x="32555" y="80968"/>
                    <a:pt x="32555" y="80553"/>
                  </a:cubicBezTo>
                  <a:cubicBezTo>
                    <a:pt x="32555" y="80346"/>
                    <a:pt x="31419" y="79515"/>
                    <a:pt x="32176" y="79515"/>
                  </a:cubicBezTo>
                  <a:cubicBezTo>
                    <a:pt x="33312" y="79515"/>
                    <a:pt x="33690" y="79723"/>
                    <a:pt x="33690" y="79723"/>
                  </a:cubicBezTo>
                  <a:cubicBezTo>
                    <a:pt x="33690" y="79723"/>
                    <a:pt x="33690" y="79930"/>
                    <a:pt x="33690" y="80138"/>
                  </a:cubicBezTo>
                  <a:cubicBezTo>
                    <a:pt x="33690" y="80553"/>
                    <a:pt x="34826" y="80968"/>
                    <a:pt x="34826" y="80553"/>
                  </a:cubicBezTo>
                  <a:cubicBezTo>
                    <a:pt x="35205" y="80138"/>
                    <a:pt x="35205" y="80346"/>
                    <a:pt x="35205" y="79930"/>
                  </a:cubicBezTo>
                  <a:cubicBezTo>
                    <a:pt x="35205" y="79515"/>
                    <a:pt x="34447" y="79515"/>
                    <a:pt x="34069" y="79100"/>
                  </a:cubicBezTo>
                  <a:cubicBezTo>
                    <a:pt x="34069" y="78892"/>
                    <a:pt x="33690" y="79307"/>
                    <a:pt x="33690" y="78685"/>
                  </a:cubicBezTo>
                  <a:cubicBezTo>
                    <a:pt x="34069" y="78062"/>
                    <a:pt x="34069" y="77854"/>
                    <a:pt x="34447" y="77854"/>
                  </a:cubicBezTo>
                  <a:cubicBezTo>
                    <a:pt x="35205" y="77647"/>
                    <a:pt x="34447" y="77854"/>
                    <a:pt x="35205" y="77647"/>
                  </a:cubicBezTo>
                  <a:cubicBezTo>
                    <a:pt x="35962" y="77647"/>
                    <a:pt x="36340" y="77231"/>
                    <a:pt x="35962" y="76608"/>
                  </a:cubicBezTo>
                  <a:cubicBezTo>
                    <a:pt x="35962" y="76193"/>
                    <a:pt x="35583" y="75986"/>
                    <a:pt x="35962" y="75778"/>
                  </a:cubicBezTo>
                  <a:cubicBezTo>
                    <a:pt x="36719" y="75570"/>
                    <a:pt x="36340" y="75363"/>
                    <a:pt x="37097" y="75570"/>
                  </a:cubicBezTo>
                  <a:cubicBezTo>
                    <a:pt x="37854" y="75778"/>
                    <a:pt x="37476" y="75778"/>
                    <a:pt x="38233" y="75778"/>
                  </a:cubicBezTo>
                  <a:cubicBezTo>
                    <a:pt x="38611" y="75570"/>
                    <a:pt x="38611" y="74532"/>
                    <a:pt x="38611" y="74532"/>
                  </a:cubicBezTo>
                  <a:cubicBezTo>
                    <a:pt x="38233" y="74740"/>
                    <a:pt x="37476" y="74325"/>
                    <a:pt x="37476" y="74325"/>
                  </a:cubicBezTo>
                  <a:cubicBezTo>
                    <a:pt x="37097" y="74325"/>
                    <a:pt x="37097" y="73910"/>
                    <a:pt x="37476" y="73702"/>
                  </a:cubicBezTo>
                  <a:cubicBezTo>
                    <a:pt x="37476" y="73702"/>
                    <a:pt x="37476" y="73287"/>
                    <a:pt x="37854" y="73287"/>
                  </a:cubicBezTo>
                  <a:cubicBezTo>
                    <a:pt x="38611" y="73287"/>
                    <a:pt x="38611" y="73494"/>
                    <a:pt x="39369" y="73287"/>
                  </a:cubicBezTo>
                  <a:cubicBezTo>
                    <a:pt x="39747" y="73079"/>
                    <a:pt x="39747" y="73079"/>
                    <a:pt x="40126" y="72871"/>
                  </a:cubicBezTo>
                  <a:cubicBezTo>
                    <a:pt x="40504" y="72664"/>
                    <a:pt x="40883" y="72664"/>
                    <a:pt x="41261" y="72249"/>
                  </a:cubicBezTo>
                  <a:cubicBezTo>
                    <a:pt x="41261" y="72041"/>
                    <a:pt x="41640" y="70795"/>
                    <a:pt x="41640" y="70795"/>
                  </a:cubicBezTo>
                  <a:cubicBezTo>
                    <a:pt x="41261" y="70588"/>
                    <a:pt x="42018" y="70795"/>
                    <a:pt x="42776" y="70588"/>
                  </a:cubicBezTo>
                  <a:cubicBezTo>
                    <a:pt x="43154" y="70380"/>
                    <a:pt x="43533" y="69134"/>
                    <a:pt x="43911" y="68927"/>
                  </a:cubicBezTo>
                  <a:cubicBezTo>
                    <a:pt x="44290" y="68512"/>
                    <a:pt x="45425" y="67681"/>
                    <a:pt x="45425" y="67474"/>
                  </a:cubicBezTo>
                  <a:cubicBezTo>
                    <a:pt x="45425" y="67266"/>
                    <a:pt x="46561" y="65813"/>
                    <a:pt x="46561" y="65813"/>
                  </a:cubicBezTo>
                  <a:cubicBezTo>
                    <a:pt x="48075" y="64359"/>
                    <a:pt x="48075" y="64359"/>
                    <a:pt x="48075" y="64359"/>
                  </a:cubicBezTo>
                  <a:cubicBezTo>
                    <a:pt x="48075" y="64359"/>
                    <a:pt x="48075" y="63944"/>
                    <a:pt x="47697" y="63529"/>
                  </a:cubicBezTo>
                  <a:cubicBezTo>
                    <a:pt x="47697" y="63321"/>
                    <a:pt x="47318" y="62491"/>
                    <a:pt x="47697" y="62283"/>
                  </a:cubicBezTo>
                  <a:cubicBezTo>
                    <a:pt x="48075" y="62283"/>
                    <a:pt x="48454" y="61660"/>
                    <a:pt x="48454" y="61660"/>
                  </a:cubicBezTo>
                  <a:cubicBezTo>
                    <a:pt x="48454" y="60830"/>
                    <a:pt x="48454" y="60830"/>
                    <a:pt x="48454" y="60830"/>
                  </a:cubicBezTo>
                  <a:cubicBezTo>
                    <a:pt x="48454" y="60830"/>
                    <a:pt x="50347" y="60207"/>
                    <a:pt x="50347" y="60207"/>
                  </a:cubicBezTo>
                  <a:cubicBezTo>
                    <a:pt x="52618" y="60000"/>
                    <a:pt x="51104" y="59377"/>
                    <a:pt x="53753" y="60000"/>
                  </a:cubicBezTo>
                  <a:cubicBezTo>
                    <a:pt x="53753" y="60000"/>
                    <a:pt x="55268" y="59792"/>
                    <a:pt x="54889" y="59584"/>
                  </a:cubicBezTo>
                  <a:cubicBezTo>
                    <a:pt x="54889" y="59584"/>
                    <a:pt x="53375" y="58754"/>
                    <a:pt x="53375" y="58754"/>
                  </a:cubicBezTo>
                  <a:cubicBezTo>
                    <a:pt x="54132" y="58131"/>
                    <a:pt x="54132" y="58131"/>
                    <a:pt x="54132" y="58131"/>
                  </a:cubicBezTo>
                  <a:cubicBezTo>
                    <a:pt x="54132" y="58131"/>
                    <a:pt x="55268" y="57716"/>
                    <a:pt x="54132" y="57508"/>
                  </a:cubicBezTo>
                  <a:cubicBezTo>
                    <a:pt x="53375" y="57301"/>
                    <a:pt x="52618" y="57093"/>
                    <a:pt x="52618" y="56885"/>
                  </a:cubicBezTo>
                  <a:cubicBezTo>
                    <a:pt x="52618" y="56885"/>
                    <a:pt x="52239" y="56055"/>
                    <a:pt x="52239" y="55847"/>
                  </a:cubicBezTo>
                  <a:cubicBezTo>
                    <a:pt x="52239" y="55640"/>
                    <a:pt x="51861" y="55017"/>
                    <a:pt x="51861" y="55017"/>
                  </a:cubicBezTo>
                  <a:cubicBezTo>
                    <a:pt x="51861" y="55017"/>
                    <a:pt x="51861" y="54186"/>
                    <a:pt x="51861" y="53979"/>
                  </a:cubicBezTo>
                  <a:cubicBezTo>
                    <a:pt x="51861" y="53771"/>
                    <a:pt x="51482" y="53148"/>
                    <a:pt x="51104" y="52941"/>
                  </a:cubicBezTo>
                  <a:cubicBezTo>
                    <a:pt x="50725" y="52733"/>
                    <a:pt x="49211" y="52110"/>
                    <a:pt x="49211" y="52110"/>
                  </a:cubicBezTo>
                  <a:cubicBezTo>
                    <a:pt x="46561" y="51487"/>
                    <a:pt x="46561" y="51487"/>
                    <a:pt x="46561" y="51487"/>
                  </a:cubicBezTo>
                  <a:cubicBezTo>
                    <a:pt x="45804" y="51903"/>
                    <a:pt x="45804" y="51903"/>
                    <a:pt x="45804" y="51903"/>
                  </a:cubicBezTo>
                  <a:cubicBezTo>
                    <a:pt x="43911" y="50865"/>
                    <a:pt x="43911" y="50865"/>
                    <a:pt x="43911" y="50865"/>
                  </a:cubicBezTo>
                  <a:cubicBezTo>
                    <a:pt x="42397" y="50657"/>
                    <a:pt x="42397" y="50657"/>
                    <a:pt x="42397" y="50657"/>
                  </a:cubicBezTo>
                  <a:cubicBezTo>
                    <a:pt x="40883" y="50657"/>
                    <a:pt x="40883" y="50657"/>
                    <a:pt x="40883" y="50657"/>
                  </a:cubicBezTo>
                  <a:cubicBezTo>
                    <a:pt x="38233" y="47543"/>
                    <a:pt x="38233" y="47543"/>
                    <a:pt x="38233" y="47543"/>
                  </a:cubicBezTo>
                  <a:cubicBezTo>
                    <a:pt x="35962" y="46920"/>
                    <a:pt x="35962" y="46920"/>
                    <a:pt x="35962" y="46920"/>
                  </a:cubicBezTo>
                  <a:cubicBezTo>
                    <a:pt x="34447" y="46089"/>
                    <a:pt x="34447" y="46089"/>
                    <a:pt x="34447" y="46089"/>
                  </a:cubicBezTo>
                  <a:cubicBezTo>
                    <a:pt x="34447" y="45051"/>
                    <a:pt x="34447" y="45051"/>
                    <a:pt x="34447" y="45051"/>
                  </a:cubicBezTo>
                  <a:cubicBezTo>
                    <a:pt x="33312" y="44221"/>
                    <a:pt x="33312" y="44221"/>
                    <a:pt x="33312" y="44221"/>
                  </a:cubicBezTo>
                  <a:cubicBezTo>
                    <a:pt x="33312" y="44221"/>
                    <a:pt x="33690" y="43598"/>
                    <a:pt x="33690" y="43391"/>
                  </a:cubicBezTo>
                  <a:cubicBezTo>
                    <a:pt x="34069" y="43183"/>
                    <a:pt x="34826" y="42145"/>
                    <a:pt x="34826" y="42145"/>
                  </a:cubicBezTo>
                  <a:cubicBezTo>
                    <a:pt x="34826" y="42145"/>
                    <a:pt x="34447" y="41314"/>
                    <a:pt x="34447" y="41107"/>
                  </a:cubicBezTo>
                  <a:cubicBezTo>
                    <a:pt x="34447" y="40899"/>
                    <a:pt x="34826" y="39861"/>
                    <a:pt x="34826" y="39861"/>
                  </a:cubicBezTo>
                  <a:cubicBezTo>
                    <a:pt x="34447" y="38823"/>
                    <a:pt x="34447" y="38823"/>
                    <a:pt x="34447" y="38823"/>
                  </a:cubicBezTo>
                  <a:cubicBezTo>
                    <a:pt x="29905" y="35916"/>
                    <a:pt x="29905" y="35916"/>
                    <a:pt x="29905" y="35916"/>
                  </a:cubicBezTo>
                  <a:cubicBezTo>
                    <a:pt x="30283" y="34671"/>
                    <a:pt x="30283" y="34671"/>
                    <a:pt x="30283" y="34671"/>
                  </a:cubicBezTo>
                  <a:cubicBezTo>
                    <a:pt x="29905" y="34048"/>
                    <a:pt x="29905" y="34048"/>
                    <a:pt x="29905" y="34048"/>
                  </a:cubicBezTo>
                  <a:cubicBezTo>
                    <a:pt x="29526" y="33425"/>
                    <a:pt x="29526" y="33425"/>
                    <a:pt x="29905" y="33010"/>
                  </a:cubicBezTo>
                  <a:cubicBezTo>
                    <a:pt x="29905" y="32802"/>
                    <a:pt x="29905" y="32802"/>
                    <a:pt x="29905" y="32802"/>
                  </a:cubicBezTo>
                  <a:cubicBezTo>
                    <a:pt x="28391" y="33010"/>
                    <a:pt x="28391" y="33010"/>
                    <a:pt x="28391" y="33010"/>
                  </a:cubicBezTo>
                  <a:cubicBezTo>
                    <a:pt x="27255" y="32179"/>
                    <a:pt x="27255" y="32179"/>
                    <a:pt x="27255" y="32179"/>
                  </a:cubicBezTo>
                  <a:cubicBezTo>
                    <a:pt x="27634" y="31141"/>
                    <a:pt x="27634" y="31141"/>
                    <a:pt x="27634" y="31141"/>
                  </a:cubicBezTo>
                  <a:cubicBezTo>
                    <a:pt x="26876" y="28650"/>
                    <a:pt x="26876" y="28650"/>
                    <a:pt x="26876" y="28650"/>
                  </a:cubicBezTo>
                  <a:cubicBezTo>
                    <a:pt x="27634" y="27404"/>
                    <a:pt x="27634" y="27404"/>
                    <a:pt x="27634" y="27404"/>
                  </a:cubicBezTo>
                  <a:cubicBezTo>
                    <a:pt x="25362" y="26782"/>
                    <a:pt x="25362" y="26782"/>
                    <a:pt x="25362" y="26782"/>
                  </a:cubicBezTo>
                  <a:cubicBezTo>
                    <a:pt x="23848" y="25536"/>
                    <a:pt x="23848" y="25536"/>
                    <a:pt x="23848" y="25536"/>
                  </a:cubicBezTo>
                  <a:cubicBezTo>
                    <a:pt x="23848" y="25536"/>
                    <a:pt x="23470" y="25951"/>
                    <a:pt x="23091" y="25743"/>
                  </a:cubicBezTo>
                  <a:cubicBezTo>
                    <a:pt x="22712" y="25536"/>
                    <a:pt x="20820" y="23875"/>
                    <a:pt x="20820" y="23875"/>
                  </a:cubicBezTo>
                  <a:cubicBezTo>
                    <a:pt x="17413" y="23252"/>
                    <a:pt x="17413" y="23252"/>
                    <a:pt x="17413" y="23252"/>
                  </a:cubicBezTo>
                  <a:cubicBezTo>
                    <a:pt x="15899" y="22837"/>
                    <a:pt x="15899" y="22837"/>
                    <a:pt x="15899" y="22837"/>
                  </a:cubicBezTo>
                  <a:cubicBezTo>
                    <a:pt x="14006" y="22629"/>
                    <a:pt x="14006" y="22629"/>
                    <a:pt x="14006" y="22629"/>
                  </a:cubicBezTo>
                  <a:cubicBezTo>
                    <a:pt x="14006" y="22629"/>
                    <a:pt x="13627" y="23044"/>
                    <a:pt x="13249" y="22629"/>
                  </a:cubicBezTo>
                  <a:cubicBezTo>
                    <a:pt x="12870" y="22214"/>
                    <a:pt x="12113" y="21799"/>
                    <a:pt x="12113" y="21799"/>
                  </a:cubicBezTo>
                  <a:cubicBezTo>
                    <a:pt x="10599" y="22006"/>
                    <a:pt x="10599" y="22006"/>
                    <a:pt x="10599" y="22006"/>
                  </a:cubicBezTo>
                  <a:cubicBezTo>
                    <a:pt x="9463" y="21176"/>
                    <a:pt x="9463" y="21176"/>
                    <a:pt x="9463" y="21176"/>
                  </a:cubicBezTo>
                  <a:cubicBezTo>
                    <a:pt x="9463" y="21176"/>
                    <a:pt x="9085" y="21176"/>
                    <a:pt x="8706" y="21176"/>
                  </a:cubicBezTo>
                  <a:cubicBezTo>
                    <a:pt x="8328" y="20968"/>
                    <a:pt x="7570" y="20761"/>
                    <a:pt x="7570" y="20761"/>
                  </a:cubicBezTo>
                  <a:close/>
                  <a:moveTo>
                    <a:pt x="53753" y="117923"/>
                  </a:moveTo>
                  <a:cubicBezTo>
                    <a:pt x="53753" y="117923"/>
                    <a:pt x="53753" y="117923"/>
                    <a:pt x="53753" y="117923"/>
                  </a:cubicBezTo>
                  <a:cubicBezTo>
                    <a:pt x="53753" y="117923"/>
                    <a:pt x="53753" y="118131"/>
                    <a:pt x="53753" y="118339"/>
                  </a:cubicBezTo>
                  <a:cubicBezTo>
                    <a:pt x="53753" y="118339"/>
                    <a:pt x="54132" y="118546"/>
                    <a:pt x="54511" y="118546"/>
                  </a:cubicBezTo>
                  <a:cubicBezTo>
                    <a:pt x="54511" y="118546"/>
                    <a:pt x="55268" y="118339"/>
                    <a:pt x="55646" y="118131"/>
                  </a:cubicBezTo>
                  <a:cubicBezTo>
                    <a:pt x="56403" y="117923"/>
                    <a:pt x="55646" y="118131"/>
                    <a:pt x="55646" y="118131"/>
                  </a:cubicBezTo>
                  <a:cubicBezTo>
                    <a:pt x="54889" y="117716"/>
                    <a:pt x="54889" y="117716"/>
                    <a:pt x="54889" y="117716"/>
                  </a:cubicBezTo>
                  <a:cubicBezTo>
                    <a:pt x="54889" y="117716"/>
                    <a:pt x="54132" y="117923"/>
                    <a:pt x="53753" y="117923"/>
                  </a:cubicBezTo>
                  <a:close/>
                  <a:moveTo>
                    <a:pt x="48832" y="117923"/>
                  </a:moveTo>
                  <a:cubicBezTo>
                    <a:pt x="48832" y="117923"/>
                    <a:pt x="48832" y="117923"/>
                    <a:pt x="48832" y="117923"/>
                  </a:cubicBezTo>
                  <a:cubicBezTo>
                    <a:pt x="48832" y="117923"/>
                    <a:pt x="48832" y="118339"/>
                    <a:pt x="48832" y="118339"/>
                  </a:cubicBezTo>
                  <a:cubicBezTo>
                    <a:pt x="48832" y="118546"/>
                    <a:pt x="49211" y="118546"/>
                    <a:pt x="49589" y="118339"/>
                  </a:cubicBezTo>
                  <a:cubicBezTo>
                    <a:pt x="49589" y="118339"/>
                    <a:pt x="49968" y="118339"/>
                    <a:pt x="50347" y="118131"/>
                  </a:cubicBezTo>
                  <a:cubicBezTo>
                    <a:pt x="50725" y="117923"/>
                    <a:pt x="50347" y="117716"/>
                    <a:pt x="49968" y="117716"/>
                  </a:cubicBezTo>
                  <a:cubicBezTo>
                    <a:pt x="49968" y="117508"/>
                    <a:pt x="49589" y="117716"/>
                    <a:pt x="49589" y="117716"/>
                  </a:cubicBezTo>
                  <a:cubicBezTo>
                    <a:pt x="49211" y="117716"/>
                    <a:pt x="48832" y="117923"/>
                    <a:pt x="48832" y="117923"/>
                  </a:cubicBezTo>
                  <a:close/>
                  <a:moveTo>
                    <a:pt x="39747" y="115432"/>
                  </a:moveTo>
                  <a:cubicBezTo>
                    <a:pt x="39747" y="115432"/>
                    <a:pt x="39747" y="115432"/>
                    <a:pt x="39747" y="115432"/>
                  </a:cubicBezTo>
                  <a:cubicBezTo>
                    <a:pt x="39369" y="115640"/>
                    <a:pt x="39369" y="115640"/>
                    <a:pt x="39369" y="115640"/>
                  </a:cubicBezTo>
                  <a:cubicBezTo>
                    <a:pt x="39369" y="115640"/>
                    <a:pt x="38990" y="115847"/>
                    <a:pt x="39369" y="116055"/>
                  </a:cubicBezTo>
                  <a:cubicBezTo>
                    <a:pt x="39369" y="116470"/>
                    <a:pt x="39747" y="116470"/>
                    <a:pt x="39747" y="116470"/>
                  </a:cubicBezTo>
                  <a:cubicBezTo>
                    <a:pt x="39747" y="116470"/>
                    <a:pt x="40126" y="116262"/>
                    <a:pt x="40883" y="116262"/>
                  </a:cubicBezTo>
                  <a:cubicBezTo>
                    <a:pt x="41261" y="116262"/>
                    <a:pt x="42018" y="115847"/>
                    <a:pt x="42018" y="115640"/>
                  </a:cubicBezTo>
                  <a:cubicBezTo>
                    <a:pt x="42397" y="115640"/>
                    <a:pt x="42397" y="115224"/>
                    <a:pt x="42776" y="115224"/>
                  </a:cubicBezTo>
                  <a:cubicBezTo>
                    <a:pt x="43154" y="115224"/>
                    <a:pt x="44290" y="115432"/>
                    <a:pt x="44668" y="115432"/>
                  </a:cubicBezTo>
                  <a:cubicBezTo>
                    <a:pt x="45047" y="115432"/>
                    <a:pt x="44290" y="114809"/>
                    <a:pt x="44290" y="114809"/>
                  </a:cubicBezTo>
                  <a:cubicBezTo>
                    <a:pt x="44290" y="114602"/>
                    <a:pt x="43154" y="114809"/>
                    <a:pt x="43154" y="114809"/>
                  </a:cubicBezTo>
                  <a:cubicBezTo>
                    <a:pt x="43154" y="114809"/>
                    <a:pt x="42397" y="114809"/>
                    <a:pt x="42018" y="114602"/>
                  </a:cubicBezTo>
                  <a:cubicBezTo>
                    <a:pt x="41640" y="114602"/>
                    <a:pt x="41640" y="114602"/>
                    <a:pt x="41640" y="114602"/>
                  </a:cubicBezTo>
                  <a:cubicBezTo>
                    <a:pt x="41261" y="114809"/>
                    <a:pt x="41261" y="115017"/>
                    <a:pt x="40883" y="115224"/>
                  </a:cubicBezTo>
                  <a:cubicBezTo>
                    <a:pt x="40504" y="115432"/>
                    <a:pt x="40504" y="115224"/>
                    <a:pt x="40504" y="115017"/>
                  </a:cubicBezTo>
                  <a:cubicBezTo>
                    <a:pt x="40504" y="115017"/>
                    <a:pt x="39747" y="114809"/>
                    <a:pt x="39369" y="115017"/>
                  </a:cubicBezTo>
                  <a:cubicBezTo>
                    <a:pt x="39369" y="115017"/>
                    <a:pt x="39747" y="115224"/>
                    <a:pt x="39747" y="115432"/>
                  </a:cubicBezTo>
                  <a:close/>
                  <a:moveTo>
                    <a:pt x="36719" y="115432"/>
                  </a:moveTo>
                  <a:cubicBezTo>
                    <a:pt x="36719" y="115432"/>
                    <a:pt x="36719" y="115432"/>
                    <a:pt x="36719" y="115432"/>
                  </a:cubicBezTo>
                  <a:cubicBezTo>
                    <a:pt x="36719" y="115432"/>
                    <a:pt x="37476" y="115640"/>
                    <a:pt x="38233" y="115640"/>
                  </a:cubicBezTo>
                  <a:cubicBezTo>
                    <a:pt x="38611" y="115640"/>
                    <a:pt x="38233" y="115432"/>
                    <a:pt x="38611" y="115224"/>
                  </a:cubicBezTo>
                  <a:cubicBezTo>
                    <a:pt x="38611" y="115017"/>
                    <a:pt x="38233" y="115224"/>
                    <a:pt x="37854" y="115017"/>
                  </a:cubicBezTo>
                  <a:cubicBezTo>
                    <a:pt x="37476" y="115017"/>
                    <a:pt x="37476" y="115017"/>
                    <a:pt x="37097" y="115017"/>
                  </a:cubicBezTo>
                  <a:cubicBezTo>
                    <a:pt x="36340" y="115017"/>
                    <a:pt x="36719" y="115432"/>
                    <a:pt x="36719" y="115432"/>
                  </a:cubicBezTo>
                  <a:close/>
                  <a:moveTo>
                    <a:pt x="33312" y="113148"/>
                  </a:moveTo>
                  <a:cubicBezTo>
                    <a:pt x="33312" y="113148"/>
                    <a:pt x="33312" y="113148"/>
                    <a:pt x="33312" y="113148"/>
                  </a:cubicBezTo>
                  <a:cubicBezTo>
                    <a:pt x="32933" y="114186"/>
                    <a:pt x="34826" y="113564"/>
                    <a:pt x="34826" y="112941"/>
                  </a:cubicBezTo>
                  <a:cubicBezTo>
                    <a:pt x="34447" y="112525"/>
                    <a:pt x="34826" y="112525"/>
                    <a:pt x="34069" y="112110"/>
                  </a:cubicBezTo>
                  <a:cubicBezTo>
                    <a:pt x="33690" y="111487"/>
                    <a:pt x="33690" y="112110"/>
                    <a:pt x="33312" y="112318"/>
                  </a:cubicBezTo>
                  <a:cubicBezTo>
                    <a:pt x="32933" y="112733"/>
                    <a:pt x="33690" y="112733"/>
                    <a:pt x="33690" y="112941"/>
                  </a:cubicBezTo>
                  <a:cubicBezTo>
                    <a:pt x="33690" y="113148"/>
                    <a:pt x="33312" y="112941"/>
                    <a:pt x="33312" y="113148"/>
                  </a:cubicBezTo>
                  <a:close/>
                  <a:moveTo>
                    <a:pt x="30283" y="115640"/>
                  </a:moveTo>
                  <a:cubicBezTo>
                    <a:pt x="30283" y="115640"/>
                    <a:pt x="30283" y="115640"/>
                    <a:pt x="30283" y="115640"/>
                  </a:cubicBezTo>
                  <a:cubicBezTo>
                    <a:pt x="30283" y="115640"/>
                    <a:pt x="29905" y="115847"/>
                    <a:pt x="30283" y="116262"/>
                  </a:cubicBezTo>
                  <a:cubicBezTo>
                    <a:pt x="30283" y="116470"/>
                    <a:pt x="30283" y="116262"/>
                    <a:pt x="31419" y="115847"/>
                  </a:cubicBezTo>
                  <a:cubicBezTo>
                    <a:pt x="32176" y="115432"/>
                    <a:pt x="31041" y="115640"/>
                    <a:pt x="31041" y="115640"/>
                  </a:cubicBezTo>
                  <a:cubicBezTo>
                    <a:pt x="31041" y="115432"/>
                    <a:pt x="30662" y="115640"/>
                    <a:pt x="30283" y="115640"/>
                  </a:cubicBezTo>
                  <a:close/>
                  <a:moveTo>
                    <a:pt x="30283" y="116885"/>
                  </a:moveTo>
                  <a:cubicBezTo>
                    <a:pt x="30283" y="116885"/>
                    <a:pt x="30283" y="116885"/>
                    <a:pt x="30283" y="116885"/>
                  </a:cubicBezTo>
                  <a:cubicBezTo>
                    <a:pt x="30283" y="116885"/>
                    <a:pt x="30283" y="117301"/>
                    <a:pt x="30662" y="117301"/>
                  </a:cubicBezTo>
                  <a:cubicBezTo>
                    <a:pt x="31041" y="117301"/>
                    <a:pt x="31041" y="117093"/>
                    <a:pt x="31419" y="116885"/>
                  </a:cubicBezTo>
                  <a:cubicBezTo>
                    <a:pt x="31419" y="116678"/>
                    <a:pt x="31041" y="116678"/>
                    <a:pt x="31041" y="116470"/>
                  </a:cubicBezTo>
                  <a:cubicBezTo>
                    <a:pt x="30662" y="116470"/>
                    <a:pt x="30283" y="116678"/>
                    <a:pt x="30283" y="116885"/>
                  </a:cubicBezTo>
                  <a:close/>
                  <a:moveTo>
                    <a:pt x="29148" y="117923"/>
                  </a:moveTo>
                  <a:cubicBezTo>
                    <a:pt x="29148" y="117923"/>
                    <a:pt x="29148" y="117923"/>
                    <a:pt x="29148" y="117923"/>
                  </a:cubicBezTo>
                  <a:cubicBezTo>
                    <a:pt x="28391" y="117923"/>
                    <a:pt x="28391" y="117923"/>
                    <a:pt x="28391" y="117923"/>
                  </a:cubicBezTo>
                  <a:cubicBezTo>
                    <a:pt x="28391" y="117923"/>
                    <a:pt x="28391" y="117923"/>
                    <a:pt x="27255" y="118339"/>
                  </a:cubicBezTo>
                  <a:cubicBezTo>
                    <a:pt x="26119" y="118546"/>
                    <a:pt x="26876" y="118754"/>
                    <a:pt x="26876" y="118961"/>
                  </a:cubicBezTo>
                  <a:cubicBezTo>
                    <a:pt x="26876" y="119377"/>
                    <a:pt x="28012" y="118961"/>
                    <a:pt x="28769" y="118754"/>
                  </a:cubicBezTo>
                  <a:cubicBezTo>
                    <a:pt x="29148" y="118754"/>
                    <a:pt x="28769" y="118546"/>
                    <a:pt x="29148" y="118546"/>
                  </a:cubicBezTo>
                  <a:cubicBezTo>
                    <a:pt x="29148" y="118546"/>
                    <a:pt x="29148" y="118546"/>
                    <a:pt x="29905" y="118339"/>
                  </a:cubicBezTo>
                  <a:cubicBezTo>
                    <a:pt x="30662" y="118131"/>
                    <a:pt x="30283" y="118131"/>
                    <a:pt x="30283" y="117923"/>
                  </a:cubicBezTo>
                  <a:cubicBezTo>
                    <a:pt x="30283" y="117923"/>
                    <a:pt x="29526" y="117716"/>
                    <a:pt x="29148" y="117923"/>
                  </a:cubicBezTo>
                  <a:close/>
                  <a:moveTo>
                    <a:pt x="19305" y="118961"/>
                  </a:moveTo>
                  <a:cubicBezTo>
                    <a:pt x="19305" y="118961"/>
                    <a:pt x="19305" y="118961"/>
                    <a:pt x="19305" y="118961"/>
                  </a:cubicBezTo>
                  <a:cubicBezTo>
                    <a:pt x="19684" y="118961"/>
                    <a:pt x="20063" y="118754"/>
                    <a:pt x="20441" y="118961"/>
                  </a:cubicBezTo>
                  <a:cubicBezTo>
                    <a:pt x="20820" y="119169"/>
                    <a:pt x="20441" y="119584"/>
                    <a:pt x="20441" y="119584"/>
                  </a:cubicBezTo>
                  <a:cubicBezTo>
                    <a:pt x="20063" y="119792"/>
                    <a:pt x="19684" y="120000"/>
                    <a:pt x="19305" y="120000"/>
                  </a:cubicBezTo>
                  <a:cubicBezTo>
                    <a:pt x="18927" y="120000"/>
                    <a:pt x="18548" y="120000"/>
                    <a:pt x="18170" y="119792"/>
                  </a:cubicBezTo>
                  <a:cubicBezTo>
                    <a:pt x="18170" y="119584"/>
                    <a:pt x="18170" y="118961"/>
                    <a:pt x="18170" y="118961"/>
                  </a:cubicBezTo>
                  <a:cubicBezTo>
                    <a:pt x="18548" y="118961"/>
                    <a:pt x="19305" y="118961"/>
                    <a:pt x="19305" y="118961"/>
                  </a:cubicBezTo>
                  <a:close/>
                  <a:moveTo>
                    <a:pt x="22334" y="115847"/>
                  </a:moveTo>
                  <a:cubicBezTo>
                    <a:pt x="22334" y="115847"/>
                    <a:pt x="22334" y="115847"/>
                    <a:pt x="22334" y="115847"/>
                  </a:cubicBezTo>
                  <a:cubicBezTo>
                    <a:pt x="22334" y="115847"/>
                    <a:pt x="22334" y="115847"/>
                    <a:pt x="22334" y="115847"/>
                  </a:cubicBezTo>
                  <a:cubicBezTo>
                    <a:pt x="22334" y="115847"/>
                    <a:pt x="22334" y="116262"/>
                    <a:pt x="21955" y="116262"/>
                  </a:cubicBezTo>
                  <a:cubicBezTo>
                    <a:pt x="21198" y="116470"/>
                    <a:pt x="21577" y="115847"/>
                    <a:pt x="21577" y="115640"/>
                  </a:cubicBezTo>
                  <a:cubicBezTo>
                    <a:pt x="21577" y="115432"/>
                    <a:pt x="20063" y="115847"/>
                    <a:pt x="20063" y="115847"/>
                  </a:cubicBezTo>
                  <a:cubicBezTo>
                    <a:pt x="20063" y="115847"/>
                    <a:pt x="20063" y="116470"/>
                    <a:pt x="19684" y="116678"/>
                  </a:cubicBezTo>
                  <a:cubicBezTo>
                    <a:pt x="19305" y="116678"/>
                    <a:pt x="19305" y="116678"/>
                    <a:pt x="18927" y="116885"/>
                  </a:cubicBezTo>
                  <a:cubicBezTo>
                    <a:pt x="18548" y="117093"/>
                    <a:pt x="18548" y="117508"/>
                    <a:pt x="18548" y="117508"/>
                  </a:cubicBezTo>
                  <a:cubicBezTo>
                    <a:pt x="18927" y="117716"/>
                    <a:pt x="19684" y="117716"/>
                    <a:pt x="19684" y="117716"/>
                  </a:cubicBezTo>
                  <a:cubicBezTo>
                    <a:pt x="20063" y="117716"/>
                    <a:pt x="20063" y="117716"/>
                    <a:pt x="21198" y="118131"/>
                  </a:cubicBezTo>
                  <a:cubicBezTo>
                    <a:pt x="22712" y="118339"/>
                    <a:pt x="21577" y="118131"/>
                    <a:pt x="22712" y="118131"/>
                  </a:cubicBezTo>
                  <a:cubicBezTo>
                    <a:pt x="23470" y="118131"/>
                    <a:pt x="23091" y="118339"/>
                    <a:pt x="23470" y="118339"/>
                  </a:cubicBezTo>
                  <a:cubicBezTo>
                    <a:pt x="23848" y="118339"/>
                    <a:pt x="24227" y="118754"/>
                    <a:pt x="24605" y="118961"/>
                  </a:cubicBezTo>
                  <a:cubicBezTo>
                    <a:pt x="25362" y="119169"/>
                    <a:pt x="25741" y="118754"/>
                    <a:pt x="26119" y="118754"/>
                  </a:cubicBezTo>
                  <a:cubicBezTo>
                    <a:pt x="26119" y="118546"/>
                    <a:pt x="26876" y="117923"/>
                    <a:pt x="26876" y="117923"/>
                  </a:cubicBezTo>
                  <a:cubicBezTo>
                    <a:pt x="26876" y="117923"/>
                    <a:pt x="24605" y="117508"/>
                    <a:pt x="24605" y="117508"/>
                  </a:cubicBezTo>
                  <a:cubicBezTo>
                    <a:pt x="24227" y="117508"/>
                    <a:pt x="23848" y="116885"/>
                    <a:pt x="24605" y="116885"/>
                  </a:cubicBezTo>
                  <a:cubicBezTo>
                    <a:pt x="24984" y="116885"/>
                    <a:pt x="24984" y="117093"/>
                    <a:pt x="25362" y="117301"/>
                  </a:cubicBezTo>
                  <a:cubicBezTo>
                    <a:pt x="25362" y="117508"/>
                    <a:pt x="25741" y="117508"/>
                    <a:pt x="26119" y="117508"/>
                  </a:cubicBezTo>
                  <a:cubicBezTo>
                    <a:pt x="26498" y="117508"/>
                    <a:pt x="26876" y="117301"/>
                    <a:pt x="26876" y="117093"/>
                  </a:cubicBezTo>
                  <a:cubicBezTo>
                    <a:pt x="26876" y="116885"/>
                    <a:pt x="26498" y="117093"/>
                    <a:pt x="25741" y="116470"/>
                  </a:cubicBezTo>
                  <a:cubicBezTo>
                    <a:pt x="24605" y="115847"/>
                    <a:pt x="25741" y="116055"/>
                    <a:pt x="26119" y="116055"/>
                  </a:cubicBezTo>
                  <a:cubicBezTo>
                    <a:pt x="26119" y="115847"/>
                    <a:pt x="26876" y="115432"/>
                    <a:pt x="26876" y="115432"/>
                  </a:cubicBezTo>
                  <a:cubicBezTo>
                    <a:pt x="27255" y="115224"/>
                    <a:pt x="26119" y="115224"/>
                    <a:pt x="25741" y="115017"/>
                  </a:cubicBezTo>
                  <a:cubicBezTo>
                    <a:pt x="25362" y="115017"/>
                    <a:pt x="25362" y="115017"/>
                    <a:pt x="25362" y="115017"/>
                  </a:cubicBezTo>
                  <a:cubicBezTo>
                    <a:pt x="25362" y="115224"/>
                    <a:pt x="24227" y="115017"/>
                    <a:pt x="23848" y="114809"/>
                  </a:cubicBezTo>
                  <a:cubicBezTo>
                    <a:pt x="23848" y="114809"/>
                    <a:pt x="23848" y="114394"/>
                    <a:pt x="23470" y="114186"/>
                  </a:cubicBezTo>
                  <a:cubicBezTo>
                    <a:pt x="23470" y="114186"/>
                    <a:pt x="22712" y="114186"/>
                    <a:pt x="21955" y="114186"/>
                  </a:cubicBezTo>
                  <a:cubicBezTo>
                    <a:pt x="21198" y="114186"/>
                    <a:pt x="21577" y="114809"/>
                    <a:pt x="21577" y="114809"/>
                  </a:cubicBezTo>
                  <a:cubicBezTo>
                    <a:pt x="21577" y="114809"/>
                    <a:pt x="21955" y="115224"/>
                    <a:pt x="22334" y="115432"/>
                  </a:cubicBezTo>
                  <a:cubicBezTo>
                    <a:pt x="22334" y="115432"/>
                    <a:pt x="22334" y="115847"/>
                    <a:pt x="22334" y="115847"/>
                  </a:cubicBezTo>
                  <a:close/>
                </a:path>
              </a:pathLst>
            </a:custGeom>
            <a:solidFill>
              <a:srgbClr val="D9D9D9"/>
            </a:solid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sp>
          <p:nvSpPr>
            <p:cNvPr id="101" name="Shape 2058">
              <a:extLst>
                <a:ext uri="{FF2B5EF4-FFF2-40B4-BE49-F238E27FC236}">
                  <a16:creationId xmlns:a16="http://schemas.microsoft.com/office/drawing/2014/main" id="{91F04396-1718-C22B-1F6B-B43BEFA9CB26}"/>
                </a:ext>
              </a:extLst>
            </p:cNvPr>
            <p:cNvSpPr/>
            <p:nvPr/>
          </p:nvSpPr>
          <p:spPr>
            <a:xfrm>
              <a:off x="8031807" y="1593291"/>
              <a:ext cx="1169793" cy="1439380"/>
            </a:xfrm>
            <a:custGeom>
              <a:avLst/>
              <a:gdLst/>
              <a:ahLst/>
              <a:cxnLst/>
              <a:rect l="0" t="0" r="0" b="0"/>
              <a:pathLst>
                <a:path w="120000" h="120000" extrusionOk="0">
                  <a:moveTo>
                    <a:pt x="35321" y="81290"/>
                  </a:moveTo>
                  <a:cubicBezTo>
                    <a:pt x="42339" y="77788"/>
                    <a:pt x="42339" y="77788"/>
                    <a:pt x="42339" y="77788"/>
                  </a:cubicBezTo>
                  <a:cubicBezTo>
                    <a:pt x="50760" y="72811"/>
                    <a:pt x="50760" y="72811"/>
                    <a:pt x="50760" y="72811"/>
                  </a:cubicBezTo>
                  <a:cubicBezTo>
                    <a:pt x="59883" y="72442"/>
                    <a:pt x="59883" y="72442"/>
                    <a:pt x="59883" y="72442"/>
                  </a:cubicBezTo>
                  <a:cubicBezTo>
                    <a:pt x="62222" y="72811"/>
                    <a:pt x="62923" y="74101"/>
                    <a:pt x="67134" y="71520"/>
                  </a:cubicBezTo>
                  <a:cubicBezTo>
                    <a:pt x="71578" y="73917"/>
                    <a:pt x="71578" y="73917"/>
                    <a:pt x="71578" y="73917"/>
                  </a:cubicBezTo>
                  <a:cubicBezTo>
                    <a:pt x="74385" y="78341"/>
                    <a:pt x="74385" y="78341"/>
                    <a:pt x="74385" y="78341"/>
                  </a:cubicBezTo>
                  <a:cubicBezTo>
                    <a:pt x="75789" y="84792"/>
                    <a:pt x="75789" y="84792"/>
                    <a:pt x="75789" y="84792"/>
                  </a:cubicBezTo>
                  <a:cubicBezTo>
                    <a:pt x="82339" y="84792"/>
                    <a:pt x="82339" y="84792"/>
                    <a:pt x="82339" y="84792"/>
                  </a:cubicBezTo>
                  <a:cubicBezTo>
                    <a:pt x="86783" y="83317"/>
                    <a:pt x="86783" y="83317"/>
                    <a:pt x="86783" y="83317"/>
                  </a:cubicBezTo>
                  <a:cubicBezTo>
                    <a:pt x="89824" y="85345"/>
                    <a:pt x="89122" y="84608"/>
                    <a:pt x="89824" y="86267"/>
                  </a:cubicBezTo>
                  <a:cubicBezTo>
                    <a:pt x="87017" y="88110"/>
                    <a:pt x="87485" y="87741"/>
                    <a:pt x="84210" y="89216"/>
                  </a:cubicBezTo>
                  <a:cubicBezTo>
                    <a:pt x="82807" y="93640"/>
                    <a:pt x="82807" y="93640"/>
                    <a:pt x="82807" y="93640"/>
                  </a:cubicBezTo>
                  <a:cubicBezTo>
                    <a:pt x="81169" y="93824"/>
                    <a:pt x="81169" y="93824"/>
                    <a:pt x="81169" y="93824"/>
                  </a:cubicBezTo>
                  <a:cubicBezTo>
                    <a:pt x="81169" y="89400"/>
                    <a:pt x="80701" y="91059"/>
                    <a:pt x="83274" y="87004"/>
                  </a:cubicBezTo>
                  <a:cubicBezTo>
                    <a:pt x="81871" y="86451"/>
                    <a:pt x="81871" y="86451"/>
                    <a:pt x="81871" y="86451"/>
                  </a:cubicBezTo>
                  <a:cubicBezTo>
                    <a:pt x="74853" y="86451"/>
                    <a:pt x="74853" y="86451"/>
                    <a:pt x="74853" y="86451"/>
                  </a:cubicBezTo>
                  <a:cubicBezTo>
                    <a:pt x="68538" y="86451"/>
                    <a:pt x="71578" y="86082"/>
                    <a:pt x="64795" y="87373"/>
                  </a:cubicBezTo>
                  <a:cubicBezTo>
                    <a:pt x="64561" y="87926"/>
                    <a:pt x="61988" y="87188"/>
                    <a:pt x="61520" y="87741"/>
                  </a:cubicBezTo>
                  <a:cubicBezTo>
                    <a:pt x="58479" y="91612"/>
                    <a:pt x="57309" y="92534"/>
                    <a:pt x="65029" y="94377"/>
                  </a:cubicBezTo>
                  <a:cubicBezTo>
                    <a:pt x="64093" y="96405"/>
                    <a:pt x="64093" y="96405"/>
                    <a:pt x="64093" y="96405"/>
                  </a:cubicBezTo>
                  <a:cubicBezTo>
                    <a:pt x="60818" y="94930"/>
                    <a:pt x="62456" y="95299"/>
                    <a:pt x="57309" y="95483"/>
                  </a:cubicBezTo>
                  <a:cubicBezTo>
                    <a:pt x="54035" y="95668"/>
                    <a:pt x="54035" y="95668"/>
                    <a:pt x="54035" y="95668"/>
                  </a:cubicBezTo>
                  <a:cubicBezTo>
                    <a:pt x="54035" y="97880"/>
                    <a:pt x="54035" y="97880"/>
                    <a:pt x="54035" y="97880"/>
                  </a:cubicBezTo>
                  <a:cubicBezTo>
                    <a:pt x="57543" y="97695"/>
                    <a:pt x="57543" y="97695"/>
                    <a:pt x="57543" y="97695"/>
                  </a:cubicBezTo>
                  <a:cubicBezTo>
                    <a:pt x="60818" y="99170"/>
                    <a:pt x="60818" y="99170"/>
                    <a:pt x="60818" y="99170"/>
                  </a:cubicBezTo>
                  <a:cubicBezTo>
                    <a:pt x="62923" y="101013"/>
                    <a:pt x="62923" y="101013"/>
                    <a:pt x="62923" y="101013"/>
                  </a:cubicBezTo>
                  <a:cubicBezTo>
                    <a:pt x="68070" y="104700"/>
                    <a:pt x="68070" y="104700"/>
                    <a:pt x="68070" y="104700"/>
                  </a:cubicBezTo>
                  <a:cubicBezTo>
                    <a:pt x="68771" y="108018"/>
                    <a:pt x="68771" y="108018"/>
                    <a:pt x="68771" y="108018"/>
                  </a:cubicBezTo>
                  <a:cubicBezTo>
                    <a:pt x="71578" y="107649"/>
                    <a:pt x="71345" y="107465"/>
                    <a:pt x="73918" y="108387"/>
                  </a:cubicBezTo>
                  <a:cubicBezTo>
                    <a:pt x="78128" y="109861"/>
                    <a:pt x="78830" y="109308"/>
                    <a:pt x="83742" y="108571"/>
                  </a:cubicBezTo>
                  <a:cubicBezTo>
                    <a:pt x="84678" y="110230"/>
                    <a:pt x="84678" y="110230"/>
                    <a:pt x="84678" y="110230"/>
                  </a:cubicBezTo>
                  <a:cubicBezTo>
                    <a:pt x="84678" y="113917"/>
                    <a:pt x="84678" y="113917"/>
                    <a:pt x="84678" y="113917"/>
                  </a:cubicBezTo>
                  <a:cubicBezTo>
                    <a:pt x="85380" y="117235"/>
                    <a:pt x="85380" y="117235"/>
                    <a:pt x="85380" y="117235"/>
                  </a:cubicBezTo>
                  <a:cubicBezTo>
                    <a:pt x="89122" y="115391"/>
                    <a:pt x="89122" y="115391"/>
                    <a:pt x="89122" y="115391"/>
                  </a:cubicBezTo>
                  <a:cubicBezTo>
                    <a:pt x="90760" y="113364"/>
                    <a:pt x="90760" y="113364"/>
                    <a:pt x="90760" y="113364"/>
                  </a:cubicBezTo>
                  <a:cubicBezTo>
                    <a:pt x="96608" y="111889"/>
                    <a:pt x="96608" y="111889"/>
                    <a:pt x="96608" y="111889"/>
                  </a:cubicBezTo>
                  <a:cubicBezTo>
                    <a:pt x="103391" y="112258"/>
                    <a:pt x="103391" y="112258"/>
                    <a:pt x="103391" y="112258"/>
                  </a:cubicBezTo>
                  <a:cubicBezTo>
                    <a:pt x="103391" y="112442"/>
                    <a:pt x="111578" y="116497"/>
                    <a:pt x="112748" y="117419"/>
                  </a:cubicBezTo>
                  <a:cubicBezTo>
                    <a:pt x="113684" y="118341"/>
                    <a:pt x="115087" y="120000"/>
                    <a:pt x="115087" y="120000"/>
                  </a:cubicBezTo>
                  <a:cubicBezTo>
                    <a:pt x="119532" y="119078"/>
                    <a:pt x="119532" y="119078"/>
                    <a:pt x="119532" y="119078"/>
                  </a:cubicBezTo>
                  <a:cubicBezTo>
                    <a:pt x="120000" y="118709"/>
                    <a:pt x="120000" y="118709"/>
                    <a:pt x="120000" y="118709"/>
                  </a:cubicBezTo>
                  <a:cubicBezTo>
                    <a:pt x="120000" y="113917"/>
                    <a:pt x="120000" y="113917"/>
                    <a:pt x="120000" y="113917"/>
                  </a:cubicBezTo>
                  <a:cubicBezTo>
                    <a:pt x="105029" y="85714"/>
                    <a:pt x="105029" y="85714"/>
                    <a:pt x="105029" y="85714"/>
                  </a:cubicBezTo>
                  <a:cubicBezTo>
                    <a:pt x="120000" y="80368"/>
                    <a:pt x="120000" y="80368"/>
                    <a:pt x="120000" y="80368"/>
                  </a:cubicBezTo>
                  <a:cubicBezTo>
                    <a:pt x="120000" y="30046"/>
                    <a:pt x="120000" y="30046"/>
                    <a:pt x="120000" y="30046"/>
                  </a:cubicBezTo>
                  <a:cubicBezTo>
                    <a:pt x="119298" y="30046"/>
                    <a:pt x="118362" y="30230"/>
                    <a:pt x="117192" y="30230"/>
                  </a:cubicBezTo>
                  <a:cubicBezTo>
                    <a:pt x="115555" y="32442"/>
                    <a:pt x="115555" y="32442"/>
                    <a:pt x="115555" y="32442"/>
                  </a:cubicBezTo>
                  <a:cubicBezTo>
                    <a:pt x="103625" y="30783"/>
                    <a:pt x="103625" y="30783"/>
                    <a:pt x="103625" y="30783"/>
                  </a:cubicBezTo>
                  <a:cubicBezTo>
                    <a:pt x="99649" y="28940"/>
                    <a:pt x="99649" y="28940"/>
                    <a:pt x="99649" y="28940"/>
                  </a:cubicBezTo>
                  <a:cubicBezTo>
                    <a:pt x="96608" y="30599"/>
                    <a:pt x="97309" y="29861"/>
                    <a:pt x="94736" y="32073"/>
                  </a:cubicBezTo>
                  <a:cubicBezTo>
                    <a:pt x="87719" y="30599"/>
                    <a:pt x="87719" y="30599"/>
                    <a:pt x="87719" y="30599"/>
                  </a:cubicBezTo>
                  <a:cubicBezTo>
                    <a:pt x="83274" y="32258"/>
                    <a:pt x="83274" y="32258"/>
                    <a:pt x="83274" y="32258"/>
                  </a:cubicBezTo>
                  <a:cubicBezTo>
                    <a:pt x="78128" y="36313"/>
                    <a:pt x="78128" y="36313"/>
                    <a:pt x="78128" y="36313"/>
                  </a:cubicBezTo>
                  <a:cubicBezTo>
                    <a:pt x="69473" y="35944"/>
                    <a:pt x="69473" y="35944"/>
                    <a:pt x="69473" y="35944"/>
                  </a:cubicBezTo>
                  <a:cubicBezTo>
                    <a:pt x="67602" y="33917"/>
                    <a:pt x="67602" y="33917"/>
                    <a:pt x="67602" y="33917"/>
                  </a:cubicBezTo>
                  <a:cubicBezTo>
                    <a:pt x="67134" y="35760"/>
                    <a:pt x="67134" y="35760"/>
                    <a:pt x="67134" y="35760"/>
                  </a:cubicBezTo>
                  <a:cubicBezTo>
                    <a:pt x="69005" y="37603"/>
                    <a:pt x="69005" y="37603"/>
                    <a:pt x="69005" y="37603"/>
                  </a:cubicBezTo>
                  <a:cubicBezTo>
                    <a:pt x="65730" y="38894"/>
                    <a:pt x="65730" y="38894"/>
                    <a:pt x="65730" y="38894"/>
                  </a:cubicBezTo>
                  <a:cubicBezTo>
                    <a:pt x="64561" y="36313"/>
                    <a:pt x="64561" y="36313"/>
                    <a:pt x="64561" y="36313"/>
                  </a:cubicBezTo>
                  <a:cubicBezTo>
                    <a:pt x="61754" y="33548"/>
                    <a:pt x="61754" y="33548"/>
                    <a:pt x="61754" y="33548"/>
                  </a:cubicBezTo>
                  <a:cubicBezTo>
                    <a:pt x="57543" y="32811"/>
                    <a:pt x="57543" y="32811"/>
                    <a:pt x="57543" y="32811"/>
                  </a:cubicBezTo>
                  <a:cubicBezTo>
                    <a:pt x="55204" y="31520"/>
                    <a:pt x="55204" y="31520"/>
                    <a:pt x="55204" y="31520"/>
                  </a:cubicBezTo>
                  <a:cubicBezTo>
                    <a:pt x="54736" y="31336"/>
                    <a:pt x="46081" y="32073"/>
                    <a:pt x="44444" y="32258"/>
                  </a:cubicBezTo>
                  <a:cubicBezTo>
                    <a:pt x="42339" y="31152"/>
                    <a:pt x="42105" y="31152"/>
                    <a:pt x="39766" y="30230"/>
                  </a:cubicBezTo>
                  <a:cubicBezTo>
                    <a:pt x="37426" y="31705"/>
                    <a:pt x="37426" y="31705"/>
                    <a:pt x="37426" y="31705"/>
                  </a:cubicBezTo>
                  <a:cubicBezTo>
                    <a:pt x="37426" y="31705"/>
                    <a:pt x="36257" y="33364"/>
                    <a:pt x="34385" y="33364"/>
                  </a:cubicBezTo>
                  <a:cubicBezTo>
                    <a:pt x="32280" y="33364"/>
                    <a:pt x="32514" y="31152"/>
                    <a:pt x="32514" y="31152"/>
                  </a:cubicBezTo>
                  <a:cubicBezTo>
                    <a:pt x="29473" y="31520"/>
                    <a:pt x="29473" y="31520"/>
                    <a:pt x="29473" y="31520"/>
                  </a:cubicBezTo>
                  <a:cubicBezTo>
                    <a:pt x="25497" y="35944"/>
                    <a:pt x="25497" y="35944"/>
                    <a:pt x="25497" y="35944"/>
                  </a:cubicBezTo>
                  <a:cubicBezTo>
                    <a:pt x="20584" y="39262"/>
                    <a:pt x="20584" y="39262"/>
                    <a:pt x="20584" y="39262"/>
                  </a:cubicBezTo>
                  <a:cubicBezTo>
                    <a:pt x="17777" y="42580"/>
                    <a:pt x="17777" y="42580"/>
                    <a:pt x="17777" y="42580"/>
                  </a:cubicBezTo>
                  <a:cubicBezTo>
                    <a:pt x="12397" y="44239"/>
                    <a:pt x="12397" y="44239"/>
                    <a:pt x="12397" y="44239"/>
                  </a:cubicBezTo>
                  <a:cubicBezTo>
                    <a:pt x="12631" y="45714"/>
                    <a:pt x="12631" y="45714"/>
                    <a:pt x="12631" y="45714"/>
                  </a:cubicBezTo>
                  <a:cubicBezTo>
                    <a:pt x="18011" y="49400"/>
                    <a:pt x="18011" y="49400"/>
                    <a:pt x="18011" y="49400"/>
                  </a:cubicBezTo>
                  <a:cubicBezTo>
                    <a:pt x="14269" y="51428"/>
                    <a:pt x="14269" y="51428"/>
                    <a:pt x="14269" y="51428"/>
                  </a:cubicBezTo>
                  <a:cubicBezTo>
                    <a:pt x="8654" y="46820"/>
                    <a:pt x="10760" y="50322"/>
                    <a:pt x="3742" y="46082"/>
                  </a:cubicBezTo>
                  <a:cubicBezTo>
                    <a:pt x="2573" y="49400"/>
                    <a:pt x="2339" y="48479"/>
                    <a:pt x="3040" y="51244"/>
                  </a:cubicBezTo>
                  <a:cubicBezTo>
                    <a:pt x="0" y="52903"/>
                    <a:pt x="0" y="52903"/>
                    <a:pt x="0" y="52903"/>
                  </a:cubicBezTo>
                  <a:cubicBezTo>
                    <a:pt x="1637" y="57880"/>
                    <a:pt x="467" y="56221"/>
                    <a:pt x="4444" y="59539"/>
                  </a:cubicBezTo>
                  <a:cubicBezTo>
                    <a:pt x="2105" y="63410"/>
                    <a:pt x="2573" y="61751"/>
                    <a:pt x="2807" y="66359"/>
                  </a:cubicBezTo>
                  <a:cubicBezTo>
                    <a:pt x="8187" y="67649"/>
                    <a:pt x="8187" y="67649"/>
                    <a:pt x="8187" y="67649"/>
                  </a:cubicBezTo>
                  <a:cubicBezTo>
                    <a:pt x="9590" y="70230"/>
                    <a:pt x="9590" y="70230"/>
                    <a:pt x="9590" y="70230"/>
                  </a:cubicBezTo>
                  <a:cubicBezTo>
                    <a:pt x="13099" y="71520"/>
                    <a:pt x="13099" y="71520"/>
                    <a:pt x="13099" y="71520"/>
                  </a:cubicBezTo>
                  <a:cubicBezTo>
                    <a:pt x="16608" y="69677"/>
                    <a:pt x="16608" y="69677"/>
                    <a:pt x="16608" y="69677"/>
                  </a:cubicBezTo>
                  <a:cubicBezTo>
                    <a:pt x="21754" y="71705"/>
                    <a:pt x="21754" y="71705"/>
                    <a:pt x="21754" y="71705"/>
                  </a:cubicBezTo>
                  <a:cubicBezTo>
                    <a:pt x="28538" y="75760"/>
                    <a:pt x="28538" y="75760"/>
                    <a:pt x="28538" y="75760"/>
                  </a:cubicBezTo>
                  <a:cubicBezTo>
                    <a:pt x="32514" y="79631"/>
                    <a:pt x="32514" y="79631"/>
                    <a:pt x="32514" y="79631"/>
                  </a:cubicBezTo>
                  <a:cubicBezTo>
                    <a:pt x="30175" y="78156"/>
                    <a:pt x="30175" y="78156"/>
                    <a:pt x="30175" y="78156"/>
                  </a:cubicBezTo>
                  <a:cubicBezTo>
                    <a:pt x="28771" y="78709"/>
                    <a:pt x="28771" y="78709"/>
                    <a:pt x="28771" y="78709"/>
                  </a:cubicBezTo>
                  <a:cubicBezTo>
                    <a:pt x="29707" y="80000"/>
                    <a:pt x="29707" y="80000"/>
                    <a:pt x="29707" y="80000"/>
                  </a:cubicBezTo>
                  <a:cubicBezTo>
                    <a:pt x="35321" y="81290"/>
                    <a:pt x="35321" y="81290"/>
                    <a:pt x="35321" y="81290"/>
                  </a:cubicBezTo>
                  <a:close/>
                  <a:moveTo>
                    <a:pt x="120000" y="0"/>
                  </a:moveTo>
                  <a:cubicBezTo>
                    <a:pt x="120000" y="0"/>
                    <a:pt x="120000" y="0"/>
                    <a:pt x="120000" y="0"/>
                  </a:cubicBezTo>
                  <a:cubicBezTo>
                    <a:pt x="116725" y="921"/>
                    <a:pt x="116725" y="921"/>
                    <a:pt x="116725" y="921"/>
                  </a:cubicBezTo>
                  <a:cubicBezTo>
                    <a:pt x="116257" y="921"/>
                    <a:pt x="109707" y="184"/>
                    <a:pt x="109941" y="1843"/>
                  </a:cubicBezTo>
                  <a:cubicBezTo>
                    <a:pt x="110175" y="2764"/>
                    <a:pt x="111345" y="2949"/>
                    <a:pt x="111345" y="2949"/>
                  </a:cubicBezTo>
                  <a:cubicBezTo>
                    <a:pt x="114385" y="5161"/>
                    <a:pt x="114385" y="5161"/>
                    <a:pt x="114385" y="5161"/>
                  </a:cubicBezTo>
                  <a:cubicBezTo>
                    <a:pt x="114152" y="6451"/>
                    <a:pt x="114152" y="6451"/>
                    <a:pt x="114152" y="6451"/>
                  </a:cubicBezTo>
                  <a:cubicBezTo>
                    <a:pt x="116023" y="6820"/>
                    <a:pt x="116023" y="6820"/>
                    <a:pt x="116023" y="6820"/>
                  </a:cubicBezTo>
                  <a:cubicBezTo>
                    <a:pt x="120000" y="6820"/>
                    <a:pt x="120000" y="6820"/>
                    <a:pt x="120000" y="6820"/>
                  </a:cubicBezTo>
                  <a:cubicBezTo>
                    <a:pt x="120000" y="0"/>
                    <a:pt x="120000" y="0"/>
                    <a:pt x="120000" y="0"/>
                  </a:cubicBezTo>
                  <a:close/>
                  <a:moveTo>
                    <a:pt x="120000" y="9032"/>
                  </a:moveTo>
                  <a:cubicBezTo>
                    <a:pt x="120000" y="9032"/>
                    <a:pt x="120000" y="9032"/>
                    <a:pt x="120000" y="9032"/>
                  </a:cubicBezTo>
                  <a:cubicBezTo>
                    <a:pt x="117660" y="9216"/>
                    <a:pt x="115087" y="9585"/>
                    <a:pt x="114619" y="9769"/>
                  </a:cubicBezTo>
                  <a:cubicBezTo>
                    <a:pt x="112046" y="11981"/>
                    <a:pt x="112046" y="11981"/>
                    <a:pt x="112046" y="11981"/>
                  </a:cubicBezTo>
                  <a:cubicBezTo>
                    <a:pt x="115087" y="15115"/>
                    <a:pt x="115087" y="15115"/>
                    <a:pt x="115087" y="15115"/>
                  </a:cubicBezTo>
                  <a:cubicBezTo>
                    <a:pt x="114853" y="17142"/>
                    <a:pt x="114853" y="17142"/>
                    <a:pt x="114853" y="17142"/>
                  </a:cubicBezTo>
                  <a:cubicBezTo>
                    <a:pt x="112280" y="18617"/>
                    <a:pt x="112280" y="18617"/>
                    <a:pt x="112280" y="18617"/>
                  </a:cubicBezTo>
                  <a:cubicBezTo>
                    <a:pt x="114385" y="20276"/>
                    <a:pt x="114385" y="20276"/>
                    <a:pt x="114385" y="20276"/>
                  </a:cubicBezTo>
                  <a:cubicBezTo>
                    <a:pt x="118128" y="20276"/>
                    <a:pt x="118128" y="20276"/>
                    <a:pt x="118128" y="20276"/>
                  </a:cubicBezTo>
                  <a:cubicBezTo>
                    <a:pt x="120000" y="21382"/>
                    <a:pt x="120000" y="21382"/>
                    <a:pt x="120000" y="21382"/>
                  </a:cubicBezTo>
                  <a:lnTo>
                    <a:pt x="120000" y="9032"/>
                  </a:lnTo>
                  <a:close/>
                </a:path>
              </a:pathLst>
            </a:custGeom>
            <a:grpFill/>
            <a:ln w="3175" cap="flat" cmpd="sng">
              <a:solidFill>
                <a:srgbClr val="FFFFFF"/>
              </a:solidFill>
              <a:prstDash val="solid"/>
              <a:miter/>
              <a:headEnd type="none" w="med" len="med"/>
              <a:tailEnd type="none" w="med" len="med"/>
            </a:ln>
          </p:spPr>
          <p:txBody>
            <a:bodyPr lIns="45713" tIns="22850" rIns="45713" bIns="2285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7F7F7F"/>
                </a:solidFill>
                <a:effectLst/>
                <a:uLnTx/>
                <a:uFillTx/>
                <a:latin typeface="Calibri" panose="020F0502020204030204" pitchFamily="34" charset="0"/>
                <a:ea typeface="Source Sans Pro"/>
                <a:cs typeface="Calibri" panose="020F0502020204030204" pitchFamily="34" charset="0"/>
                <a:sym typeface="Source Sans Pro"/>
              </a:endParaRPr>
            </a:p>
          </p:txBody>
        </p:sp>
      </p:grpSp>
      <p:grpSp>
        <p:nvGrpSpPr>
          <p:cNvPr id="102" name="Group 101">
            <a:extLst>
              <a:ext uri="{FF2B5EF4-FFF2-40B4-BE49-F238E27FC236}">
                <a16:creationId xmlns:a16="http://schemas.microsoft.com/office/drawing/2014/main" id="{81CA78BF-94DB-E8D5-B96F-8BEC15C3E0B4}"/>
              </a:ext>
            </a:extLst>
          </p:cNvPr>
          <p:cNvGrpSpPr/>
          <p:nvPr/>
        </p:nvGrpSpPr>
        <p:grpSpPr>
          <a:xfrm>
            <a:off x="8632828" y="4369241"/>
            <a:ext cx="636632" cy="593345"/>
            <a:chOff x="4821018" y="1941899"/>
            <a:chExt cx="784660" cy="784660"/>
          </a:xfrm>
        </p:grpSpPr>
        <p:sp>
          <p:nvSpPr>
            <p:cNvPr id="103" name="Teardrop 102">
              <a:extLst>
                <a:ext uri="{FF2B5EF4-FFF2-40B4-BE49-F238E27FC236}">
                  <a16:creationId xmlns:a16="http://schemas.microsoft.com/office/drawing/2014/main" id="{3896019F-5E8A-2ADD-7587-6360E1820A6B}"/>
                </a:ext>
              </a:extLst>
            </p:cNvPr>
            <p:cNvSpPr/>
            <p:nvPr/>
          </p:nvSpPr>
          <p:spPr>
            <a:xfrm rot="8100000">
              <a:off x="4821018" y="1941899"/>
              <a:ext cx="784660" cy="784660"/>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Calibri"/>
                <a:ea typeface="+mn-ea"/>
                <a:cs typeface="+mn-cs"/>
              </a:endParaRPr>
            </a:p>
          </p:txBody>
        </p:sp>
        <p:sp>
          <p:nvSpPr>
            <p:cNvPr id="104" name="Oval 103">
              <a:extLst>
                <a:ext uri="{FF2B5EF4-FFF2-40B4-BE49-F238E27FC236}">
                  <a16:creationId xmlns:a16="http://schemas.microsoft.com/office/drawing/2014/main" id="{4E2AF32D-8FE8-C6DA-C6F5-D9EC8C2971D2}"/>
                </a:ext>
              </a:extLst>
            </p:cNvPr>
            <p:cNvSpPr/>
            <p:nvPr/>
          </p:nvSpPr>
          <p:spPr>
            <a:xfrm>
              <a:off x="4920232" y="2038351"/>
              <a:ext cx="585216" cy="585216"/>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Calibri"/>
                <a:ea typeface="+mn-ea"/>
                <a:cs typeface="+mn-cs"/>
              </a:endParaRPr>
            </a:p>
          </p:txBody>
        </p:sp>
        <p:sp>
          <p:nvSpPr>
            <p:cNvPr id="105" name="Oval 104">
              <a:extLst>
                <a:ext uri="{FF2B5EF4-FFF2-40B4-BE49-F238E27FC236}">
                  <a16:creationId xmlns:a16="http://schemas.microsoft.com/office/drawing/2014/main" id="{A9AEB39F-326A-C959-459F-A29757785B4B}"/>
                </a:ext>
              </a:extLst>
            </p:cNvPr>
            <p:cNvSpPr/>
            <p:nvPr/>
          </p:nvSpPr>
          <p:spPr>
            <a:xfrm>
              <a:off x="4952006" y="2070497"/>
              <a:ext cx="521208" cy="521208"/>
            </a:xfrm>
            <a:prstGeom prst="ellipse">
              <a:avLst/>
            </a:prstGeom>
            <a:blipFill>
              <a:blip r:embed="rId2"/>
              <a:stretch>
                <a:fillRect/>
              </a:stretch>
            </a:bli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6" name="Group 105">
            <a:extLst>
              <a:ext uri="{FF2B5EF4-FFF2-40B4-BE49-F238E27FC236}">
                <a16:creationId xmlns:a16="http://schemas.microsoft.com/office/drawing/2014/main" id="{34E23EC5-2095-E4A7-79DC-04AE42A68C14}"/>
              </a:ext>
            </a:extLst>
          </p:cNvPr>
          <p:cNvGrpSpPr/>
          <p:nvPr/>
        </p:nvGrpSpPr>
        <p:grpSpPr>
          <a:xfrm>
            <a:off x="6837684" y="3068425"/>
            <a:ext cx="636632" cy="593345"/>
            <a:chOff x="4821018" y="1941899"/>
            <a:chExt cx="784660" cy="784660"/>
          </a:xfrm>
        </p:grpSpPr>
        <p:sp>
          <p:nvSpPr>
            <p:cNvPr id="107" name="Teardrop 106">
              <a:extLst>
                <a:ext uri="{FF2B5EF4-FFF2-40B4-BE49-F238E27FC236}">
                  <a16:creationId xmlns:a16="http://schemas.microsoft.com/office/drawing/2014/main" id="{45F2F872-7BA3-E142-0A9E-498E9730E331}"/>
                </a:ext>
              </a:extLst>
            </p:cNvPr>
            <p:cNvSpPr/>
            <p:nvPr/>
          </p:nvSpPr>
          <p:spPr>
            <a:xfrm rot="8100000">
              <a:off x="4821018" y="1941899"/>
              <a:ext cx="784660" cy="784660"/>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Calibri"/>
                <a:ea typeface="+mn-ea"/>
                <a:cs typeface="+mn-cs"/>
              </a:endParaRPr>
            </a:p>
          </p:txBody>
        </p:sp>
        <p:sp>
          <p:nvSpPr>
            <p:cNvPr id="108" name="Oval 107">
              <a:extLst>
                <a:ext uri="{FF2B5EF4-FFF2-40B4-BE49-F238E27FC236}">
                  <a16:creationId xmlns:a16="http://schemas.microsoft.com/office/drawing/2014/main" id="{86EA20B5-569F-C8A4-9F17-75F28FE57172}"/>
                </a:ext>
              </a:extLst>
            </p:cNvPr>
            <p:cNvSpPr/>
            <p:nvPr/>
          </p:nvSpPr>
          <p:spPr>
            <a:xfrm>
              <a:off x="4920232" y="2038351"/>
              <a:ext cx="585216" cy="585216"/>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Calibri"/>
                <a:ea typeface="+mn-ea"/>
                <a:cs typeface="+mn-cs"/>
              </a:endParaRPr>
            </a:p>
          </p:txBody>
        </p:sp>
        <p:sp>
          <p:nvSpPr>
            <p:cNvPr id="109" name="Oval 108">
              <a:extLst>
                <a:ext uri="{FF2B5EF4-FFF2-40B4-BE49-F238E27FC236}">
                  <a16:creationId xmlns:a16="http://schemas.microsoft.com/office/drawing/2014/main" id="{5823E3D7-FA4E-5394-ABAF-CF376C84EA4F}"/>
                </a:ext>
              </a:extLst>
            </p:cNvPr>
            <p:cNvSpPr/>
            <p:nvPr/>
          </p:nvSpPr>
          <p:spPr>
            <a:xfrm>
              <a:off x="4952006" y="2070497"/>
              <a:ext cx="521208" cy="521208"/>
            </a:xfrm>
            <a:prstGeom prst="ellipse">
              <a:avLst/>
            </a:prstGeom>
            <a:blipFill>
              <a:blip r:embed="rId4"/>
              <a:stretch>
                <a:fillRect/>
              </a:stretch>
            </a:bli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0" name="Group 109">
            <a:extLst>
              <a:ext uri="{FF2B5EF4-FFF2-40B4-BE49-F238E27FC236}">
                <a16:creationId xmlns:a16="http://schemas.microsoft.com/office/drawing/2014/main" id="{6851B21F-A58E-01C7-5FFB-ECE486451E81}"/>
              </a:ext>
            </a:extLst>
          </p:cNvPr>
          <p:cNvGrpSpPr/>
          <p:nvPr/>
        </p:nvGrpSpPr>
        <p:grpSpPr>
          <a:xfrm>
            <a:off x="7237079" y="5094497"/>
            <a:ext cx="636632" cy="593345"/>
            <a:chOff x="5038783" y="1873406"/>
            <a:chExt cx="784660" cy="784660"/>
          </a:xfrm>
        </p:grpSpPr>
        <p:sp>
          <p:nvSpPr>
            <p:cNvPr id="111" name="Teardrop 110">
              <a:extLst>
                <a:ext uri="{FF2B5EF4-FFF2-40B4-BE49-F238E27FC236}">
                  <a16:creationId xmlns:a16="http://schemas.microsoft.com/office/drawing/2014/main" id="{0A96A82E-6E77-3BD7-4964-A79531579D8B}"/>
                </a:ext>
              </a:extLst>
            </p:cNvPr>
            <p:cNvSpPr/>
            <p:nvPr/>
          </p:nvSpPr>
          <p:spPr>
            <a:xfrm rot="8100000">
              <a:off x="5038783" y="1873406"/>
              <a:ext cx="784660" cy="784660"/>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Calibri"/>
                <a:ea typeface="+mn-ea"/>
                <a:cs typeface="+mn-cs"/>
              </a:endParaRPr>
            </a:p>
          </p:txBody>
        </p:sp>
        <p:sp>
          <p:nvSpPr>
            <p:cNvPr id="112" name="Oval 111">
              <a:extLst>
                <a:ext uri="{FF2B5EF4-FFF2-40B4-BE49-F238E27FC236}">
                  <a16:creationId xmlns:a16="http://schemas.microsoft.com/office/drawing/2014/main" id="{0CC72FFB-D838-3D54-25C5-54FB05B2F739}"/>
                </a:ext>
              </a:extLst>
            </p:cNvPr>
            <p:cNvSpPr/>
            <p:nvPr/>
          </p:nvSpPr>
          <p:spPr>
            <a:xfrm>
              <a:off x="5140055" y="1967647"/>
              <a:ext cx="585218" cy="585216"/>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13" name="Group 112">
            <a:extLst>
              <a:ext uri="{FF2B5EF4-FFF2-40B4-BE49-F238E27FC236}">
                <a16:creationId xmlns:a16="http://schemas.microsoft.com/office/drawing/2014/main" id="{33ECA01D-CE4A-746C-2B6D-6F2A7E3394FE}"/>
              </a:ext>
            </a:extLst>
          </p:cNvPr>
          <p:cNvGrpSpPr/>
          <p:nvPr/>
        </p:nvGrpSpPr>
        <p:grpSpPr>
          <a:xfrm>
            <a:off x="8163799" y="3831983"/>
            <a:ext cx="359251" cy="319818"/>
            <a:chOff x="4369921" y="5056348"/>
            <a:chExt cx="316302" cy="302126"/>
          </a:xfrm>
        </p:grpSpPr>
        <p:sp>
          <p:nvSpPr>
            <p:cNvPr id="114" name="Teardrop 113">
              <a:extLst>
                <a:ext uri="{FF2B5EF4-FFF2-40B4-BE49-F238E27FC236}">
                  <a16:creationId xmlns:a16="http://schemas.microsoft.com/office/drawing/2014/main" id="{BE58B1E3-495F-ECD2-E8BA-FCFB0187A9BA}"/>
                </a:ext>
              </a:extLst>
            </p:cNvPr>
            <p:cNvSpPr/>
            <p:nvPr/>
          </p:nvSpPr>
          <p:spPr>
            <a:xfrm rot="8100000">
              <a:off x="4369921" y="5056348"/>
              <a:ext cx="316302" cy="302126"/>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pic>
          <p:nvPicPr>
            <p:cNvPr id="115" name="Graphic 114">
              <a:extLst>
                <a:ext uri="{FF2B5EF4-FFF2-40B4-BE49-F238E27FC236}">
                  <a16:creationId xmlns:a16="http://schemas.microsoft.com/office/drawing/2014/main" id="{0E737653-56E6-5991-911D-CABF260578A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32333" y="5111672"/>
              <a:ext cx="191477" cy="191477"/>
            </a:xfrm>
            <a:prstGeom prst="rect">
              <a:avLst/>
            </a:prstGeom>
          </p:spPr>
        </p:pic>
      </p:grpSp>
      <p:grpSp>
        <p:nvGrpSpPr>
          <p:cNvPr id="116" name="Group 115">
            <a:extLst>
              <a:ext uri="{FF2B5EF4-FFF2-40B4-BE49-F238E27FC236}">
                <a16:creationId xmlns:a16="http://schemas.microsoft.com/office/drawing/2014/main" id="{4C2FB8B0-D1F9-F5D4-5558-FE9BFE51B47A}"/>
              </a:ext>
            </a:extLst>
          </p:cNvPr>
          <p:cNvGrpSpPr/>
          <p:nvPr/>
        </p:nvGrpSpPr>
        <p:grpSpPr>
          <a:xfrm>
            <a:off x="6875466" y="3555080"/>
            <a:ext cx="359251" cy="319818"/>
            <a:chOff x="5456413" y="4211105"/>
            <a:chExt cx="359251" cy="319818"/>
          </a:xfrm>
        </p:grpSpPr>
        <p:sp>
          <p:nvSpPr>
            <p:cNvPr id="117" name="Teardrop 116">
              <a:extLst>
                <a:ext uri="{FF2B5EF4-FFF2-40B4-BE49-F238E27FC236}">
                  <a16:creationId xmlns:a16="http://schemas.microsoft.com/office/drawing/2014/main" id="{C272FA7C-7749-811F-18A1-5BEF3688310F}"/>
                </a:ext>
              </a:extLst>
            </p:cNvPr>
            <p:cNvSpPr/>
            <p:nvPr/>
          </p:nvSpPr>
          <p:spPr>
            <a:xfrm rot="8100000">
              <a:off x="5456413" y="4211105"/>
              <a:ext cx="359251" cy="319818"/>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sp>
          <p:nvSpPr>
            <p:cNvPr id="118" name="Oval 117">
              <a:extLst>
                <a:ext uri="{FF2B5EF4-FFF2-40B4-BE49-F238E27FC236}">
                  <a16:creationId xmlns:a16="http://schemas.microsoft.com/office/drawing/2014/main" id="{A3BC66A8-6B7E-C075-6CC6-417E21AFF2EC}"/>
                </a:ext>
              </a:extLst>
            </p:cNvPr>
            <p:cNvSpPr>
              <a:spLocks noChangeAspect="1"/>
            </p:cNvSpPr>
            <p:nvPr/>
          </p:nvSpPr>
          <p:spPr>
            <a:xfrm>
              <a:off x="5529398" y="4268032"/>
              <a:ext cx="216708" cy="216708"/>
            </a:xfrm>
            <a:prstGeom prst="ellipse">
              <a:avLst/>
            </a:prstGeom>
            <a:blipFill>
              <a:blip r:embed="rId4"/>
              <a:stretch>
                <a:fillRect/>
              </a:stretch>
            </a:bli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9" name="Group 118">
            <a:extLst>
              <a:ext uri="{FF2B5EF4-FFF2-40B4-BE49-F238E27FC236}">
                <a16:creationId xmlns:a16="http://schemas.microsoft.com/office/drawing/2014/main" id="{828229BA-2B1C-F78A-6466-4378DAF7D7D3}"/>
              </a:ext>
            </a:extLst>
          </p:cNvPr>
          <p:cNvGrpSpPr/>
          <p:nvPr/>
        </p:nvGrpSpPr>
        <p:grpSpPr>
          <a:xfrm>
            <a:off x="8321438" y="4069852"/>
            <a:ext cx="359251" cy="319818"/>
            <a:chOff x="4369921" y="5056348"/>
            <a:chExt cx="316302" cy="302126"/>
          </a:xfrm>
        </p:grpSpPr>
        <p:sp>
          <p:nvSpPr>
            <p:cNvPr id="120" name="Teardrop 119">
              <a:extLst>
                <a:ext uri="{FF2B5EF4-FFF2-40B4-BE49-F238E27FC236}">
                  <a16:creationId xmlns:a16="http://schemas.microsoft.com/office/drawing/2014/main" id="{E610BBB5-736A-7701-1B7A-7A9825B7606F}"/>
                </a:ext>
              </a:extLst>
            </p:cNvPr>
            <p:cNvSpPr/>
            <p:nvPr/>
          </p:nvSpPr>
          <p:spPr>
            <a:xfrm rot="8100000">
              <a:off x="4369921" y="5056348"/>
              <a:ext cx="316302" cy="302126"/>
            </a:xfrm>
            <a:prstGeom prst="teardrop">
              <a:avLst>
                <a:gd name="adj" fmla="val 117662"/>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pic>
          <p:nvPicPr>
            <p:cNvPr id="121" name="Graphic 120">
              <a:extLst>
                <a:ext uri="{FF2B5EF4-FFF2-40B4-BE49-F238E27FC236}">
                  <a16:creationId xmlns:a16="http://schemas.microsoft.com/office/drawing/2014/main" id="{32F410B8-F4BE-6DE9-3DE4-2FCE9079BBE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32333" y="5111672"/>
              <a:ext cx="191477" cy="191477"/>
            </a:xfrm>
            <a:prstGeom prst="rect">
              <a:avLst/>
            </a:prstGeom>
          </p:spPr>
        </p:pic>
      </p:grpSp>
      <p:pic>
        <p:nvPicPr>
          <p:cNvPr id="122" name="Grafik 9">
            <a:extLst>
              <a:ext uri="{FF2B5EF4-FFF2-40B4-BE49-F238E27FC236}">
                <a16:creationId xmlns:a16="http://schemas.microsoft.com/office/drawing/2014/main" id="{DF1D954D-6350-B917-1E4D-7F9DE9DEBC5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61521" y="454580"/>
            <a:ext cx="2262948" cy="730776"/>
          </a:xfrm>
          <a:prstGeom prst="rect">
            <a:avLst/>
          </a:prstGeom>
        </p:spPr>
      </p:pic>
      <p:pic>
        <p:nvPicPr>
          <p:cNvPr id="123" name="Picture Placeholder 29">
            <a:extLst>
              <a:ext uri="{FF2B5EF4-FFF2-40B4-BE49-F238E27FC236}">
                <a16:creationId xmlns:a16="http://schemas.microsoft.com/office/drawing/2014/main" id="{A49AD2D7-8F5C-8B3B-D5BD-7B4AB06D44E9}"/>
              </a:ext>
            </a:extLst>
          </p:cNvPr>
          <p:cNvPicPr>
            <a:picLocks noGrp="1" noChangeAspect="1"/>
          </p:cNvPicPr>
          <p:nvPr>
            <p:ph type="pic" sz="quarter" idx="16"/>
          </p:nvPr>
        </p:nvPicPr>
        <p:blipFill>
          <a:blip>
            <a:extLst>
              <a:ext uri="{96DAC541-7B7A-43D3-8B79-37D633B846F1}">
                <asvg:svgBlip xmlns:asvg="http://schemas.microsoft.com/office/drawing/2016/SVG/main" r:embed="rId7"/>
              </a:ext>
            </a:extLst>
          </a:blip>
          <a:srcRect/>
          <a:stretch/>
        </p:blipFill>
        <p:spPr>
          <a:xfrm>
            <a:off x="125413" y="14288"/>
            <a:ext cx="288925" cy="288925"/>
          </a:xfrm>
        </p:spPr>
      </p:pic>
    </p:spTree>
    <p:extLst>
      <p:ext uri="{BB962C8B-B14F-4D97-AF65-F5344CB8AC3E}">
        <p14:creationId xmlns:p14="http://schemas.microsoft.com/office/powerpoint/2010/main" val="114576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8874153-E48C-1710-7B92-07607C108D74}"/>
              </a:ext>
            </a:extLst>
          </p:cNvPr>
          <p:cNvSpPr>
            <a:spLocks noGrp="1"/>
          </p:cNvSpPr>
          <p:nvPr>
            <p:ph type="body" sz="quarter" idx="15"/>
          </p:nvPr>
        </p:nvSpPr>
        <p:spPr/>
        <p:txBody>
          <a:bodyPr/>
          <a:lstStyle/>
          <a:p>
            <a:r>
              <a:rPr lang="en-GB"/>
              <a:t>Pre-commercial procurement</a:t>
            </a:r>
          </a:p>
        </p:txBody>
      </p:sp>
      <p:sp>
        <p:nvSpPr>
          <p:cNvPr id="14" name="Text Placeholder 13">
            <a:extLst>
              <a:ext uri="{FF2B5EF4-FFF2-40B4-BE49-F238E27FC236}">
                <a16:creationId xmlns:a16="http://schemas.microsoft.com/office/drawing/2014/main" id="{4946DBD7-1AC5-B5E1-47DF-3E638C84E91C}"/>
              </a:ext>
            </a:extLst>
          </p:cNvPr>
          <p:cNvSpPr>
            <a:spLocks noGrp="1"/>
          </p:cNvSpPr>
          <p:nvPr>
            <p:ph type="body" sz="quarter" idx="17"/>
          </p:nvPr>
        </p:nvSpPr>
        <p:spPr/>
        <p:txBody>
          <a:bodyPr/>
          <a:lstStyle/>
          <a:p>
            <a:endParaRPr lang="en-GB"/>
          </a:p>
        </p:txBody>
      </p:sp>
      <p:sp>
        <p:nvSpPr>
          <p:cNvPr id="10" name="Text Placeholder 9">
            <a:extLst>
              <a:ext uri="{FF2B5EF4-FFF2-40B4-BE49-F238E27FC236}">
                <a16:creationId xmlns:a16="http://schemas.microsoft.com/office/drawing/2014/main" id="{757BF783-A769-A8B4-50D7-3894320A0D52}"/>
              </a:ext>
            </a:extLst>
          </p:cNvPr>
          <p:cNvSpPr>
            <a:spLocks noGrp="1"/>
          </p:cNvSpPr>
          <p:nvPr>
            <p:ph type="body" sz="quarter" idx="13"/>
          </p:nvPr>
        </p:nvSpPr>
        <p:spPr>
          <a:xfrm>
            <a:off x="530225" y="7235999"/>
            <a:ext cx="12382500" cy="250068"/>
          </a:xfrm>
        </p:spPr>
        <p:txBody>
          <a:bodyPr/>
          <a:lstStyle/>
          <a:p>
            <a:r>
              <a:rPr lang="en-GB"/>
              <a:t>1. The term ‘health and care organisation’ (HCO) is to include any organisation in health and care systems which has control and over and therefore the ability to reduce the environmental footprint of the sector. This includes but us not limited to hospitals, care homes, networks or groups, central procurement, cascading organisations etc. </a:t>
            </a:r>
          </a:p>
        </p:txBody>
      </p:sp>
      <p:sp>
        <p:nvSpPr>
          <p:cNvPr id="11" name="Text Placeholder 10">
            <a:extLst>
              <a:ext uri="{FF2B5EF4-FFF2-40B4-BE49-F238E27FC236}">
                <a16:creationId xmlns:a16="http://schemas.microsoft.com/office/drawing/2014/main" id="{772C9264-F519-0D44-E4E7-AD85BBD06C22}"/>
              </a:ext>
            </a:extLst>
          </p:cNvPr>
          <p:cNvSpPr>
            <a:spLocks noGrp="1"/>
          </p:cNvSpPr>
          <p:nvPr>
            <p:ph type="body" sz="quarter" idx="14"/>
          </p:nvPr>
        </p:nvSpPr>
        <p:spPr/>
        <p:txBody>
          <a:bodyPr/>
          <a:lstStyle/>
          <a:p>
            <a:r>
              <a:rPr lang="en-GB"/>
              <a:t>Project info</a:t>
            </a:r>
          </a:p>
        </p:txBody>
      </p:sp>
      <p:sp>
        <p:nvSpPr>
          <p:cNvPr id="13" name="Text Placeholder 12">
            <a:extLst>
              <a:ext uri="{FF2B5EF4-FFF2-40B4-BE49-F238E27FC236}">
                <a16:creationId xmlns:a16="http://schemas.microsoft.com/office/drawing/2014/main" id="{B86DA9FF-3BCA-720B-F00A-814532CE00BF}"/>
              </a:ext>
            </a:extLst>
          </p:cNvPr>
          <p:cNvSpPr>
            <a:spLocks noGrp="1"/>
          </p:cNvSpPr>
          <p:nvPr>
            <p:ph type="body" sz="quarter" idx="16"/>
          </p:nvPr>
        </p:nvSpPr>
        <p:spPr/>
        <p:txBody>
          <a:bodyPr/>
          <a:lstStyle/>
          <a:p>
            <a:endParaRPr lang="en-GB"/>
          </a:p>
        </p:txBody>
      </p:sp>
      <p:sp>
        <p:nvSpPr>
          <p:cNvPr id="15" name="Text Placeholder 14">
            <a:extLst>
              <a:ext uri="{FF2B5EF4-FFF2-40B4-BE49-F238E27FC236}">
                <a16:creationId xmlns:a16="http://schemas.microsoft.com/office/drawing/2014/main" id="{497659B2-8FA9-3384-8561-41D17C56DE3B}"/>
              </a:ext>
            </a:extLst>
          </p:cNvPr>
          <p:cNvSpPr>
            <a:spLocks noGrp="1"/>
          </p:cNvSpPr>
          <p:nvPr>
            <p:ph type="body" sz="quarter" idx="18"/>
          </p:nvPr>
        </p:nvSpPr>
        <p:spPr/>
        <p:txBody>
          <a:bodyPr/>
          <a:lstStyle/>
          <a:p>
            <a:r>
              <a:rPr lang="en-GB"/>
              <a:t>Leading health and care organisations are tackling a common challenge together </a:t>
            </a:r>
          </a:p>
        </p:txBody>
      </p:sp>
      <p:sp>
        <p:nvSpPr>
          <p:cNvPr id="9" name="Title 8">
            <a:extLst>
              <a:ext uri="{FF2B5EF4-FFF2-40B4-BE49-F238E27FC236}">
                <a16:creationId xmlns:a16="http://schemas.microsoft.com/office/drawing/2014/main" id="{9E146D0E-8330-0E19-7F40-4DEAB000506A}"/>
              </a:ext>
            </a:extLst>
          </p:cNvPr>
          <p:cNvSpPr>
            <a:spLocks noGrp="1"/>
          </p:cNvSpPr>
          <p:nvPr>
            <p:ph type="title"/>
          </p:nvPr>
        </p:nvSpPr>
        <p:spPr/>
        <p:txBody>
          <a:bodyPr/>
          <a:lstStyle/>
          <a:p>
            <a:r>
              <a:rPr lang="en-GB"/>
              <a:t>Project</a:t>
            </a:r>
          </a:p>
        </p:txBody>
      </p:sp>
      <p:sp>
        <p:nvSpPr>
          <p:cNvPr id="16" name="Text Placeholder 15">
            <a:extLst>
              <a:ext uri="{FF2B5EF4-FFF2-40B4-BE49-F238E27FC236}">
                <a16:creationId xmlns:a16="http://schemas.microsoft.com/office/drawing/2014/main" id="{7E31EE6E-9EA5-673E-6C32-2EDA6135EEB8}"/>
              </a:ext>
            </a:extLst>
          </p:cNvPr>
          <p:cNvSpPr>
            <a:spLocks noGrp="1"/>
          </p:cNvSpPr>
          <p:nvPr>
            <p:ph type="body" sz="quarter" idx="19"/>
          </p:nvPr>
        </p:nvSpPr>
        <p:spPr/>
        <p:txBody>
          <a:bodyPr/>
          <a:lstStyle/>
          <a:p>
            <a:r>
              <a:rPr lang="en-GB"/>
              <a:t>Introduction</a:t>
            </a:r>
          </a:p>
        </p:txBody>
      </p:sp>
      <p:sp>
        <p:nvSpPr>
          <p:cNvPr id="18" name="Shape">
            <a:extLst>
              <a:ext uri="{FF2B5EF4-FFF2-40B4-BE49-F238E27FC236}">
                <a16:creationId xmlns:a16="http://schemas.microsoft.com/office/drawing/2014/main" id="{22EAF4CF-58A7-7CBC-DD9E-43F4F9C71704}"/>
              </a:ext>
            </a:extLst>
          </p:cNvPr>
          <p:cNvSpPr/>
          <p:nvPr/>
        </p:nvSpPr>
        <p:spPr>
          <a:xfrm>
            <a:off x="7008813" y="2417744"/>
            <a:ext cx="6020398" cy="4380124"/>
          </a:xfrm>
          <a:custGeom>
            <a:avLst/>
            <a:gdLst/>
            <a:ahLst/>
            <a:cxnLst>
              <a:cxn ang="0">
                <a:pos x="wd2" y="hd2"/>
              </a:cxn>
              <a:cxn ang="5400000">
                <a:pos x="wd2" y="hd2"/>
              </a:cxn>
              <a:cxn ang="10800000">
                <a:pos x="wd2" y="hd2"/>
              </a:cxn>
              <a:cxn ang="16200000">
                <a:pos x="wd2" y="hd2"/>
              </a:cxn>
            </a:cxnLst>
            <a:rect l="0" t="0" r="r" b="b"/>
            <a:pathLst>
              <a:path w="21600" h="21600" extrusionOk="0">
                <a:moveTo>
                  <a:pt x="21600" y="11798"/>
                </a:moveTo>
                <a:cubicBezTo>
                  <a:pt x="21600" y="12737"/>
                  <a:pt x="21047" y="13496"/>
                  <a:pt x="20364" y="13496"/>
                </a:cubicBezTo>
                <a:cubicBezTo>
                  <a:pt x="20364" y="13496"/>
                  <a:pt x="20364" y="13496"/>
                  <a:pt x="20364" y="13496"/>
                </a:cubicBezTo>
                <a:cubicBezTo>
                  <a:pt x="20364" y="13571"/>
                  <a:pt x="20364" y="13645"/>
                  <a:pt x="20364" y="13735"/>
                </a:cubicBezTo>
                <a:cubicBezTo>
                  <a:pt x="20364" y="16446"/>
                  <a:pt x="18760" y="18650"/>
                  <a:pt x="16788" y="18650"/>
                </a:cubicBezTo>
                <a:cubicBezTo>
                  <a:pt x="15780" y="18650"/>
                  <a:pt x="14859" y="18070"/>
                  <a:pt x="14209" y="17131"/>
                </a:cubicBezTo>
                <a:cubicBezTo>
                  <a:pt x="13461" y="19738"/>
                  <a:pt x="11607" y="21600"/>
                  <a:pt x="9440" y="21600"/>
                </a:cubicBezTo>
                <a:cubicBezTo>
                  <a:pt x="7543" y="21600"/>
                  <a:pt x="5885" y="20185"/>
                  <a:pt x="5007" y="18084"/>
                </a:cubicBezTo>
                <a:cubicBezTo>
                  <a:pt x="4888" y="18204"/>
                  <a:pt x="4758" y="18263"/>
                  <a:pt x="4595" y="18263"/>
                </a:cubicBezTo>
                <a:cubicBezTo>
                  <a:pt x="4216" y="18263"/>
                  <a:pt x="3902" y="17831"/>
                  <a:pt x="3902" y="17310"/>
                </a:cubicBezTo>
                <a:cubicBezTo>
                  <a:pt x="3902" y="16833"/>
                  <a:pt x="4151" y="16446"/>
                  <a:pt x="4487" y="16371"/>
                </a:cubicBezTo>
                <a:cubicBezTo>
                  <a:pt x="4379" y="15790"/>
                  <a:pt x="4313" y="15180"/>
                  <a:pt x="4313" y="14554"/>
                </a:cubicBezTo>
                <a:cubicBezTo>
                  <a:pt x="4313" y="14405"/>
                  <a:pt x="4313" y="14256"/>
                  <a:pt x="4324" y="14092"/>
                </a:cubicBezTo>
                <a:cubicBezTo>
                  <a:pt x="3956" y="14301"/>
                  <a:pt x="3555" y="14420"/>
                  <a:pt x="3132" y="14420"/>
                </a:cubicBezTo>
                <a:cubicBezTo>
                  <a:pt x="1409" y="14420"/>
                  <a:pt x="0" y="12483"/>
                  <a:pt x="0" y="10115"/>
                </a:cubicBezTo>
                <a:cubicBezTo>
                  <a:pt x="0" y="7746"/>
                  <a:pt x="1409" y="5810"/>
                  <a:pt x="3132" y="5810"/>
                </a:cubicBezTo>
                <a:cubicBezTo>
                  <a:pt x="4606" y="5810"/>
                  <a:pt x="5852" y="7225"/>
                  <a:pt x="6178" y="9117"/>
                </a:cubicBezTo>
                <a:cubicBezTo>
                  <a:pt x="7066" y="8104"/>
                  <a:pt x="8204" y="7508"/>
                  <a:pt x="9440" y="7508"/>
                </a:cubicBezTo>
                <a:cubicBezTo>
                  <a:pt x="9711" y="7508"/>
                  <a:pt x="9982" y="7538"/>
                  <a:pt x="10242" y="7597"/>
                </a:cubicBezTo>
                <a:cubicBezTo>
                  <a:pt x="10090" y="7016"/>
                  <a:pt x="10014" y="6391"/>
                  <a:pt x="10014" y="5735"/>
                </a:cubicBezTo>
                <a:cubicBezTo>
                  <a:pt x="10014" y="5348"/>
                  <a:pt x="10047" y="4961"/>
                  <a:pt x="10101" y="4603"/>
                </a:cubicBezTo>
                <a:cubicBezTo>
                  <a:pt x="9765" y="4543"/>
                  <a:pt x="9494" y="4141"/>
                  <a:pt x="9494" y="3665"/>
                </a:cubicBezTo>
                <a:cubicBezTo>
                  <a:pt x="9494" y="3143"/>
                  <a:pt x="9808" y="2711"/>
                  <a:pt x="10188" y="2711"/>
                </a:cubicBezTo>
                <a:cubicBezTo>
                  <a:pt x="10329" y="2711"/>
                  <a:pt x="10469" y="2771"/>
                  <a:pt x="10578" y="2875"/>
                </a:cubicBezTo>
                <a:cubicBezTo>
                  <a:pt x="11304" y="1162"/>
                  <a:pt x="12648" y="0"/>
                  <a:pt x="14187" y="0"/>
                </a:cubicBezTo>
                <a:cubicBezTo>
                  <a:pt x="16484" y="0"/>
                  <a:pt x="18359" y="2577"/>
                  <a:pt x="18359" y="5735"/>
                </a:cubicBezTo>
                <a:cubicBezTo>
                  <a:pt x="18359" y="6927"/>
                  <a:pt x="18089" y="8044"/>
                  <a:pt x="17633" y="8953"/>
                </a:cubicBezTo>
                <a:cubicBezTo>
                  <a:pt x="18392" y="9206"/>
                  <a:pt x="19053" y="9787"/>
                  <a:pt x="19530" y="10577"/>
                </a:cubicBezTo>
                <a:cubicBezTo>
                  <a:pt x="19747" y="10293"/>
                  <a:pt x="20039" y="10115"/>
                  <a:pt x="20364" y="10115"/>
                </a:cubicBezTo>
                <a:cubicBezTo>
                  <a:pt x="21047" y="10100"/>
                  <a:pt x="21600" y="10860"/>
                  <a:pt x="21600" y="11798"/>
                </a:cubicBezTo>
                <a:close/>
                <a:moveTo>
                  <a:pt x="14545" y="19023"/>
                </a:moveTo>
                <a:cubicBezTo>
                  <a:pt x="14349" y="19023"/>
                  <a:pt x="14187" y="19246"/>
                  <a:pt x="14187" y="19514"/>
                </a:cubicBezTo>
                <a:cubicBezTo>
                  <a:pt x="14187" y="19783"/>
                  <a:pt x="14349" y="20006"/>
                  <a:pt x="14545" y="20006"/>
                </a:cubicBezTo>
                <a:cubicBezTo>
                  <a:pt x="14740" y="20006"/>
                  <a:pt x="14902" y="19783"/>
                  <a:pt x="14902" y="19514"/>
                </a:cubicBezTo>
                <a:cubicBezTo>
                  <a:pt x="14902" y="19246"/>
                  <a:pt x="14740" y="19023"/>
                  <a:pt x="14545" y="19023"/>
                </a:cubicBezTo>
                <a:close/>
                <a:moveTo>
                  <a:pt x="8432" y="4871"/>
                </a:moveTo>
                <a:cubicBezTo>
                  <a:pt x="8627" y="4871"/>
                  <a:pt x="8790" y="4648"/>
                  <a:pt x="8790" y="4380"/>
                </a:cubicBezTo>
                <a:cubicBezTo>
                  <a:pt x="8790" y="4111"/>
                  <a:pt x="8627" y="3888"/>
                  <a:pt x="8432" y="3888"/>
                </a:cubicBezTo>
                <a:cubicBezTo>
                  <a:pt x="8237" y="3888"/>
                  <a:pt x="8074" y="4111"/>
                  <a:pt x="8074" y="4380"/>
                </a:cubicBezTo>
                <a:cubicBezTo>
                  <a:pt x="8074" y="4648"/>
                  <a:pt x="8237" y="4871"/>
                  <a:pt x="8432" y="4871"/>
                </a:cubicBezTo>
                <a:close/>
                <a:moveTo>
                  <a:pt x="9158" y="6599"/>
                </a:moveTo>
                <a:cubicBezTo>
                  <a:pt x="9353" y="6599"/>
                  <a:pt x="9516" y="6376"/>
                  <a:pt x="9516" y="6108"/>
                </a:cubicBezTo>
                <a:cubicBezTo>
                  <a:pt x="9516" y="5839"/>
                  <a:pt x="9353" y="5616"/>
                  <a:pt x="9158" y="5616"/>
                </a:cubicBezTo>
                <a:cubicBezTo>
                  <a:pt x="8963" y="5616"/>
                  <a:pt x="8800" y="5839"/>
                  <a:pt x="8800" y="6108"/>
                </a:cubicBezTo>
                <a:cubicBezTo>
                  <a:pt x="8800" y="6376"/>
                  <a:pt x="8952" y="6599"/>
                  <a:pt x="9158" y="6599"/>
                </a:cubicBezTo>
                <a:close/>
              </a:path>
            </a:pathLst>
          </a:custGeom>
          <a:gradFill flip="none" rotWithShape="1">
            <a:gsLst>
              <a:gs pos="0">
                <a:srgbClr val="0A6AA6"/>
              </a:gs>
              <a:gs pos="48000">
                <a:srgbClr val="6CAFD9"/>
              </a:gs>
              <a:gs pos="100000">
                <a:srgbClr val="D8F7F8"/>
              </a:gs>
            </a:gsLst>
            <a:lin ang="16200000" scaled="1"/>
            <a:tileRect/>
          </a:gra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Aptos Display" panose="020B0004020202020204" pitchFamily="34" charset="0"/>
              <a:ea typeface="+mn-ea"/>
              <a:cs typeface="+mn-cs"/>
            </a:endParaRPr>
          </a:p>
        </p:txBody>
      </p:sp>
      <p:sp>
        <p:nvSpPr>
          <p:cNvPr id="19" name="Circle">
            <a:extLst>
              <a:ext uri="{FF2B5EF4-FFF2-40B4-BE49-F238E27FC236}">
                <a16:creationId xmlns:a16="http://schemas.microsoft.com/office/drawing/2014/main" id="{D38B569D-DB8C-45B9-44E6-211F981772AF}"/>
              </a:ext>
            </a:extLst>
          </p:cNvPr>
          <p:cNvSpPr/>
          <p:nvPr/>
        </p:nvSpPr>
        <p:spPr>
          <a:xfrm>
            <a:off x="8488991" y="4199998"/>
            <a:ext cx="2313910" cy="2313915"/>
          </a:xfrm>
          <a:prstGeom prst="ellipse">
            <a:avLst/>
          </a:prstGeom>
          <a:solidFill>
            <a:srgbClr val="D9D9D9"/>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Aptos Display" panose="020B0004020202020204" pitchFamily="34" charset="0"/>
              <a:ea typeface="+mn-ea"/>
              <a:cs typeface="+mn-cs"/>
            </a:endParaRPr>
          </a:p>
        </p:txBody>
      </p:sp>
      <p:sp>
        <p:nvSpPr>
          <p:cNvPr id="20" name="Circle">
            <a:extLst>
              <a:ext uri="{FF2B5EF4-FFF2-40B4-BE49-F238E27FC236}">
                <a16:creationId xmlns:a16="http://schemas.microsoft.com/office/drawing/2014/main" id="{E2C305FC-3FF7-B7F5-90CF-CD2DDBD36064}"/>
              </a:ext>
            </a:extLst>
          </p:cNvPr>
          <p:cNvSpPr/>
          <p:nvPr/>
        </p:nvSpPr>
        <p:spPr>
          <a:xfrm>
            <a:off x="10966022" y="4471868"/>
            <a:ext cx="1449970" cy="1449970"/>
          </a:xfrm>
          <a:prstGeom prst="ellipse">
            <a:avLst/>
          </a:prstGeom>
          <a:solidFill>
            <a:srgbClr val="D9D9D9"/>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Aptos Display" panose="020B0004020202020204" pitchFamily="34" charset="0"/>
              <a:ea typeface="+mn-ea"/>
              <a:cs typeface="+mn-cs"/>
            </a:endParaRPr>
          </a:p>
        </p:txBody>
      </p:sp>
      <p:sp>
        <p:nvSpPr>
          <p:cNvPr id="21" name="Circle">
            <a:extLst>
              <a:ext uri="{FF2B5EF4-FFF2-40B4-BE49-F238E27FC236}">
                <a16:creationId xmlns:a16="http://schemas.microsoft.com/office/drawing/2014/main" id="{A8C78D3C-BF3A-8D38-FC7E-0652C1F4413F}"/>
              </a:ext>
            </a:extLst>
          </p:cNvPr>
          <p:cNvSpPr/>
          <p:nvPr/>
        </p:nvSpPr>
        <p:spPr>
          <a:xfrm>
            <a:off x="10059791" y="2659406"/>
            <a:ext cx="1782255" cy="1782254"/>
          </a:xfrm>
          <a:prstGeom prst="ellipse">
            <a:avLst/>
          </a:prstGeom>
          <a:solidFill>
            <a:srgbClr val="D9D9D9"/>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Aptos Display" panose="020B0004020202020204" pitchFamily="34" charset="0"/>
              <a:ea typeface="+mn-ea"/>
              <a:cs typeface="+mn-cs"/>
            </a:endParaRPr>
          </a:p>
        </p:txBody>
      </p:sp>
      <p:sp>
        <p:nvSpPr>
          <p:cNvPr id="22" name="Circle">
            <a:extLst>
              <a:ext uri="{FF2B5EF4-FFF2-40B4-BE49-F238E27FC236}">
                <a16:creationId xmlns:a16="http://schemas.microsoft.com/office/drawing/2014/main" id="{57C2C407-CE00-AB80-5A44-3BE30EA36A93}"/>
              </a:ext>
            </a:extLst>
          </p:cNvPr>
          <p:cNvSpPr/>
          <p:nvPr/>
        </p:nvSpPr>
        <p:spPr>
          <a:xfrm>
            <a:off x="7280682" y="3867714"/>
            <a:ext cx="1202267" cy="1202267"/>
          </a:xfrm>
          <a:prstGeom prst="ellipse">
            <a:avLst/>
          </a:prstGeom>
          <a:solidFill>
            <a:srgbClr val="D9D9D9"/>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Aptos Display" panose="020B0004020202020204" pitchFamily="34" charset="0"/>
              <a:ea typeface="+mn-ea"/>
              <a:cs typeface="+mn-cs"/>
            </a:endParaRPr>
          </a:p>
        </p:txBody>
      </p:sp>
      <p:pic>
        <p:nvPicPr>
          <p:cNvPr id="23" name="Graphic 8" descr="Gears">
            <a:extLst>
              <a:ext uri="{FF2B5EF4-FFF2-40B4-BE49-F238E27FC236}">
                <a16:creationId xmlns:a16="http://schemas.microsoft.com/office/drawing/2014/main" id="{8B1304FF-64A1-6A51-94E6-5998D968B9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416083" y="4592712"/>
            <a:ext cx="476583" cy="476583"/>
          </a:xfrm>
          <a:prstGeom prst="rect">
            <a:avLst/>
          </a:prstGeom>
          <a:effectLst>
            <a:outerShdw blurRad="50800" dist="38100" dir="2700000" algn="tl" rotWithShape="0">
              <a:prstClr val="black">
                <a:alpha val="40000"/>
              </a:prstClr>
            </a:outerShdw>
          </a:effectLst>
        </p:spPr>
      </p:pic>
      <p:pic>
        <p:nvPicPr>
          <p:cNvPr id="24" name="Graphic 9" descr="Hourglass Finished">
            <a:extLst>
              <a:ext uri="{FF2B5EF4-FFF2-40B4-BE49-F238E27FC236}">
                <a16:creationId xmlns:a16="http://schemas.microsoft.com/office/drawing/2014/main" id="{86155FC6-EC20-83F2-684A-D94E56D5CD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78468" y="4870028"/>
            <a:ext cx="653649" cy="653649"/>
          </a:xfrm>
          <a:prstGeom prst="rect">
            <a:avLst/>
          </a:prstGeom>
        </p:spPr>
      </p:pic>
      <p:pic>
        <p:nvPicPr>
          <p:cNvPr id="25" name="Graphic 10" descr="Lights On">
            <a:extLst>
              <a:ext uri="{FF2B5EF4-FFF2-40B4-BE49-F238E27FC236}">
                <a16:creationId xmlns:a16="http://schemas.microsoft.com/office/drawing/2014/main" id="{1F5018E0-8EF3-59D0-43BE-B62565F508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97454" y="4084486"/>
            <a:ext cx="768721" cy="768721"/>
          </a:xfrm>
          <a:prstGeom prst="rect">
            <a:avLst/>
          </a:prstGeom>
        </p:spPr>
      </p:pic>
      <p:pic>
        <p:nvPicPr>
          <p:cNvPr id="26" name="Graphic 11" descr="Coins with solid fill">
            <a:extLst>
              <a:ext uri="{FF2B5EF4-FFF2-40B4-BE49-F238E27FC236}">
                <a16:creationId xmlns:a16="http://schemas.microsoft.com/office/drawing/2014/main" id="{C390E763-E8BD-2E0F-170B-C2C29D9016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376442" y="4549794"/>
            <a:ext cx="539008" cy="539008"/>
          </a:xfrm>
          <a:prstGeom prst="rect">
            <a:avLst/>
          </a:prstGeom>
        </p:spPr>
      </p:pic>
      <p:grpSp>
        <p:nvGrpSpPr>
          <p:cNvPr id="27" name="Group 26">
            <a:extLst>
              <a:ext uri="{FF2B5EF4-FFF2-40B4-BE49-F238E27FC236}">
                <a16:creationId xmlns:a16="http://schemas.microsoft.com/office/drawing/2014/main" id="{20A6CA1F-2472-660F-8FC0-26231B1D7AAD}"/>
              </a:ext>
            </a:extLst>
          </p:cNvPr>
          <p:cNvGrpSpPr/>
          <p:nvPr/>
        </p:nvGrpSpPr>
        <p:grpSpPr>
          <a:xfrm>
            <a:off x="8868706" y="5189041"/>
            <a:ext cx="1554480" cy="643822"/>
            <a:chOff x="332934" y="2720099"/>
            <a:chExt cx="2999273" cy="643822"/>
          </a:xfrm>
        </p:grpSpPr>
        <p:sp>
          <p:nvSpPr>
            <p:cNvPr id="28" name="TextBox 14">
              <a:extLst>
                <a:ext uri="{FF2B5EF4-FFF2-40B4-BE49-F238E27FC236}">
                  <a16:creationId xmlns:a16="http://schemas.microsoft.com/office/drawing/2014/main" id="{EA9E691E-2B55-0AAB-E42F-6CF1913CE08C}"/>
                </a:ext>
              </a:extLst>
            </p:cNvPr>
            <p:cNvSpPr txBox="1"/>
            <p:nvPr/>
          </p:nvSpPr>
          <p:spPr>
            <a:xfrm>
              <a:off x="332934" y="2720099"/>
              <a:ext cx="2999273"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1">
                  <a:ln>
                    <a:noFill/>
                  </a:ln>
                  <a:solidFill>
                    <a:prstClr val="black"/>
                  </a:solidFill>
                  <a:effectLst/>
                  <a:uLnTx/>
                  <a:uFillTx/>
                  <a:latin typeface="Aptos Display" panose="020B0004020202020204" pitchFamily="34" charset="0"/>
                  <a:ea typeface="+mn-ea"/>
                  <a:cs typeface="+mn-cs"/>
                </a:rPr>
                <a:t>€ 2,860,000</a:t>
              </a:r>
            </a:p>
          </p:txBody>
        </p:sp>
        <p:sp>
          <p:nvSpPr>
            <p:cNvPr id="29" name="TextBox 15">
              <a:extLst>
                <a:ext uri="{FF2B5EF4-FFF2-40B4-BE49-F238E27FC236}">
                  <a16:creationId xmlns:a16="http://schemas.microsoft.com/office/drawing/2014/main" id="{44B3C396-D5D7-CCCE-5A49-A96BC6EE8F35}"/>
                </a:ext>
              </a:extLst>
            </p:cNvPr>
            <p:cNvSpPr txBox="1"/>
            <p:nvPr/>
          </p:nvSpPr>
          <p:spPr>
            <a:xfrm>
              <a:off x="332934" y="3086922"/>
              <a:ext cx="2999273" cy="27699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1">
                  <a:ln>
                    <a:noFill/>
                  </a:ln>
                  <a:solidFill>
                    <a:prstClr val="black">
                      <a:lumMod val="65000"/>
                      <a:lumOff val="35000"/>
                    </a:prstClr>
                  </a:solidFill>
                  <a:effectLst/>
                  <a:uLnTx/>
                  <a:uFillTx/>
                  <a:latin typeface="Aptos Display" panose="020B0004020202020204" pitchFamily="34" charset="0"/>
                  <a:ea typeface="+mn-ea"/>
                  <a:cs typeface="+mn-cs"/>
                </a:rPr>
                <a:t>Investment in R&amp;D!</a:t>
              </a:r>
            </a:p>
          </p:txBody>
        </p:sp>
      </p:grpSp>
      <p:grpSp>
        <p:nvGrpSpPr>
          <p:cNvPr id="30" name="Group 29">
            <a:extLst>
              <a:ext uri="{FF2B5EF4-FFF2-40B4-BE49-F238E27FC236}">
                <a16:creationId xmlns:a16="http://schemas.microsoft.com/office/drawing/2014/main" id="{62F1FBAA-E51E-60F1-E27B-8AFA47A496F0}"/>
              </a:ext>
            </a:extLst>
          </p:cNvPr>
          <p:cNvGrpSpPr/>
          <p:nvPr/>
        </p:nvGrpSpPr>
        <p:grpSpPr>
          <a:xfrm>
            <a:off x="10173678" y="3043956"/>
            <a:ext cx="1554480" cy="828488"/>
            <a:chOff x="332934" y="2720099"/>
            <a:chExt cx="2999273" cy="828488"/>
          </a:xfrm>
        </p:grpSpPr>
        <p:sp>
          <p:nvSpPr>
            <p:cNvPr id="31" name="TextBox 17">
              <a:extLst>
                <a:ext uri="{FF2B5EF4-FFF2-40B4-BE49-F238E27FC236}">
                  <a16:creationId xmlns:a16="http://schemas.microsoft.com/office/drawing/2014/main" id="{A918E5C6-6932-6793-8227-9EDE26A6E1DF}"/>
                </a:ext>
              </a:extLst>
            </p:cNvPr>
            <p:cNvSpPr txBox="1"/>
            <p:nvPr/>
          </p:nvSpPr>
          <p:spPr>
            <a:xfrm>
              <a:off x="332934" y="2720099"/>
              <a:ext cx="2999273"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1">
                  <a:ln>
                    <a:noFill/>
                  </a:ln>
                  <a:solidFill>
                    <a:prstClr val="black"/>
                  </a:solidFill>
                  <a:effectLst/>
                  <a:uLnTx/>
                  <a:uFillTx/>
                  <a:latin typeface="Aptos Display" panose="020B0004020202020204" pitchFamily="34" charset="0"/>
                  <a:ea typeface="+mn-ea"/>
                  <a:cs typeface="+mn-cs"/>
                </a:rPr>
                <a:t>PCP</a:t>
              </a:r>
            </a:p>
          </p:txBody>
        </p:sp>
        <p:sp>
          <p:nvSpPr>
            <p:cNvPr id="32" name="TextBox 18">
              <a:extLst>
                <a:ext uri="{FF2B5EF4-FFF2-40B4-BE49-F238E27FC236}">
                  <a16:creationId xmlns:a16="http://schemas.microsoft.com/office/drawing/2014/main" id="{F23EF32D-3CAF-8E3B-D87D-5EFBB6EF4880}"/>
                </a:ext>
              </a:extLst>
            </p:cNvPr>
            <p:cNvSpPr txBox="1"/>
            <p:nvPr/>
          </p:nvSpPr>
          <p:spPr>
            <a:xfrm>
              <a:off x="332934" y="3086922"/>
              <a:ext cx="2999273" cy="461665"/>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1">
                  <a:ln>
                    <a:noFill/>
                  </a:ln>
                  <a:solidFill>
                    <a:prstClr val="black">
                      <a:lumMod val="65000"/>
                      <a:lumOff val="35000"/>
                    </a:prstClr>
                  </a:solidFill>
                  <a:effectLst/>
                  <a:uLnTx/>
                  <a:uFillTx/>
                  <a:latin typeface="Aptos Display" panose="020B0004020202020204" pitchFamily="34" charset="0"/>
                  <a:ea typeface="+mn-ea"/>
                  <a:cs typeface="+mn-cs"/>
                </a:rPr>
                <a:t>Budget spent in a 3-phase competition</a:t>
              </a:r>
            </a:p>
          </p:txBody>
        </p:sp>
      </p:grpSp>
      <p:sp>
        <p:nvSpPr>
          <p:cNvPr id="33" name="Rechteck 6">
            <a:extLst>
              <a:ext uri="{FF2B5EF4-FFF2-40B4-BE49-F238E27FC236}">
                <a16:creationId xmlns:a16="http://schemas.microsoft.com/office/drawing/2014/main" id="{92A773DF-7730-6BD7-C543-0F284BB2043B}"/>
              </a:ext>
            </a:extLst>
          </p:cNvPr>
          <p:cNvSpPr/>
          <p:nvPr/>
        </p:nvSpPr>
        <p:spPr bwMode="gray">
          <a:xfrm>
            <a:off x="520484" y="5032955"/>
            <a:ext cx="5903913" cy="648000"/>
          </a:xfrm>
          <a:prstGeom prst="rect">
            <a:avLst/>
          </a:prstGeom>
          <a:solidFill>
            <a:srgbClr val="9E005D"/>
          </a:solidFill>
          <a:ln w="28575" algn="ctr">
            <a:solidFill>
              <a:srgbClr val="9E005D"/>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Common Challenge: accelerate the sustainability transition in HCOs</a:t>
            </a:r>
          </a:p>
        </p:txBody>
      </p:sp>
      <p:sp>
        <p:nvSpPr>
          <p:cNvPr id="34" name="Rechteck 6">
            <a:extLst>
              <a:ext uri="{FF2B5EF4-FFF2-40B4-BE49-F238E27FC236}">
                <a16:creationId xmlns:a16="http://schemas.microsoft.com/office/drawing/2014/main" id="{48EEACFB-B1EC-7DA3-7AA0-F419E2B29EA1}"/>
              </a:ext>
            </a:extLst>
          </p:cNvPr>
          <p:cNvSpPr/>
          <p:nvPr/>
        </p:nvSpPr>
        <p:spPr bwMode="gray">
          <a:xfrm>
            <a:off x="520484" y="2460668"/>
            <a:ext cx="5903913" cy="648000"/>
          </a:xfrm>
          <a:prstGeom prst="rect">
            <a:avLst/>
          </a:prstGeom>
          <a:solidFill>
            <a:srgbClr val="0A6AA6"/>
          </a:solid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3 Procurers – representing a diverse group of HCOs</a:t>
            </a:r>
            <a:r>
              <a:rPr kumimoji="0" lang="en-GB" sz="1800" b="1" i="0" u="none" strike="noStrike" kern="1200" cap="none" spc="0" normalizeH="0" baseline="30000" noProof="0">
                <a:ln>
                  <a:noFill/>
                </a:ln>
                <a:solidFill>
                  <a:prstClr val="white"/>
                </a:solidFill>
                <a:effectLst/>
                <a:uLnTx/>
                <a:uFillTx/>
                <a:latin typeface="Aptos Display" panose="020B0004020202020204" pitchFamily="34" charset="0"/>
                <a:ea typeface="+mn-ea"/>
                <a:cs typeface="+mn-cs"/>
              </a:rPr>
              <a:t>1</a:t>
            </a:r>
            <a:r>
              <a:rPr kumimoji="0" lang="en-GB" sz="1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providing services to 6.4 million clients </a:t>
            </a:r>
          </a:p>
        </p:txBody>
      </p:sp>
      <p:sp>
        <p:nvSpPr>
          <p:cNvPr id="35" name="Rechteck 6">
            <a:extLst>
              <a:ext uri="{FF2B5EF4-FFF2-40B4-BE49-F238E27FC236}">
                <a16:creationId xmlns:a16="http://schemas.microsoft.com/office/drawing/2014/main" id="{822E9BFF-6342-B991-1E70-40A3570CFBBB}"/>
              </a:ext>
            </a:extLst>
          </p:cNvPr>
          <p:cNvSpPr/>
          <p:nvPr/>
        </p:nvSpPr>
        <p:spPr bwMode="gray">
          <a:xfrm>
            <a:off x="520484" y="4175526"/>
            <a:ext cx="5903913" cy="648000"/>
          </a:xfrm>
          <a:prstGeom prst="rect">
            <a:avLst/>
          </a:prstGeom>
          <a:solidFill>
            <a:srgbClr val="0A6AA6"/>
          </a:solid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90000"/>
              </a:lnSpc>
              <a:spcBef>
                <a:spcPts val="600"/>
              </a:spcBef>
              <a:spcAft>
                <a:spcPts val="0"/>
              </a:spcAft>
              <a:buClr>
                <a:srgbClr val="9BBB59"/>
              </a:buClr>
              <a:buSzTx/>
              <a:buFontTx/>
              <a:buNone/>
              <a:tabLst/>
              <a:defRPr/>
            </a:pPr>
            <a:r>
              <a:rPr kumimoji="0" lang="en-GB" sz="1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Prior Information Notice (</a:t>
            </a:r>
            <a:r>
              <a:rPr kumimoji="0" lang="en-GB" sz="1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hlinkClick r:id="rId6">
                  <a:extLst>
                    <a:ext uri="{A12FA001-AC4F-418D-AE19-62706E023703}">
                      <ahyp:hlinkClr xmlns:ahyp="http://schemas.microsoft.com/office/drawing/2018/hyperlinkcolor" val="tx"/>
                    </a:ext>
                  </a:extLst>
                </a:hlinkClick>
              </a:rPr>
              <a:t>PIN</a:t>
            </a:r>
            <a:r>
              <a:rPr kumimoji="0" lang="en-GB" sz="1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a:t>
            </a:r>
            <a:br>
              <a:rPr kumimoji="0" lang="en-GB" sz="1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br>
            <a:r>
              <a:rPr kumimoji="0" lang="en-GB" sz="1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OJ S 208/2025 29/10/2025</a:t>
            </a:r>
          </a:p>
        </p:txBody>
      </p:sp>
      <p:sp>
        <p:nvSpPr>
          <p:cNvPr id="36" name="Rechteck 7">
            <a:extLst>
              <a:ext uri="{FF2B5EF4-FFF2-40B4-BE49-F238E27FC236}">
                <a16:creationId xmlns:a16="http://schemas.microsoft.com/office/drawing/2014/main" id="{19092EDB-D55A-5A60-95E5-0DC56BBA1F24}"/>
              </a:ext>
            </a:extLst>
          </p:cNvPr>
          <p:cNvSpPr/>
          <p:nvPr/>
        </p:nvSpPr>
        <p:spPr bwMode="gray">
          <a:xfrm>
            <a:off x="520484" y="3318097"/>
            <a:ext cx="5904000" cy="648000"/>
          </a:xfrm>
          <a:prstGeom prst="rect">
            <a:avLst/>
          </a:prstGeom>
          <a:solidFill>
            <a:srgbClr val="0A6AA6"/>
          </a:solidFill>
          <a:ln w="28575"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A wide-reaching Follower Network</a:t>
            </a:r>
            <a:endParaRPr kumimoji="0" lang="en-GB" sz="20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endParaRPr>
          </a:p>
        </p:txBody>
      </p:sp>
      <p:pic>
        <p:nvPicPr>
          <p:cNvPr id="41" name="Picture Placeholder 29">
            <a:extLst>
              <a:ext uri="{FF2B5EF4-FFF2-40B4-BE49-F238E27FC236}">
                <a16:creationId xmlns:a16="http://schemas.microsoft.com/office/drawing/2014/main" id="{299B69AD-92DA-4EBA-9D38-B1E80FEBFDDF}"/>
              </a:ext>
            </a:extLst>
          </p:cNvPr>
          <p:cNvPicPr>
            <a:picLocks noGrp="1" noChangeAspect="1"/>
          </p:cNvPicPr>
          <p:nvPr>
            <p:ph type="pic" sz="quarter" idx="20"/>
          </p:nvPr>
        </p:nvPicPr>
        <p:blipFill>
          <a:blip>
            <a:extLst>
              <a:ext uri="{96DAC541-7B7A-43D3-8B79-37D633B846F1}">
                <asvg:svgBlip xmlns:asvg="http://schemas.microsoft.com/office/drawing/2016/SVG/main" r:embed="rId7"/>
              </a:ext>
            </a:extLst>
          </a:blip>
          <a:srcRect/>
          <a:stretch/>
        </p:blipFill>
        <p:spPr>
          <a:xfrm>
            <a:off x="125413" y="14288"/>
            <a:ext cx="288925" cy="288925"/>
          </a:xfrm>
        </p:spPr>
      </p:pic>
    </p:spTree>
    <p:extLst>
      <p:ext uri="{BB962C8B-B14F-4D97-AF65-F5344CB8AC3E}">
        <p14:creationId xmlns:p14="http://schemas.microsoft.com/office/powerpoint/2010/main" val="507328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a:extLst>
              <a:ext uri="{FF2B5EF4-FFF2-40B4-BE49-F238E27FC236}">
                <a16:creationId xmlns:a16="http://schemas.microsoft.com/office/drawing/2014/main" id="{CB314047-F6FD-3289-9964-A5AAF909ABDB}"/>
              </a:ext>
            </a:extLst>
          </p:cNvPr>
          <p:cNvSpPr>
            <a:spLocks noGrp="1"/>
          </p:cNvSpPr>
          <p:nvPr>
            <p:ph type="body" sz="quarter" idx="14"/>
          </p:nvPr>
        </p:nvSpPr>
        <p:spPr/>
        <p:txBody>
          <a:bodyPr/>
          <a:lstStyle/>
          <a:p>
            <a:r>
              <a:rPr lang="en-GB" noProof="0"/>
              <a:t>We defined the challenge along four building blocks</a:t>
            </a:r>
          </a:p>
        </p:txBody>
      </p:sp>
      <p:sp>
        <p:nvSpPr>
          <p:cNvPr id="6" name="Title 5">
            <a:extLst>
              <a:ext uri="{FF2B5EF4-FFF2-40B4-BE49-F238E27FC236}">
                <a16:creationId xmlns:a16="http://schemas.microsoft.com/office/drawing/2014/main" id="{EF55E412-D14D-2DFC-7ABB-3C837B42279B}"/>
              </a:ext>
            </a:extLst>
          </p:cNvPr>
          <p:cNvSpPr>
            <a:spLocks noGrp="1"/>
          </p:cNvSpPr>
          <p:nvPr>
            <p:ph type="title"/>
          </p:nvPr>
        </p:nvSpPr>
        <p:spPr/>
        <p:txBody>
          <a:bodyPr/>
          <a:lstStyle/>
          <a:p>
            <a:r>
              <a:rPr lang="en-GB" noProof="0"/>
              <a:t>Core elements of our challenge </a:t>
            </a:r>
          </a:p>
        </p:txBody>
      </p:sp>
      <p:sp>
        <p:nvSpPr>
          <p:cNvPr id="40" name="Text Placeholder 39">
            <a:extLst>
              <a:ext uri="{FF2B5EF4-FFF2-40B4-BE49-F238E27FC236}">
                <a16:creationId xmlns:a16="http://schemas.microsoft.com/office/drawing/2014/main" id="{C2C6991B-10E9-1E3E-2216-5B04C394039F}"/>
              </a:ext>
            </a:extLst>
          </p:cNvPr>
          <p:cNvSpPr>
            <a:spLocks noGrp="1"/>
          </p:cNvSpPr>
          <p:nvPr>
            <p:ph type="body" sz="quarter" idx="13"/>
          </p:nvPr>
        </p:nvSpPr>
        <p:spPr/>
        <p:txBody>
          <a:bodyPr/>
          <a:lstStyle/>
          <a:p>
            <a:endParaRPr lang="en-GB" noProof="0"/>
          </a:p>
        </p:txBody>
      </p:sp>
      <p:sp>
        <p:nvSpPr>
          <p:cNvPr id="42" name="Text Placeholder 41">
            <a:extLst>
              <a:ext uri="{FF2B5EF4-FFF2-40B4-BE49-F238E27FC236}">
                <a16:creationId xmlns:a16="http://schemas.microsoft.com/office/drawing/2014/main" id="{DC84A603-D6D2-3004-8583-AD793AB0AB72}"/>
              </a:ext>
            </a:extLst>
          </p:cNvPr>
          <p:cNvSpPr>
            <a:spLocks noGrp="1"/>
          </p:cNvSpPr>
          <p:nvPr>
            <p:ph type="body" sz="quarter" idx="15"/>
          </p:nvPr>
        </p:nvSpPr>
        <p:spPr>
          <a:xfrm>
            <a:off x="436117" y="5672"/>
            <a:ext cx="5903913" cy="316800"/>
          </a:xfrm>
        </p:spPr>
        <p:txBody>
          <a:bodyPr/>
          <a:lstStyle/>
          <a:p>
            <a:r>
              <a:rPr lang="en-GB"/>
              <a:t>suHCO aim and Scope</a:t>
            </a:r>
            <a:endParaRPr lang="en-GB" noProof="0"/>
          </a:p>
        </p:txBody>
      </p:sp>
      <p:sp>
        <p:nvSpPr>
          <p:cNvPr id="9" name="TextBox 8">
            <a:extLst>
              <a:ext uri="{FF2B5EF4-FFF2-40B4-BE49-F238E27FC236}">
                <a16:creationId xmlns:a16="http://schemas.microsoft.com/office/drawing/2014/main" id="{C351E3C6-FD48-EBB7-DF68-0DDAA8B238F6}"/>
              </a:ext>
            </a:extLst>
          </p:cNvPr>
          <p:cNvSpPr txBox="1"/>
          <p:nvPr/>
        </p:nvSpPr>
        <p:spPr bwMode="gray">
          <a:xfrm>
            <a:off x="537760" y="3087757"/>
            <a:ext cx="12374582" cy="3711924"/>
          </a:xfrm>
          <a:prstGeom prst="rect">
            <a:avLst/>
          </a:prstGeom>
          <a:noFill/>
          <a:ln w="12700">
            <a:solidFill>
              <a:srgbClr val="6CAFD9"/>
            </a:solidFill>
          </a:ln>
        </p:spPr>
        <p:txBody>
          <a:bodyPr wrap="square" lIns="90000" tIns="72000" rIns="90000" bIns="72000" rtlCol="0" anchor="b">
            <a:noAutofit/>
          </a:bodyPr>
          <a:lstStyle/>
          <a:p>
            <a:pPr marL="0" marR="0" lvl="0" indent="0" algn="ctr" defTabSz="1043056" rtl="0" eaLnBrk="1" fontAlgn="auto" latinLnBrk="0" hangingPunct="1">
              <a:lnSpc>
                <a:spcPct val="90000"/>
              </a:lnSpc>
              <a:spcBef>
                <a:spcPts val="600"/>
              </a:spcBef>
              <a:spcAft>
                <a:spcPts val="0"/>
              </a:spcAft>
              <a:buClr>
                <a:srgbClr val="339595"/>
              </a:buClr>
              <a:buSzPct val="100000"/>
              <a:buFontTx/>
              <a:buNone/>
              <a:tabLst/>
              <a:defRPr/>
            </a:pPr>
            <a:r>
              <a:rPr kumimoji="0" lang="en-GB" sz="2000" b="1" i="0" u="none" strike="noStrike" kern="1200" cap="none" spc="0" normalizeH="0" baseline="0" noProof="0">
                <a:ln>
                  <a:noFill/>
                </a:ln>
                <a:solidFill>
                  <a:srgbClr val="6CAFD9"/>
                </a:solidFill>
                <a:effectLst/>
                <a:uLnTx/>
                <a:uFillTx/>
                <a:latin typeface="Aptos Display" panose="020B0004020202020204" pitchFamily="34" charset="0"/>
                <a:ea typeface="+mn-ea"/>
                <a:cs typeface="+mn-cs"/>
              </a:rPr>
              <a:t>One place where local economy and HCOs can exchange on newest developments, funding and changing needs </a:t>
            </a:r>
          </a:p>
        </p:txBody>
      </p:sp>
      <p:sp>
        <p:nvSpPr>
          <p:cNvPr id="10" name="Rechteck 7">
            <a:extLst>
              <a:ext uri="{FF2B5EF4-FFF2-40B4-BE49-F238E27FC236}">
                <a16:creationId xmlns:a16="http://schemas.microsoft.com/office/drawing/2014/main" id="{CF801505-6440-FCD7-D51F-317E0E06BC86}"/>
              </a:ext>
            </a:extLst>
          </p:cNvPr>
          <p:cNvSpPr/>
          <p:nvPr/>
        </p:nvSpPr>
        <p:spPr bwMode="gray">
          <a:xfrm>
            <a:off x="5007388" y="1981469"/>
            <a:ext cx="2520000" cy="86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Operation</a:t>
            </a:r>
          </a:p>
        </p:txBody>
      </p:sp>
      <p:sp>
        <p:nvSpPr>
          <p:cNvPr id="12" name="Rechteck 7">
            <a:extLst>
              <a:ext uri="{FF2B5EF4-FFF2-40B4-BE49-F238E27FC236}">
                <a16:creationId xmlns:a16="http://schemas.microsoft.com/office/drawing/2014/main" id="{5AA04EF6-161E-ABDB-C562-C6DDB5C3446F}"/>
              </a:ext>
            </a:extLst>
          </p:cNvPr>
          <p:cNvSpPr/>
          <p:nvPr/>
        </p:nvSpPr>
        <p:spPr bwMode="gray">
          <a:xfrm>
            <a:off x="10400643" y="1981469"/>
            <a:ext cx="2520000" cy="86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Change &amp; Upskilling </a:t>
            </a:r>
          </a:p>
        </p:txBody>
      </p:sp>
      <p:sp>
        <p:nvSpPr>
          <p:cNvPr id="14" name="Rechteck 7">
            <a:extLst>
              <a:ext uri="{FF2B5EF4-FFF2-40B4-BE49-F238E27FC236}">
                <a16:creationId xmlns:a16="http://schemas.microsoft.com/office/drawing/2014/main" id="{80E4036B-528D-F1F1-2765-4181CF99F1AC}"/>
              </a:ext>
            </a:extLst>
          </p:cNvPr>
          <p:cNvSpPr/>
          <p:nvPr/>
        </p:nvSpPr>
        <p:spPr bwMode="gray">
          <a:xfrm>
            <a:off x="538143" y="1981469"/>
            <a:ext cx="1598630" cy="864000"/>
          </a:xfrm>
          <a:prstGeom prst="rect">
            <a:avLst/>
          </a:prstGeom>
          <a:solidFill>
            <a:srgbClr val="9E005D"/>
          </a:solidFill>
          <a:ln w="6350" algn="ctr">
            <a:solidFill>
              <a:srgbClr val="9E005D"/>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Area</a:t>
            </a:r>
          </a:p>
        </p:txBody>
      </p:sp>
      <p:sp>
        <p:nvSpPr>
          <p:cNvPr id="16" name="Rechteck 7">
            <a:extLst>
              <a:ext uri="{FF2B5EF4-FFF2-40B4-BE49-F238E27FC236}">
                <a16:creationId xmlns:a16="http://schemas.microsoft.com/office/drawing/2014/main" id="{ACAD649B-77D9-ECAC-CE75-9AD88F1E866A}"/>
              </a:ext>
            </a:extLst>
          </p:cNvPr>
          <p:cNvSpPr/>
          <p:nvPr/>
        </p:nvSpPr>
        <p:spPr bwMode="gray">
          <a:xfrm>
            <a:off x="7704015" y="1981469"/>
            <a:ext cx="2520000" cy="86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Organisation</a:t>
            </a:r>
          </a:p>
        </p:txBody>
      </p:sp>
      <p:sp>
        <p:nvSpPr>
          <p:cNvPr id="18" name="Rechteck 7">
            <a:extLst>
              <a:ext uri="{FF2B5EF4-FFF2-40B4-BE49-F238E27FC236}">
                <a16:creationId xmlns:a16="http://schemas.microsoft.com/office/drawing/2014/main" id="{A7769A45-9454-BE28-BAC5-C498CC260D12}"/>
              </a:ext>
            </a:extLst>
          </p:cNvPr>
          <p:cNvSpPr/>
          <p:nvPr/>
        </p:nvSpPr>
        <p:spPr bwMode="gray">
          <a:xfrm>
            <a:off x="2310761" y="1981469"/>
            <a:ext cx="2520000" cy="864000"/>
          </a:xfrm>
          <a:prstGeom prst="rect">
            <a:avLst/>
          </a:prstGeom>
          <a:solidFill>
            <a:srgbClr val="0A6AA6"/>
          </a:solidFill>
          <a:ln w="6350" algn="ctr">
            <a:solidFill>
              <a:srgbClr val="0A6AA6"/>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Information</a:t>
            </a:r>
          </a:p>
        </p:txBody>
      </p:sp>
      <p:sp>
        <p:nvSpPr>
          <p:cNvPr id="20" name="Rechteck 7">
            <a:extLst>
              <a:ext uri="{FF2B5EF4-FFF2-40B4-BE49-F238E27FC236}">
                <a16:creationId xmlns:a16="http://schemas.microsoft.com/office/drawing/2014/main" id="{E08E98D4-FBF5-9797-CCF7-6B377A46DAA4}"/>
              </a:ext>
            </a:extLst>
          </p:cNvPr>
          <p:cNvSpPr/>
          <p:nvPr/>
        </p:nvSpPr>
        <p:spPr bwMode="gray">
          <a:xfrm>
            <a:off x="5007005" y="3087757"/>
            <a:ext cx="2520000" cy="2950710"/>
          </a:xfrm>
          <a:prstGeom prst="rect">
            <a:avLst/>
          </a:prstGeom>
          <a:solidFill>
            <a:srgbClr val="6CAFD9"/>
          </a:solidFill>
          <a:ln w="6350" algn="ctr">
            <a:solidFill>
              <a:srgbClr val="6CAFD9"/>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Structure and guidance for sustainable action to achieve operational effectiveness</a:t>
            </a:r>
          </a:p>
        </p:txBody>
      </p:sp>
      <p:sp>
        <p:nvSpPr>
          <p:cNvPr id="21" name="Rechteck 7">
            <a:extLst>
              <a:ext uri="{FF2B5EF4-FFF2-40B4-BE49-F238E27FC236}">
                <a16:creationId xmlns:a16="http://schemas.microsoft.com/office/drawing/2014/main" id="{BD97FACC-D112-FE21-0103-89468CDD19EC}"/>
              </a:ext>
            </a:extLst>
          </p:cNvPr>
          <p:cNvSpPr/>
          <p:nvPr/>
        </p:nvSpPr>
        <p:spPr bwMode="gray">
          <a:xfrm>
            <a:off x="10392342" y="3087757"/>
            <a:ext cx="2520000" cy="2950710"/>
          </a:xfrm>
          <a:prstGeom prst="rect">
            <a:avLst/>
          </a:prstGeom>
          <a:solidFill>
            <a:srgbClr val="6CAFD9"/>
          </a:solidFill>
          <a:ln w="6350" algn="ctr">
            <a:solidFill>
              <a:srgbClr val="6CAFD9"/>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Customised capacity-building </a:t>
            </a:r>
            <a:b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b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and training</a:t>
            </a:r>
          </a:p>
        </p:txBody>
      </p:sp>
      <p:sp>
        <p:nvSpPr>
          <p:cNvPr id="22" name="Rechteck 7">
            <a:extLst>
              <a:ext uri="{FF2B5EF4-FFF2-40B4-BE49-F238E27FC236}">
                <a16:creationId xmlns:a16="http://schemas.microsoft.com/office/drawing/2014/main" id="{97F77125-53F9-8B86-E0F9-C6F88FC67453}"/>
              </a:ext>
            </a:extLst>
          </p:cNvPr>
          <p:cNvSpPr/>
          <p:nvPr/>
        </p:nvSpPr>
        <p:spPr bwMode="gray">
          <a:xfrm>
            <a:off x="7703632" y="3087757"/>
            <a:ext cx="2520000" cy="2950710"/>
          </a:xfrm>
          <a:prstGeom prst="rect">
            <a:avLst/>
          </a:prstGeom>
          <a:solidFill>
            <a:srgbClr val="6CAFD9"/>
          </a:solidFill>
          <a:ln w="6350" algn="ctr">
            <a:solidFill>
              <a:srgbClr val="6CAFD9"/>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One platform to increase efficiency of the organisation in conducting sustainable action</a:t>
            </a:r>
          </a:p>
        </p:txBody>
      </p:sp>
      <p:sp>
        <p:nvSpPr>
          <p:cNvPr id="23" name="Rechteck 7">
            <a:extLst>
              <a:ext uri="{FF2B5EF4-FFF2-40B4-BE49-F238E27FC236}">
                <a16:creationId xmlns:a16="http://schemas.microsoft.com/office/drawing/2014/main" id="{931BEB04-1AA3-4244-74A7-F92CA51CDF6D}"/>
              </a:ext>
            </a:extLst>
          </p:cNvPr>
          <p:cNvSpPr/>
          <p:nvPr/>
        </p:nvSpPr>
        <p:spPr bwMode="gray">
          <a:xfrm>
            <a:off x="2310378" y="3087757"/>
            <a:ext cx="2520000" cy="2950710"/>
          </a:xfrm>
          <a:prstGeom prst="rect">
            <a:avLst/>
          </a:prstGeom>
          <a:solidFill>
            <a:srgbClr val="6CAFD9"/>
          </a:solidFill>
          <a:ln w="6350" algn="ctr">
            <a:solidFill>
              <a:srgbClr val="6CAFD9"/>
            </a:solidFill>
            <a:miter lim="800000"/>
            <a:headEnd type="none" w="lg" len="lg"/>
            <a:tailEnd type="none" w="lg" len="lg"/>
          </a:ln>
          <a:effectLst/>
        </p:spPr>
        <p:txBody>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Improved access to sustainable case studies, legal and procurement knowledge</a:t>
            </a:r>
          </a:p>
        </p:txBody>
      </p:sp>
      <p:sp>
        <p:nvSpPr>
          <p:cNvPr id="24" name="TextBox 23">
            <a:extLst>
              <a:ext uri="{FF2B5EF4-FFF2-40B4-BE49-F238E27FC236}">
                <a16:creationId xmlns:a16="http://schemas.microsoft.com/office/drawing/2014/main" id="{F7586DD5-C75B-A59B-7730-6AD265C500B1}"/>
              </a:ext>
            </a:extLst>
          </p:cNvPr>
          <p:cNvSpPr txBox="1"/>
          <p:nvPr/>
        </p:nvSpPr>
        <p:spPr bwMode="gray">
          <a:xfrm>
            <a:off x="537760" y="3087757"/>
            <a:ext cx="1598630" cy="2950710"/>
          </a:xfrm>
          <a:prstGeom prst="rect">
            <a:avLst/>
          </a:prstGeom>
          <a:solidFill>
            <a:srgbClr val="9E005D"/>
          </a:solidFill>
          <a:ln w="12700">
            <a:solidFill>
              <a:srgbClr val="9E005D"/>
            </a:solidFill>
          </a:ln>
        </p:spPr>
        <p:txBody>
          <a:bodyPr wrap="none" lIns="90000" tIns="72000" rIns="90000" bIns="72000" rtlCol="0" anchor="ctr">
            <a:noAutofit/>
          </a:bodyPr>
          <a:lstStyle/>
          <a:p>
            <a:pPr marL="0" marR="0" lvl="0" indent="0" algn="ctr" defTabSz="1043056" rtl="0" eaLnBrk="1" fontAlgn="auto" latinLnBrk="0" hangingPunct="1">
              <a:lnSpc>
                <a:spcPct val="90000"/>
              </a:lnSpc>
              <a:spcBef>
                <a:spcPts val="600"/>
              </a:spcBef>
              <a:spcAft>
                <a:spcPts val="0"/>
              </a:spcAft>
              <a:buClr>
                <a:srgbClr val="339595"/>
              </a:buClr>
              <a:buSzPct val="100000"/>
              <a:buFontTx/>
              <a:buNone/>
              <a:tabLst/>
              <a:defRPr/>
            </a:pPr>
            <a:r>
              <a:rPr kumimoji="0" lang="en-GB" sz="2800" b="1"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Needs</a:t>
            </a:r>
          </a:p>
        </p:txBody>
      </p:sp>
      <p:pic>
        <p:nvPicPr>
          <p:cNvPr id="25" name="Graphic 24">
            <a:extLst>
              <a:ext uri="{FF2B5EF4-FFF2-40B4-BE49-F238E27FC236}">
                <a16:creationId xmlns:a16="http://schemas.microsoft.com/office/drawing/2014/main" id="{EA3FB111-7BF9-BFAA-F69D-89107FAA3D6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97304" y="3164655"/>
            <a:ext cx="345591" cy="345591"/>
          </a:xfrm>
          <a:prstGeom prst="rect">
            <a:avLst/>
          </a:prstGeom>
        </p:spPr>
      </p:pic>
      <p:grpSp>
        <p:nvGrpSpPr>
          <p:cNvPr id="26" name="Group 25">
            <a:extLst>
              <a:ext uri="{FF2B5EF4-FFF2-40B4-BE49-F238E27FC236}">
                <a16:creationId xmlns:a16="http://schemas.microsoft.com/office/drawing/2014/main" id="{A0802B99-66E7-7D47-3D81-7D26D5CF0B90}"/>
              </a:ext>
            </a:extLst>
          </p:cNvPr>
          <p:cNvGrpSpPr/>
          <p:nvPr/>
        </p:nvGrpSpPr>
        <p:grpSpPr>
          <a:xfrm>
            <a:off x="7096898" y="3205243"/>
            <a:ext cx="324000" cy="323742"/>
            <a:chOff x="12492270" y="4833997"/>
            <a:chExt cx="324000" cy="323742"/>
          </a:xfrm>
        </p:grpSpPr>
        <p:sp>
          <p:nvSpPr>
            <p:cNvPr id="27" name="Free-form: Shape 26">
              <a:extLst>
                <a:ext uri="{FF2B5EF4-FFF2-40B4-BE49-F238E27FC236}">
                  <a16:creationId xmlns:a16="http://schemas.microsoft.com/office/drawing/2014/main" id="{6A059775-41D8-7ED4-9029-266100FE543B}"/>
                </a:ext>
              </a:extLst>
            </p:cNvPr>
            <p:cNvSpPr/>
            <p:nvPr/>
          </p:nvSpPr>
          <p:spPr>
            <a:xfrm>
              <a:off x="12492270" y="4934989"/>
              <a:ext cx="91125" cy="91125"/>
            </a:xfrm>
            <a:custGeom>
              <a:avLst/>
              <a:gdLst>
                <a:gd name="connsiteX0" fmla="*/ 70875 w 91125"/>
                <a:gd name="connsiteY0" fmla="*/ 0 h 91125"/>
                <a:gd name="connsiteX1" fmla="*/ 20250 w 91125"/>
                <a:gd name="connsiteY1" fmla="*/ 0 h 91125"/>
                <a:gd name="connsiteX2" fmla="*/ 0 w 91125"/>
                <a:gd name="connsiteY2" fmla="*/ 20250 h 91125"/>
                <a:gd name="connsiteX3" fmla="*/ 0 w 91125"/>
                <a:gd name="connsiteY3" fmla="*/ 70875 h 91125"/>
                <a:gd name="connsiteX4" fmla="*/ 20250 w 91125"/>
                <a:gd name="connsiteY4" fmla="*/ 91125 h 91125"/>
                <a:gd name="connsiteX5" fmla="*/ 70875 w 91125"/>
                <a:gd name="connsiteY5" fmla="*/ 91125 h 91125"/>
                <a:gd name="connsiteX6" fmla="*/ 91125 w 91125"/>
                <a:gd name="connsiteY6" fmla="*/ 70875 h 91125"/>
                <a:gd name="connsiteX7" fmla="*/ 91125 w 91125"/>
                <a:gd name="connsiteY7" fmla="*/ 20250 h 91125"/>
                <a:gd name="connsiteX8" fmla="*/ 70875 w 91125"/>
                <a:gd name="connsiteY8" fmla="*/ 0 h 91125"/>
                <a:gd name="connsiteX9" fmla="*/ 20250 w 91125"/>
                <a:gd name="connsiteY9" fmla="*/ 70875 h 91125"/>
                <a:gd name="connsiteX10" fmla="*/ 20250 w 91125"/>
                <a:gd name="connsiteY10" fmla="*/ 20250 h 91125"/>
                <a:gd name="connsiteX11" fmla="*/ 70875 w 91125"/>
                <a:gd name="connsiteY11" fmla="*/ 20250 h 91125"/>
                <a:gd name="connsiteX12" fmla="*/ 70875 w 91125"/>
                <a:gd name="connsiteY12" fmla="*/ 70875 h 9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125" h="91125">
                  <a:moveTo>
                    <a:pt x="70875" y="0"/>
                  </a:moveTo>
                  <a:lnTo>
                    <a:pt x="20250" y="0"/>
                  </a:lnTo>
                  <a:cubicBezTo>
                    <a:pt x="9066" y="0"/>
                    <a:pt x="0" y="9066"/>
                    <a:pt x="0" y="20250"/>
                  </a:cubicBezTo>
                  <a:lnTo>
                    <a:pt x="0" y="70875"/>
                  </a:lnTo>
                  <a:cubicBezTo>
                    <a:pt x="0" y="82059"/>
                    <a:pt x="9066" y="91125"/>
                    <a:pt x="20250" y="91125"/>
                  </a:cubicBezTo>
                  <a:lnTo>
                    <a:pt x="70875" y="91125"/>
                  </a:lnTo>
                  <a:cubicBezTo>
                    <a:pt x="82059" y="91125"/>
                    <a:pt x="91125" y="82059"/>
                    <a:pt x="91125" y="70875"/>
                  </a:cubicBezTo>
                  <a:lnTo>
                    <a:pt x="91125" y="20250"/>
                  </a:lnTo>
                  <a:cubicBezTo>
                    <a:pt x="91125" y="9066"/>
                    <a:pt x="82059" y="0"/>
                    <a:pt x="70875" y="0"/>
                  </a:cubicBezTo>
                  <a:close/>
                  <a:moveTo>
                    <a:pt x="20250" y="70875"/>
                  </a:moveTo>
                  <a:lnTo>
                    <a:pt x="20250" y="20250"/>
                  </a:lnTo>
                  <a:lnTo>
                    <a:pt x="70875" y="20250"/>
                  </a:lnTo>
                  <a:lnTo>
                    <a:pt x="70875" y="70875"/>
                  </a:lnTo>
                  <a:close/>
                </a:path>
              </a:pathLst>
            </a:custGeom>
            <a:solidFill>
              <a:srgbClr val="FFFFFF"/>
            </a:solidFill>
            <a:ln w="5060" cap="flat">
              <a:noFill/>
              <a:prstDash val="solid"/>
              <a:miter/>
            </a:ln>
          </p:spPr>
          <p:txBody>
            <a:bodyPr rtlCol="0" anchor="ct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28" name="Free-form: Shape 27">
              <a:extLst>
                <a:ext uri="{FF2B5EF4-FFF2-40B4-BE49-F238E27FC236}">
                  <a16:creationId xmlns:a16="http://schemas.microsoft.com/office/drawing/2014/main" id="{B57D54D7-E53C-59EE-DCD3-500DE41F39D3}"/>
                </a:ext>
              </a:extLst>
            </p:cNvPr>
            <p:cNvSpPr/>
            <p:nvPr/>
          </p:nvSpPr>
          <p:spPr>
            <a:xfrm>
              <a:off x="12608707" y="4934989"/>
              <a:ext cx="91125" cy="91125"/>
            </a:xfrm>
            <a:custGeom>
              <a:avLst/>
              <a:gdLst>
                <a:gd name="connsiteX0" fmla="*/ 91125 w 91125"/>
                <a:gd name="connsiteY0" fmla="*/ 70875 h 91125"/>
                <a:gd name="connsiteX1" fmla="*/ 91125 w 91125"/>
                <a:gd name="connsiteY1" fmla="*/ 20250 h 91125"/>
                <a:gd name="connsiteX2" fmla="*/ 70875 w 91125"/>
                <a:gd name="connsiteY2" fmla="*/ 0 h 91125"/>
                <a:gd name="connsiteX3" fmla="*/ 20250 w 91125"/>
                <a:gd name="connsiteY3" fmla="*/ 0 h 91125"/>
                <a:gd name="connsiteX4" fmla="*/ 0 w 91125"/>
                <a:gd name="connsiteY4" fmla="*/ 20250 h 91125"/>
                <a:gd name="connsiteX5" fmla="*/ 0 w 91125"/>
                <a:gd name="connsiteY5" fmla="*/ 70875 h 91125"/>
                <a:gd name="connsiteX6" fmla="*/ 20250 w 91125"/>
                <a:gd name="connsiteY6" fmla="*/ 91125 h 91125"/>
                <a:gd name="connsiteX7" fmla="*/ 70875 w 91125"/>
                <a:gd name="connsiteY7" fmla="*/ 91125 h 91125"/>
                <a:gd name="connsiteX8" fmla="*/ 91125 w 91125"/>
                <a:gd name="connsiteY8" fmla="*/ 70875 h 91125"/>
                <a:gd name="connsiteX9" fmla="*/ 20250 w 91125"/>
                <a:gd name="connsiteY9" fmla="*/ 20250 h 91125"/>
                <a:gd name="connsiteX10" fmla="*/ 70875 w 91125"/>
                <a:gd name="connsiteY10" fmla="*/ 20250 h 91125"/>
                <a:gd name="connsiteX11" fmla="*/ 70875 w 91125"/>
                <a:gd name="connsiteY11" fmla="*/ 70875 h 91125"/>
                <a:gd name="connsiteX12" fmla="*/ 20250 w 91125"/>
                <a:gd name="connsiteY12" fmla="*/ 70875 h 9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125" h="91125">
                  <a:moveTo>
                    <a:pt x="91125" y="70875"/>
                  </a:moveTo>
                  <a:lnTo>
                    <a:pt x="91125" y="20250"/>
                  </a:lnTo>
                  <a:cubicBezTo>
                    <a:pt x="91125" y="9066"/>
                    <a:pt x="82059" y="0"/>
                    <a:pt x="70875" y="0"/>
                  </a:cubicBezTo>
                  <a:lnTo>
                    <a:pt x="20250" y="0"/>
                  </a:lnTo>
                  <a:cubicBezTo>
                    <a:pt x="9066" y="0"/>
                    <a:pt x="0" y="9066"/>
                    <a:pt x="0" y="20250"/>
                  </a:cubicBezTo>
                  <a:lnTo>
                    <a:pt x="0" y="70875"/>
                  </a:lnTo>
                  <a:cubicBezTo>
                    <a:pt x="0" y="82059"/>
                    <a:pt x="9066" y="91125"/>
                    <a:pt x="20250" y="91125"/>
                  </a:cubicBezTo>
                  <a:lnTo>
                    <a:pt x="70875" y="91125"/>
                  </a:lnTo>
                  <a:cubicBezTo>
                    <a:pt x="82059" y="91125"/>
                    <a:pt x="91125" y="82059"/>
                    <a:pt x="91125" y="70875"/>
                  </a:cubicBezTo>
                  <a:close/>
                  <a:moveTo>
                    <a:pt x="20250" y="20250"/>
                  </a:moveTo>
                  <a:lnTo>
                    <a:pt x="70875" y="20250"/>
                  </a:lnTo>
                  <a:lnTo>
                    <a:pt x="70875" y="70875"/>
                  </a:lnTo>
                  <a:lnTo>
                    <a:pt x="20250" y="70875"/>
                  </a:lnTo>
                  <a:close/>
                </a:path>
              </a:pathLst>
            </a:custGeom>
            <a:solidFill>
              <a:srgbClr val="FFFFFF"/>
            </a:solidFill>
            <a:ln w="5060" cap="flat">
              <a:noFill/>
              <a:prstDash val="solid"/>
              <a:miter/>
            </a:ln>
          </p:spPr>
          <p:txBody>
            <a:bodyPr rtlCol="0" anchor="ct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29" name="Free-form: Shape 28">
              <a:extLst>
                <a:ext uri="{FF2B5EF4-FFF2-40B4-BE49-F238E27FC236}">
                  <a16:creationId xmlns:a16="http://schemas.microsoft.com/office/drawing/2014/main" id="{92AAFF24-8643-1710-C251-696215DE1F0E}"/>
                </a:ext>
              </a:extLst>
            </p:cNvPr>
            <p:cNvSpPr/>
            <p:nvPr/>
          </p:nvSpPr>
          <p:spPr>
            <a:xfrm>
              <a:off x="12725145" y="4934989"/>
              <a:ext cx="91125" cy="91125"/>
            </a:xfrm>
            <a:custGeom>
              <a:avLst/>
              <a:gdLst>
                <a:gd name="connsiteX0" fmla="*/ 70875 w 91125"/>
                <a:gd name="connsiteY0" fmla="*/ 0 h 91125"/>
                <a:gd name="connsiteX1" fmla="*/ 20250 w 91125"/>
                <a:gd name="connsiteY1" fmla="*/ 0 h 91125"/>
                <a:gd name="connsiteX2" fmla="*/ 0 w 91125"/>
                <a:gd name="connsiteY2" fmla="*/ 20250 h 91125"/>
                <a:gd name="connsiteX3" fmla="*/ 0 w 91125"/>
                <a:gd name="connsiteY3" fmla="*/ 70875 h 91125"/>
                <a:gd name="connsiteX4" fmla="*/ 20250 w 91125"/>
                <a:gd name="connsiteY4" fmla="*/ 91125 h 91125"/>
                <a:gd name="connsiteX5" fmla="*/ 70875 w 91125"/>
                <a:gd name="connsiteY5" fmla="*/ 91125 h 91125"/>
                <a:gd name="connsiteX6" fmla="*/ 91125 w 91125"/>
                <a:gd name="connsiteY6" fmla="*/ 70875 h 91125"/>
                <a:gd name="connsiteX7" fmla="*/ 91125 w 91125"/>
                <a:gd name="connsiteY7" fmla="*/ 20250 h 91125"/>
                <a:gd name="connsiteX8" fmla="*/ 70875 w 91125"/>
                <a:gd name="connsiteY8" fmla="*/ 0 h 91125"/>
                <a:gd name="connsiteX9" fmla="*/ 20250 w 91125"/>
                <a:gd name="connsiteY9" fmla="*/ 70875 h 91125"/>
                <a:gd name="connsiteX10" fmla="*/ 20250 w 91125"/>
                <a:gd name="connsiteY10" fmla="*/ 20250 h 91125"/>
                <a:gd name="connsiteX11" fmla="*/ 70875 w 91125"/>
                <a:gd name="connsiteY11" fmla="*/ 20250 h 91125"/>
                <a:gd name="connsiteX12" fmla="*/ 70875 w 91125"/>
                <a:gd name="connsiteY12" fmla="*/ 70875 h 9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125" h="91125">
                  <a:moveTo>
                    <a:pt x="70875" y="0"/>
                  </a:moveTo>
                  <a:lnTo>
                    <a:pt x="20250" y="0"/>
                  </a:lnTo>
                  <a:cubicBezTo>
                    <a:pt x="9066" y="0"/>
                    <a:pt x="0" y="9066"/>
                    <a:pt x="0" y="20250"/>
                  </a:cubicBezTo>
                  <a:lnTo>
                    <a:pt x="0" y="70875"/>
                  </a:lnTo>
                  <a:cubicBezTo>
                    <a:pt x="0" y="82059"/>
                    <a:pt x="9066" y="91125"/>
                    <a:pt x="20250" y="91125"/>
                  </a:cubicBezTo>
                  <a:lnTo>
                    <a:pt x="70875" y="91125"/>
                  </a:lnTo>
                  <a:cubicBezTo>
                    <a:pt x="82059" y="91125"/>
                    <a:pt x="91125" y="82059"/>
                    <a:pt x="91125" y="70875"/>
                  </a:cubicBezTo>
                  <a:lnTo>
                    <a:pt x="91125" y="20250"/>
                  </a:lnTo>
                  <a:cubicBezTo>
                    <a:pt x="91125" y="9066"/>
                    <a:pt x="82059" y="0"/>
                    <a:pt x="70875" y="0"/>
                  </a:cubicBezTo>
                  <a:close/>
                  <a:moveTo>
                    <a:pt x="20250" y="70875"/>
                  </a:moveTo>
                  <a:lnTo>
                    <a:pt x="20250" y="20250"/>
                  </a:lnTo>
                  <a:lnTo>
                    <a:pt x="70875" y="20250"/>
                  </a:lnTo>
                  <a:lnTo>
                    <a:pt x="70875" y="70875"/>
                  </a:lnTo>
                  <a:close/>
                </a:path>
              </a:pathLst>
            </a:custGeom>
            <a:solidFill>
              <a:srgbClr val="FFFFFF"/>
            </a:solidFill>
            <a:ln w="5060" cap="flat">
              <a:noFill/>
              <a:prstDash val="solid"/>
              <a:miter/>
            </a:ln>
          </p:spPr>
          <p:txBody>
            <a:bodyPr rtlCol="0" anchor="ct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30" name="Free-form: Shape 29">
              <a:extLst>
                <a:ext uri="{FF2B5EF4-FFF2-40B4-BE49-F238E27FC236}">
                  <a16:creationId xmlns:a16="http://schemas.microsoft.com/office/drawing/2014/main" id="{00BB7D48-9A22-6EBB-C90B-7C5F48CEDC8E}"/>
                </a:ext>
              </a:extLst>
            </p:cNvPr>
            <p:cNvSpPr/>
            <p:nvPr/>
          </p:nvSpPr>
          <p:spPr>
            <a:xfrm>
              <a:off x="12527707" y="4833997"/>
              <a:ext cx="156938" cy="80741"/>
            </a:xfrm>
            <a:custGeom>
              <a:avLst/>
              <a:gdLst>
                <a:gd name="connsiteX0" fmla="*/ 118108 w 156938"/>
                <a:gd name="connsiteY0" fmla="*/ 52543 h 80741"/>
                <a:gd name="connsiteX1" fmla="*/ 103213 w 156938"/>
                <a:gd name="connsiteY1" fmla="*/ 54585 h 80741"/>
                <a:gd name="connsiteX2" fmla="*/ 102313 w 156938"/>
                <a:gd name="connsiteY2" fmla="*/ 55985 h 80741"/>
                <a:gd name="connsiteX3" fmla="*/ 106869 w 156938"/>
                <a:gd name="connsiteY3" fmla="*/ 69553 h 80741"/>
                <a:gd name="connsiteX4" fmla="*/ 127119 w 156938"/>
                <a:gd name="connsiteY4" fmla="*/ 79678 h 80741"/>
                <a:gd name="connsiteX5" fmla="*/ 139725 w 156938"/>
                <a:gd name="connsiteY5" fmla="*/ 76691 h 80741"/>
                <a:gd name="connsiteX6" fmla="*/ 154913 w 156938"/>
                <a:gd name="connsiteY6" fmla="*/ 56441 h 80741"/>
                <a:gd name="connsiteX7" fmla="*/ 152888 w 156938"/>
                <a:gd name="connsiteY7" fmla="*/ 42266 h 80741"/>
                <a:gd name="connsiteX8" fmla="*/ 138134 w 156938"/>
                <a:gd name="connsiteY8" fmla="*/ 44765 h 80741"/>
                <a:gd name="connsiteX9" fmla="*/ 137295 w 156938"/>
                <a:gd name="connsiteY9" fmla="*/ 46164 h 80741"/>
                <a:gd name="connsiteX10" fmla="*/ 46144 w 156938"/>
                <a:gd name="connsiteY10" fmla="*/ 4474 h 80741"/>
                <a:gd name="connsiteX11" fmla="*/ 0 w 156938"/>
                <a:gd name="connsiteY11" fmla="*/ 70616 h 80741"/>
                <a:gd name="connsiteX12" fmla="*/ 10125 w 156938"/>
                <a:gd name="connsiteY12" fmla="*/ 80741 h 80741"/>
                <a:gd name="connsiteX13" fmla="*/ 20250 w 156938"/>
                <a:gd name="connsiteY13" fmla="*/ 70616 h 80741"/>
                <a:gd name="connsiteX14" fmla="*/ 71020 w 156938"/>
                <a:gd name="connsiteY14" fmla="*/ 20136 h 80741"/>
                <a:gd name="connsiteX15" fmla="*/ 118108 w 156938"/>
                <a:gd name="connsiteY15" fmla="*/ 52543 h 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6938" h="80741">
                  <a:moveTo>
                    <a:pt x="118108" y="52543"/>
                  </a:moveTo>
                  <a:cubicBezTo>
                    <a:pt x="113431" y="48993"/>
                    <a:pt x="106762" y="49908"/>
                    <a:pt x="103213" y="54585"/>
                  </a:cubicBezTo>
                  <a:cubicBezTo>
                    <a:pt x="102877" y="55028"/>
                    <a:pt x="102576" y="55496"/>
                    <a:pt x="102313" y="55985"/>
                  </a:cubicBezTo>
                  <a:cubicBezTo>
                    <a:pt x="99827" y="60990"/>
                    <a:pt x="101867" y="67063"/>
                    <a:pt x="106869" y="69553"/>
                  </a:cubicBezTo>
                  <a:lnTo>
                    <a:pt x="127119" y="79678"/>
                  </a:lnTo>
                  <a:cubicBezTo>
                    <a:pt x="131492" y="81852"/>
                    <a:pt x="136793" y="80596"/>
                    <a:pt x="139725" y="76691"/>
                  </a:cubicBezTo>
                  <a:lnTo>
                    <a:pt x="154913" y="56441"/>
                  </a:lnTo>
                  <a:cubicBezTo>
                    <a:pt x="158267" y="51967"/>
                    <a:pt x="157361" y="45621"/>
                    <a:pt x="152888" y="42266"/>
                  </a:cubicBezTo>
                  <a:cubicBezTo>
                    <a:pt x="148123" y="38882"/>
                    <a:pt x="141518" y="40001"/>
                    <a:pt x="138134" y="44765"/>
                  </a:cubicBezTo>
                  <a:cubicBezTo>
                    <a:pt x="137819" y="45209"/>
                    <a:pt x="137539" y="45677"/>
                    <a:pt x="137295" y="46164"/>
                  </a:cubicBezTo>
                  <a:cubicBezTo>
                    <a:pt x="123637" y="9481"/>
                    <a:pt x="82828" y="-9184"/>
                    <a:pt x="46144" y="4474"/>
                  </a:cubicBezTo>
                  <a:cubicBezTo>
                    <a:pt x="18496" y="14768"/>
                    <a:pt x="116" y="41113"/>
                    <a:pt x="0" y="70616"/>
                  </a:cubicBezTo>
                  <a:cubicBezTo>
                    <a:pt x="0" y="76208"/>
                    <a:pt x="4533" y="80741"/>
                    <a:pt x="10125" y="80741"/>
                  </a:cubicBezTo>
                  <a:cubicBezTo>
                    <a:pt x="15717" y="80741"/>
                    <a:pt x="20250" y="76208"/>
                    <a:pt x="20250" y="70616"/>
                  </a:cubicBezTo>
                  <a:cubicBezTo>
                    <a:pt x="20330" y="42657"/>
                    <a:pt x="43061" y="20056"/>
                    <a:pt x="71020" y="20136"/>
                  </a:cubicBezTo>
                  <a:cubicBezTo>
                    <a:pt x="91897" y="20196"/>
                    <a:pt x="110595" y="33065"/>
                    <a:pt x="118108" y="52543"/>
                  </a:cubicBezTo>
                  <a:close/>
                </a:path>
              </a:pathLst>
            </a:custGeom>
            <a:solidFill>
              <a:srgbClr val="FFFFFF"/>
            </a:solidFill>
            <a:ln w="5060" cap="flat">
              <a:noFill/>
              <a:prstDash val="solid"/>
              <a:miter/>
            </a:ln>
          </p:spPr>
          <p:txBody>
            <a:bodyPr rtlCol="0" anchor="ct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31" name="Free-form: Shape 30">
              <a:extLst>
                <a:ext uri="{FF2B5EF4-FFF2-40B4-BE49-F238E27FC236}">
                  <a16:creationId xmlns:a16="http://schemas.microsoft.com/office/drawing/2014/main" id="{1583721C-BA90-E4BF-9B41-BAD5AA6A6755}"/>
                </a:ext>
              </a:extLst>
            </p:cNvPr>
            <p:cNvSpPr/>
            <p:nvPr/>
          </p:nvSpPr>
          <p:spPr>
            <a:xfrm>
              <a:off x="12644145" y="5046364"/>
              <a:ext cx="156938" cy="80721"/>
            </a:xfrm>
            <a:custGeom>
              <a:avLst/>
              <a:gdLst>
                <a:gd name="connsiteX0" fmla="*/ 139725 w 156938"/>
                <a:gd name="connsiteY0" fmla="*/ 4050 h 80721"/>
                <a:gd name="connsiteX1" fmla="*/ 127119 w 156938"/>
                <a:gd name="connsiteY1" fmla="*/ 1063 h 80721"/>
                <a:gd name="connsiteX2" fmla="*/ 106869 w 156938"/>
                <a:gd name="connsiteY2" fmla="*/ 11188 h 80721"/>
                <a:gd name="connsiteX3" fmla="*/ 102313 w 156938"/>
                <a:gd name="connsiteY3" fmla="*/ 24756 h 80721"/>
                <a:gd name="connsiteX4" fmla="*/ 116707 w 156938"/>
                <a:gd name="connsiteY4" fmla="*/ 29098 h 80721"/>
                <a:gd name="connsiteX5" fmla="*/ 118108 w 156938"/>
                <a:gd name="connsiteY5" fmla="*/ 28198 h 80721"/>
                <a:gd name="connsiteX6" fmla="*/ 52657 w 156938"/>
                <a:gd name="connsiteY6" fmla="*/ 57213 h 80721"/>
                <a:gd name="connsiteX7" fmla="*/ 20250 w 156938"/>
                <a:gd name="connsiteY7" fmla="*/ 10125 h 80721"/>
                <a:gd name="connsiteX8" fmla="*/ 10125 w 156938"/>
                <a:gd name="connsiteY8" fmla="*/ 0 h 80721"/>
                <a:gd name="connsiteX9" fmla="*/ 0 w 156938"/>
                <a:gd name="connsiteY9" fmla="*/ 10125 h 80721"/>
                <a:gd name="connsiteX10" fmla="*/ 71152 w 156938"/>
                <a:gd name="connsiteY10" fmla="*/ 80721 h 80721"/>
                <a:gd name="connsiteX11" fmla="*/ 137295 w 156938"/>
                <a:gd name="connsiteY11" fmla="*/ 34577 h 80721"/>
                <a:gd name="connsiteX12" fmla="*/ 151488 w 156938"/>
                <a:gd name="connsiteY12" fmla="*/ 39314 h 80721"/>
                <a:gd name="connsiteX13" fmla="*/ 152888 w 156938"/>
                <a:gd name="connsiteY13" fmla="*/ 38475 h 80721"/>
                <a:gd name="connsiteX14" fmla="*/ 154913 w 156938"/>
                <a:gd name="connsiteY14" fmla="*/ 24300 h 80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938" h="80721">
                  <a:moveTo>
                    <a:pt x="139725" y="4050"/>
                  </a:moveTo>
                  <a:cubicBezTo>
                    <a:pt x="136793" y="145"/>
                    <a:pt x="131492" y="-1111"/>
                    <a:pt x="127119" y="1063"/>
                  </a:cubicBezTo>
                  <a:lnTo>
                    <a:pt x="106869" y="11188"/>
                  </a:lnTo>
                  <a:cubicBezTo>
                    <a:pt x="101867" y="13678"/>
                    <a:pt x="99827" y="19751"/>
                    <a:pt x="102313" y="24756"/>
                  </a:cubicBezTo>
                  <a:cubicBezTo>
                    <a:pt x="105089" y="29929"/>
                    <a:pt x="111533" y="31874"/>
                    <a:pt x="116707" y="29098"/>
                  </a:cubicBezTo>
                  <a:cubicBezTo>
                    <a:pt x="117197" y="28835"/>
                    <a:pt x="117666" y="28534"/>
                    <a:pt x="118108" y="28198"/>
                  </a:cubicBezTo>
                  <a:cubicBezTo>
                    <a:pt x="108046" y="54284"/>
                    <a:pt x="78743" y="67275"/>
                    <a:pt x="52657" y="57213"/>
                  </a:cubicBezTo>
                  <a:cubicBezTo>
                    <a:pt x="33179" y="49701"/>
                    <a:pt x="20310" y="31002"/>
                    <a:pt x="20250" y="10125"/>
                  </a:cubicBezTo>
                  <a:cubicBezTo>
                    <a:pt x="20250" y="4533"/>
                    <a:pt x="15717" y="0"/>
                    <a:pt x="10125" y="0"/>
                  </a:cubicBezTo>
                  <a:cubicBezTo>
                    <a:pt x="4533" y="0"/>
                    <a:pt x="0" y="4533"/>
                    <a:pt x="0" y="10125"/>
                  </a:cubicBezTo>
                  <a:cubicBezTo>
                    <a:pt x="153" y="49268"/>
                    <a:pt x="32010" y="80875"/>
                    <a:pt x="71152" y="80721"/>
                  </a:cubicBezTo>
                  <a:cubicBezTo>
                    <a:pt x="100655" y="80606"/>
                    <a:pt x="127001" y="62226"/>
                    <a:pt x="137295" y="34577"/>
                  </a:cubicBezTo>
                  <a:cubicBezTo>
                    <a:pt x="139906" y="39804"/>
                    <a:pt x="146261" y="41926"/>
                    <a:pt x="151488" y="39314"/>
                  </a:cubicBezTo>
                  <a:cubicBezTo>
                    <a:pt x="151976" y="39071"/>
                    <a:pt x="152444" y="38790"/>
                    <a:pt x="152888" y="38475"/>
                  </a:cubicBezTo>
                  <a:cubicBezTo>
                    <a:pt x="157361" y="35120"/>
                    <a:pt x="158267" y="28774"/>
                    <a:pt x="154913" y="24300"/>
                  </a:cubicBezTo>
                  <a:close/>
                </a:path>
              </a:pathLst>
            </a:custGeom>
            <a:solidFill>
              <a:srgbClr val="FFFFFF"/>
            </a:solidFill>
            <a:ln w="5060" cap="flat">
              <a:noFill/>
              <a:prstDash val="solid"/>
              <a:miter/>
            </a:ln>
          </p:spPr>
          <p:txBody>
            <a:bodyPr rtlCol="0" anchor="ct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32" name="Free-form: Shape 31">
              <a:extLst>
                <a:ext uri="{FF2B5EF4-FFF2-40B4-BE49-F238E27FC236}">
                  <a16:creationId xmlns:a16="http://schemas.microsoft.com/office/drawing/2014/main" id="{F04D6989-D6EC-3F2C-4E2E-DFE419EE9A2F}"/>
                </a:ext>
              </a:extLst>
            </p:cNvPr>
            <p:cNvSpPr/>
            <p:nvPr/>
          </p:nvSpPr>
          <p:spPr>
            <a:xfrm>
              <a:off x="12740884" y="4864113"/>
              <a:ext cx="75385" cy="50607"/>
            </a:xfrm>
            <a:custGeom>
              <a:avLst/>
              <a:gdLst>
                <a:gd name="connsiteX0" fmla="*/ 17622 w 75385"/>
                <a:gd name="connsiteY0" fmla="*/ 47639 h 50607"/>
                <a:gd name="connsiteX1" fmla="*/ 30835 w 75385"/>
                <a:gd name="connsiteY1" fmla="*/ 48601 h 50607"/>
                <a:gd name="connsiteX2" fmla="*/ 71335 w 75385"/>
                <a:gd name="connsiteY2" fmla="*/ 18226 h 50607"/>
                <a:gd name="connsiteX3" fmla="*/ 73360 w 75385"/>
                <a:gd name="connsiteY3" fmla="*/ 4051 h 50607"/>
                <a:gd name="connsiteX4" fmla="*/ 59185 w 75385"/>
                <a:gd name="connsiteY4" fmla="*/ 2026 h 50607"/>
                <a:gd name="connsiteX5" fmla="*/ 25722 w 75385"/>
                <a:gd name="connsiteY5" fmla="*/ 27338 h 50607"/>
                <a:gd name="connsiteX6" fmla="*/ 16711 w 75385"/>
                <a:gd name="connsiteY6" fmla="*/ 18175 h 50607"/>
                <a:gd name="connsiteX7" fmla="*/ 2435 w 75385"/>
                <a:gd name="connsiteY7" fmla="*/ 19279 h 50607"/>
                <a:gd name="connsiteX8" fmla="*/ 2435 w 75385"/>
                <a:gd name="connsiteY8" fmla="*/ 32451 h 5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85" h="50607">
                  <a:moveTo>
                    <a:pt x="17622" y="47639"/>
                  </a:moveTo>
                  <a:cubicBezTo>
                    <a:pt x="21176" y="51196"/>
                    <a:pt x="26803" y="51606"/>
                    <a:pt x="30835" y="48601"/>
                  </a:cubicBezTo>
                  <a:lnTo>
                    <a:pt x="71335" y="18226"/>
                  </a:lnTo>
                  <a:cubicBezTo>
                    <a:pt x="75809" y="14870"/>
                    <a:pt x="76715" y="8524"/>
                    <a:pt x="73360" y="4051"/>
                  </a:cubicBezTo>
                  <a:cubicBezTo>
                    <a:pt x="70005" y="-423"/>
                    <a:pt x="63659" y="-1330"/>
                    <a:pt x="59185" y="2026"/>
                  </a:cubicBezTo>
                  <a:lnTo>
                    <a:pt x="25722" y="27338"/>
                  </a:lnTo>
                  <a:lnTo>
                    <a:pt x="16711" y="18175"/>
                  </a:lnTo>
                  <a:cubicBezTo>
                    <a:pt x="12463" y="14538"/>
                    <a:pt x="6072" y="15032"/>
                    <a:pt x="2435" y="19279"/>
                  </a:cubicBezTo>
                  <a:cubicBezTo>
                    <a:pt x="-812" y="23070"/>
                    <a:pt x="-812" y="28660"/>
                    <a:pt x="2435" y="32451"/>
                  </a:cubicBezTo>
                  <a:close/>
                </a:path>
              </a:pathLst>
            </a:custGeom>
            <a:solidFill>
              <a:srgbClr val="FFFFFF"/>
            </a:solidFill>
            <a:ln w="5060" cap="flat">
              <a:noFill/>
              <a:prstDash val="solid"/>
              <a:miter/>
            </a:ln>
          </p:spPr>
          <p:txBody>
            <a:bodyPr rtlCol="0" anchor="ct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33" name="Free-form: Shape 32">
              <a:extLst>
                <a:ext uri="{FF2B5EF4-FFF2-40B4-BE49-F238E27FC236}">
                  <a16:creationId xmlns:a16="http://schemas.microsoft.com/office/drawing/2014/main" id="{9C86DB12-947C-75C7-E415-583740CB9257}"/>
                </a:ext>
              </a:extLst>
            </p:cNvPr>
            <p:cNvSpPr/>
            <p:nvPr/>
          </p:nvSpPr>
          <p:spPr>
            <a:xfrm>
              <a:off x="12507456" y="5046364"/>
              <a:ext cx="60751" cy="70874"/>
            </a:xfrm>
            <a:custGeom>
              <a:avLst/>
              <a:gdLst>
                <a:gd name="connsiteX0" fmla="*/ 56701 w 60751"/>
                <a:gd name="connsiteY0" fmla="*/ 17212 h 70874"/>
                <a:gd name="connsiteX1" fmla="*/ 36451 w 60751"/>
                <a:gd name="connsiteY1" fmla="*/ 2025 h 70874"/>
                <a:gd name="connsiteX2" fmla="*/ 24301 w 60751"/>
                <a:gd name="connsiteY2" fmla="*/ 2025 h 70874"/>
                <a:gd name="connsiteX3" fmla="*/ 4051 w 60751"/>
                <a:gd name="connsiteY3" fmla="*/ 17212 h 70874"/>
                <a:gd name="connsiteX4" fmla="*/ 2026 w 60751"/>
                <a:gd name="connsiteY4" fmla="*/ 31387 h 70874"/>
                <a:gd name="connsiteX5" fmla="*/ 20251 w 60751"/>
                <a:gd name="connsiteY5" fmla="*/ 30375 h 70874"/>
                <a:gd name="connsiteX6" fmla="*/ 20251 w 60751"/>
                <a:gd name="connsiteY6" fmla="*/ 60750 h 70874"/>
                <a:gd name="connsiteX7" fmla="*/ 30376 w 60751"/>
                <a:gd name="connsiteY7" fmla="*/ 70875 h 70874"/>
                <a:gd name="connsiteX8" fmla="*/ 40501 w 60751"/>
                <a:gd name="connsiteY8" fmla="*/ 60750 h 70874"/>
                <a:gd name="connsiteX9" fmla="*/ 40501 w 60751"/>
                <a:gd name="connsiteY9" fmla="*/ 30375 h 70874"/>
                <a:gd name="connsiteX10" fmla="*/ 58726 w 60751"/>
                <a:gd name="connsiteY10" fmla="*/ 31387 h 70874"/>
                <a:gd name="connsiteX11" fmla="*/ 56701 w 60751"/>
                <a:gd name="connsiteY11" fmla="*/ 17212 h 70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751" h="70874">
                  <a:moveTo>
                    <a:pt x="56701" y="17212"/>
                  </a:moveTo>
                  <a:lnTo>
                    <a:pt x="36451" y="2025"/>
                  </a:lnTo>
                  <a:cubicBezTo>
                    <a:pt x="32851" y="-675"/>
                    <a:pt x="27901" y="-675"/>
                    <a:pt x="24301" y="2025"/>
                  </a:cubicBezTo>
                  <a:lnTo>
                    <a:pt x="4051" y="17212"/>
                  </a:lnTo>
                  <a:cubicBezTo>
                    <a:pt x="-423" y="20567"/>
                    <a:pt x="-1330" y="26914"/>
                    <a:pt x="2026" y="31387"/>
                  </a:cubicBezTo>
                  <a:cubicBezTo>
                    <a:pt x="6936" y="38070"/>
                    <a:pt x="15188" y="35437"/>
                    <a:pt x="20251" y="30375"/>
                  </a:cubicBezTo>
                  <a:lnTo>
                    <a:pt x="20251" y="60750"/>
                  </a:lnTo>
                  <a:cubicBezTo>
                    <a:pt x="20251" y="66342"/>
                    <a:pt x="24784" y="70875"/>
                    <a:pt x="30376" y="70875"/>
                  </a:cubicBezTo>
                  <a:cubicBezTo>
                    <a:pt x="35968" y="70875"/>
                    <a:pt x="40501" y="66342"/>
                    <a:pt x="40501" y="60750"/>
                  </a:cubicBezTo>
                  <a:lnTo>
                    <a:pt x="40501" y="30375"/>
                  </a:lnTo>
                  <a:cubicBezTo>
                    <a:pt x="45563" y="35437"/>
                    <a:pt x="53815" y="38070"/>
                    <a:pt x="58726" y="31387"/>
                  </a:cubicBezTo>
                  <a:cubicBezTo>
                    <a:pt x="62081" y="26914"/>
                    <a:pt x="61174" y="20567"/>
                    <a:pt x="56701" y="17212"/>
                  </a:cubicBezTo>
                  <a:close/>
                </a:path>
              </a:pathLst>
            </a:custGeom>
            <a:solidFill>
              <a:srgbClr val="FFFFFF"/>
            </a:solidFill>
            <a:ln w="5060" cap="flat">
              <a:noFill/>
              <a:prstDash val="solid"/>
              <a:miter/>
            </a:ln>
          </p:spPr>
          <p:txBody>
            <a:bodyPr rtlCol="0" anchor="ct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34" name="Free-form: Shape 33">
              <a:extLst>
                <a:ext uri="{FF2B5EF4-FFF2-40B4-BE49-F238E27FC236}">
                  <a16:creationId xmlns:a16="http://schemas.microsoft.com/office/drawing/2014/main" id="{BEA23BD8-E609-F714-F9E4-E80476FDC6DC}"/>
                </a:ext>
              </a:extLst>
            </p:cNvPr>
            <p:cNvSpPr/>
            <p:nvPr/>
          </p:nvSpPr>
          <p:spPr>
            <a:xfrm>
              <a:off x="12527707" y="5137489"/>
              <a:ext cx="20250" cy="20250"/>
            </a:xfrm>
            <a:custGeom>
              <a:avLst/>
              <a:gdLst>
                <a:gd name="connsiteX0" fmla="*/ 20250 w 20250"/>
                <a:gd name="connsiteY0" fmla="*/ 10125 h 20250"/>
                <a:gd name="connsiteX1" fmla="*/ 10125 w 20250"/>
                <a:gd name="connsiteY1" fmla="*/ 20250 h 20250"/>
                <a:gd name="connsiteX2" fmla="*/ 0 w 20250"/>
                <a:gd name="connsiteY2" fmla="*/ 10125 h 20250"/>
                <a:gd name="connsiteX3" fmla="*/ 10125 w 20250"/>
                <a:gd name="connsiteY3" fmla="*/ 0 h 20250"/>
                <a:gd name="connsiteX4" fmla="*/ 20250 w 20250"/>
                <a:gd name="connsiteY4" fmla="*/ 10125 h 2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 h="20250">
                  <a:moveTo>
                    <a:pt x="20250" y="10125"/>
                  </a:moveTo>
                  <a:cubicBezTo>
                    <a:pt x="20250" y="15717"/>
                    <a:pt x="15717" y="20250"/>
                    <a:pt x="10125" y="20250"/>
                  </a:cubicBezTo>
                  <a:cubicBezTo>
                    <a:pt x="4533" y="20250"/>
                    <a:pt x="0" y="15717"/>
                    <a:pt x="0" y="10125"/>
                  </a:cubicBezTo>
                  <a:cubicBezTo>
                    <a:pt x="0" y="4533"/>
                    <a:pt x="4533" y="0"/>
                    <a:pt x="10125" y="0"/>
                  </a:cubicBezTo>
                  <a:cubicBezTo>
                    <a:pt x="15717" y="0"/>
                    <a:pt x="20250" y="4533"/>
                    <a:pt x="20250" y="10125"/>
                  </a:cubicBezTo>
                  <a:close/>
                </a:path>
              </a:pathLst>
            </a:custGeom>
            <a:solidFill>
              <a:srgbClr val="FFFFFF"/>
            </a:solidFill>
            <a:ln w="5060" cap="flat">
              <a:noFill/>
              <a:prstDash val="solid"/>
              <a:miter/>
            </a:ln>
          </p:spPr>
          <p:txBody>
            <a:bodyPr rtlCol="0" anchor="ct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grpSp>
      <p:pic>
        <p:nvPicPr>
          <p:cNvPr id="35" name="Graphic 34">
            <a:extLst>
              <a:ext uri="{FF2B5EF4-FFF2-40B4-BE49-F238E27FC236}">
                <a16:creationId xmlns:a16="http://schemas.microsoft.com/office/drawing/2014/main" id="{9FD3686F-1299-1778-6FE3-53A5B2BC3C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56051" y="3203122"/>
            <a:ext cx="321663" cy="321663"/>
          </a:xfrm>
          <a:prstGeom prst="rect">
            <a:avLst/>
          </a:prstGeom>
        </p:spPr>
      </p:pic>
      <p:pic>
        <p:nvPicPr>
          <p:cNvPr id="36" name="Graphic 35" descr="Good Idea with solid fill">
            <a:extLst>
              <a:ext uri="{FF2B5EF4-FFF2-40B4-BE49-F238E27FC236}">
                <a16:creationId xmlns:a16="http://schemas.microsoft.com/office/drawing/2014/main" id="{937D3F60-E5D1-2054-1925-78CB7AFA447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458226" y="3153344"/>
            <a:ext cx="432000" cy="432000"/>
          </a:xfrm>
          <a:prstGeom prst="rect">
            <a:avLst/>
          </a:prstGeom>
        </p:spPr>
      </p:pic>
      <p:pic>
        <p:nvPicPr>
          <p:cNvPr id="8" name="Picture Placeholder 8" descr="Bullseye with solid fill">
            <a:extLst>
              <a:ext uri="{FF2B5EF4-FFF2-40B4-BE49-F238E27FC236}">
                <a16:creationId xmlns:a16="http://schemas.microsoft.com/office/drawing/2014/main" id="{DD0F72E3-18DE-FCEF-A779-CF2BDA863F6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bwMode="gray">
          <a:xfrm>
            <a:off x="30162" y="0"/>
            <a:ext cx="288925" cy="288925"/>
          </a:xfrm>
          <a:prstGeom prst="rect">
            <a:avLst/>
          </a:prstGeom>
        </p:spPr>
      </p:pic>
    </p:spTree>
    <p:extLst>
      <p:ext uri="{BB962C8B-B14F-4D97-AF65-F5344CB8AC3E}">
        <p14:creationId xmlns:p14="http://schemas.microsoft.com/office/powerpoint/2010/main" val="346545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4" grpId="0" animBg="1"/>
      <p:bldP spid="16" grpId="0" animBg="1"/>
      <p:bldP spid="18" grpId="0" animBg="1"/>
      <p:bldP spid="20" grpId="0" animBg="1"/>
      <p:bldP spid="21" grpId="0" animBg="1"/>
      <p:bldP spid="22" grpId="0" animBg="1"/>
      <p:bldP spid="23"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913F7-226A-DCF8-B8E0-AF7616D66FAC}"/>
            </a:ext>
          </a:extLst>
        </p:cNvPr>
        <p:cNvGrpSpPr/>
        <p:nvPr/>
      </p:nvGrpSpPr>
      <p:grpSpPr>
        <a:xfrm>
          <a:off x="0" y="0"/>
          <a:ext cx="0" cy="0"/>
          <a:chOff x="0" y="0"/>
          <a:chExt cx="0" cy="0"/>
        </a:xfrm>
      </p:grpSpPr>
      <p:sp>
        <p:nvSpPr>
          <p:cNvPr id="37" name="Text Placeholder 36">
            <a:extLst>
              <a:ext uri="{FF2B5EF4-FFF2-40B4-BE49-F238E27FC236}">
                <a16:creationId xmlns:a16="http://schemas.microsoft.com/office/drawing/2014/main" id="{B0562080-3D13-CF8F-3A22-98A28814E6BF}"/>
              </a:ext>
            </a:extLst>
          </p:cNvPr>
          <p:cNvSpPr>
            <a:spLocks noGrp="1"/>
          </p:cNvSpPr>
          <p:nvPr>
            <p:ph type="body" sz="quarter" idx="14"/>
          </p:nvPr>
        </p:nvSpPr>
        <p:spPr/>
        <p:txBody>
          <a:bodyPr/>
          <a:lstStyle/>
          <a:p>
            <a:r>
              <a:rPr lang="en-GB" noProof="0"/>
              <a:t>PCPs follow a multi-staged process to select the most suitable and promising innovation; R&amp;D services are funded at all stages </a:t>
            </a:r>
          </a:p>
        </p:txBody>
      </p:sp>
      <p:sp>
        <p:nvSpPr>
          <p:cNvPr id="8" name="Title 7">
            <a:extLst>
              <a:ext uri="{FF2B5EF4-FFF2-40B4-BE49-F238E27FC236}">
                <a16:creationId xmlns:a16="http://schemas.microsoft.com/office/drawing/2014/main" id="{DCE17603-2EE2-16BD-4CB3-ADEE3F6D0D0E}"/>
              </a:ext>
            </a:extLst>
          </p:cNvPr>
          <p:cNvSpPr>
            <a:spLocks noGrp="1"/>
          </p:cNvSpPr>
          <p:nvPr>
            <p:ph type="title"/>
          </p:nvPr>
        </p:nvSpPr>
        <p:spPr/>
        <p:txBody>
          <a:bodyPr/>
          <a:lstStyle/>
          <a:p>
            <a:r>
              <a:rPr lang="en-GB" noProof="0"/>
              <a:t>PCP structure</a:t>
            </a:r>
          </a:p>
        </p:txBody>
      </p:sp>
      <p:sp>
        <p:nvSpPr>
          <p:cNvPr id="35" name="Text Placeholder 34">
            <a:extLst>
              <a:ext uri="{FF2B5EF4-FFF2-40B4-BE49-F238E27FC236}">
                <a16:creationId xmlns:a16="http://schemas.microsoft.com/office/drawing/2014/main" id="{0334C16B-6D34-E339-DBC2-3FA6945F0FCB}"/>
              </a:ext>
            </a:extLst>
          </p:cNvPr>
          <p:cNvSpPr>
            <a:spLocks noGrp="1"/>
          </p:cNvSpPr>
          <p:nvPr>
            <p:ph type="body" sz="quarter" idx="13"/>
          </p:nvPr>
        </p:nvSpPr>
        <p:spPr>
          <a:xfrm>
            <a:off x="681396" y="7151300"/>
            <a:ext cx="12382500" cy="153312"/>
          </a:xfrm>
        </p:spPr>
        <p:txBody>
          <a:bodyPr/>
          <a:lstStyle/>
          <a:p>
            <a:r>
              <a:rPr lang="en-GB" sz="1100"/>
              <a:t>*All PCP budget values stated are expected to include VAT (21%). The maximum PCP budget for a successful Supplier (participating in all three phases) equals € 1,068,480</a:t>
            </a:r>
            <a:endParaRPr lang="en-GB" sz="1100" noProof="0"/>
          </a:p>
        </p:txBody>
      </p:sp>
      <p:sp>
        <p:nvSpPr>
          <p:cNvPr id="11" name="Text Placeholder 10">
            <a:extLst>
              <a:ext uri="{FF2B5EF4-FFF2-40B4-BE49-F238E27FC236}">
                <a16:creationId xmlns:a16="http://schemas.microsoft.com/office/drawing/2014/main" id="{AFA7EC0B-D1D2-84CF-1F96-4F30DA654008}"/>
              </a:ext>
            </a:extLst>
          </p:cNvPr>
          <p:cNvSpPr>
            <a:spLocks noGrp="1"/>
          </p:cNvSpPr>
          <p:nvPr>
            <p:ph type="body" sz="quarter" idx="15"/>
          </p:nvPr>
        </p:nvSpPr>
        <p:spPr/>
        <p:txBody>
          <a:bodyPr/>
          <a:lstStyle/>
          <a:p>
            <a:r>
              <a:rPr lang="en-GB"/>
              <a:t>suHCO : PCP Structure</a:t>
            </a:r>
          </a:p>
        </p:txBody>
      </p:sp>
      <p:sp>
        <p:nvSpPr>
          <p:cNvPr id="82" name="Abgerundetes Rechteck 6">
            <a:extLst>
              <a:ext uri="{FF2B5EF4-FFF2-40B4-BE49-F238E27FC236}">
                <a16:creationId xmlns:a16="http://schemas.microsoft.com/office/drawing/2014/main" id="{24F48DE5-D924-5968-A429-256AAEFFE4AD}"/>
              </a:ext>
            </a:extLst>
          </p:cNvPr>
          <p:cNvSpPr/>
          <p:nvPr/>
        </p:nvSpPr>
        <p:spPr>
          <a:xfrm>
            <a:off x="933169" y="2659673"/>
            <a:ext cx="2520000" cy="3708000"/>
          </a:xfrm>
          <a:prstGeom prst="roundRect">
            <a:avLst>
              <a:gd name="adj" fmla="val 8948"/>
            </a:avLst>
          </a:prstGeom>
          <a:solidFill>
            <a:srgbClr val="6CAFD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100" b="1"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rPr>
              <a:t>Phase 0</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rPr>
              <a:t>Curiosity</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rPr>
              <a:t>Driven</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rPr>
              <a:t>Research</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rPr>
              <a:t>Open</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rPr>
              <a:t>Market</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ptos Display" panose="020B0004020202020204" pitchFamily="34" charset="0"/>
                <a:ea typeface="+mn-ea"/>
                <a:cs typeface="Arial" panose="020B0604020202020204" pitchFamily="34" charset="0"/>
              </a:rPr>
              <a:t>Consultation </a:t>
            </a:r>
          </a:p>
        </p:txBody>
      </p:sp>
      <p:sp>
        <p:nvSpPr>
          <p:cNvPr id="83" name="Abgerundetes Rechteck 8">
            <a:extLst>
              <a:ext uri="{FF2B5EF4-FFF2-40B4-BE49-F238E27FC236}">
                <a16:creationId xmlns:a16="http://schemas.microsoft.com/office/drawing/2014/main" id="{CCE1E3CF-9F67-8F38-4A92-1D83995F6B01}"/>
              </a:ext>
            </a:extLst>
          </p:cNvPr>
          <p:cNvSpPr/>
          <p:nvPr/>
        </p:nvSpPr>
        <p:spPr>
          <a:xfrm>
            <a:off x="4909875" y="2659673"/>
            <a:ext cx="1260000" cy="3708000"/>
          </a:xfrm>
          <a:prstGeom prst="roundRect">
            <a:avLst>
              <a:gd name="adj" fmla="val 8948"/>
            </a:avLst>
          </a:prstGeom>
          <a:solidFill>
            <a:srgbClr val="6CAFD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100" b="1"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rPr>
              <a:t>Phase I</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rPr>
              <a:t>Solution design</a:t>
            </a:r>
          </a:p>
        </p:txBody>
      </p:sp>
      <p:sp>
        <p:nvSpPr>
          <p:cNvPr id="84" name="Abgerundetes Rechteck 10">
            <a:extLst>
              <a:ext uri="{FF2B5EF4-FFF2-40B4-BE49-F238E27FC236}">
                <a16:creationId xmlns:a16="http://schemas.microsoft.com/office/drawing/2014/main" id="{AEE20D11-8B1D-5F53-420D-435F2E4A9899}"/>
              </a:ext>
            </a:extLst>
          </p:cNvPr>
          <p:cNvSpPr/>
          <p:nvPr/>
        </p:nvSpPr>
        <p:spPr>
          <a:xfrm>
            <a:off x="6256875" y="2659673"/>
            <a:ext cx="1872000" cy="3708000"/>
          </a:xfrm>
          <a:prstGeom prst="roundRect">
            <a:avLst>
              <a:gd name="adj" fmla="val 8948"/>
            </a:avLst>
          </a:prstGeom>
          <a:solidFill>
            <a:srgbClr val="6CAFD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100" b="1"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rPr>
              <a:t>Phase II</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rPr>
              <a:t>Prototype development</a:t>
            </a:r>
          </a:p>
        </p:txBody>
      </p:sp>
      <p:sp>
        <p:nvSpPr>
          <p:cNvPr id="85" name="Abgerundetes Rechteck 11">
            <a:extLst>
              <a:ext uri="{FF2B5EF4-FFF2-40B4-BE49-F238E27FC236}">
                <a16:creationId xmlns:a16="http://schemas.microsoft.com/office/drawing/2014/main" id="{A82B38FF-2685-99E9-D4C1-C5C7324442B8}"/>
              </a:ext>
            </a:extLst>
          </p:cNvPr>
          <p:cNvSpPr/>
          <p:nvPr/>
        </p:nvSpPr>
        <p:spPr>
          <a:xfrm>
            <a:off x="8230037" y="2659673"/>
            <a:ext cx="2772000" cy="3708000"/>
          </a:xfrm>
          <a:prstGeom prst="roundRect">
            <a:avLst>
              <a:gd name="adj" fmla="val 8948"/>
            </a:avLst>
          </a:prstGeom>
          <a:solidFill>
            <a:srgbClr val="6CAFD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100" b="1"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rPr>
              <a:t>Phase III</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rPr>
              <a:t>Original development of limited volume of first test products / services</a:t>
            </a:r>
          </a:p>
        </p:txBody>
      </p:sp>
      <p:sp>
        <p:nvSpPr>
          <p:cNvPr id="86" name="Abgerundetes Rechteck 12">
            <a:extLst>
              <a:ext uri="{FF2B5EF4-FFF2-40B4-BE49-F238E27FC236}">
                <a16:creationId xmlns:a16="http://schemas.microsoft.com/office/drawing/2014/main" id="{9301FBED-3F2F-555D-6DE2-D8C629E796DA}"/>
              </a:ext>
            </a:extLst>
          </p:cNvPr>
          <p:cNvSpPr/>
          <p:nvPr/>
        </p:nvSpPr>
        <p:spPr>
          <a:xfrm>
            <a:off x="11323984" y="2665500"/>
            <a:ext cx="1443018" cy="3708000"/>
          </a:xfrm>
          <a:prstGeom prst="roundRect">
            <a:avLst>
              <a:gd name="adj" fmla="val 89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100" b="1" i="0" u="none" strike="noStrike" kern="1200" cap="none" spc="0" normalizeH="0" baseline="0" noProof="0">
                <a:ln>
                  <a:noFill/>
                </a:ln>
                <a:solidFill>
                  <a:srgbClr val="585858"/>
                </a:solidFill>
                <a:effectLst/>
                <a:uLnTx/>
                <a:uFillTx/>
                <a:latin typeface="Aptos Display" panose="020B0004020202020204" pitchFamily="34" charset="0"/>
                <a:ea typeface="+mn-ea"/>
                <a:cs typeface="Arial" panose="020B0604020202020204" pitchFamily="34" charset="0"/>
              </a:rPr>
              <a:t>Phase IV</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79646"/>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585858"/>
                </a:solidFill>
                <a:effectLst/>
                <a:uLnTx/>
                <a:uFillTx/>
                <a:latin typeface="Aptos Display" panose="020B0004020202020204" pitchFamily="34" charset="0"/>
                <a:ea typeface="+mn-ea"/>
                <a:cs typeface="Arial" panose="020B0604020202020204" pitchFamily="34" charset="0"/>
              </a:rPr>
              <a:t>Deployment of commercial volumes of end-products</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585858"/>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585858"/>
                </a:solidFill>
                <a:effectLst/>
                <a:uLnTx/>
                <a:uFillTx/>
                <a:latin typeface="Aptos Display" panose="020B0004020202020204" pitchFamily="34" charset="0"/>
                <a:ea typeface="+mn-ea"/>
                <a:cs typeface="Arial" panose="020B0604020202020204" pitchFamily="34" charset="0"/>
              </a:rPr>
              <a:t>[OUTSIDE OF </a:t>
            </a:r>
            <a:r>
              <a:rPr kumimoji="0" lang="en-GB" sz="1200" b="0" i="0" u="none" strike="noStrike" kern="1200" cap="none" spc="0" normalizeH="0" baseline="0" noProof="0" err="1">
                <a:ln>
                  <a:noFill/>
                </a:ln>
                <a:solidFill>
                  <a:srgbClr val="585858"/>
                </a:solidFill>
                <a:effectLst/>
                <a:uLnTx/>
                <a:uFillTx/>
                <a:latin typeface="Aptos Display" panose="020B0004020202020204" pitchFamily="34" charset="0"/>
                <a:ea typeface="+mn-ea"/>
                <a:cs typeface="Arial" panose="020B0604020202020204" pitchFamily="34" charset="0"/>
              </a:rPr>
              <a:t>suHCO</a:t>
            </a:r>
            <a:r>
              <a:rPr kumimoji="0" lang="en-GB" sz="1200" b="0" i="0" u="none" strike="noStrike" kern="1200" cap="none" spc="0" normalizeH="0" baseline="0" noProof="0">
                <a:ln>
                  <a:noFill/>
                </a:ln>
                <a:solidFill>
                  <a:srgbClr val="585858"/>
                </a:solidFill>
                <a:effectLst/>
                <a:uLnTx/>
                <a:uFillTx/>
                <a:latin typeface="Aptos Display" panose="020B0004020202020204" pitchFamily="34" charset="0"/>
                <a:ea typeface="+mn-ea"/>
                <a:cs typeface="Arial" panose="020B0604020202020204" pitchFamily="34" charset="0"/>
              </a:rPr>
              <a:t> SCOPE]</a:t>
            </a:r>
          </a:p>
        </p:txBody>
      </p:sp>
      <p:sp>
        <p:nvSpPr>
          <p:cNvPr id="87" name="Abgerundetes Rechteck 14">
            <a:extLst>
              <a:ext uri="{FF2B5EF4-FFF2-40B4-BE49-F238E27FC236}">
                <a16:creationId xmlns:a16="http://schemas.microsoft.com/office/drawing/2014/main" id="{49AA921A-4689-3AB6-24D4-9B8C75AF4386}"/>
              </a:ext>
            </a:extLst>
          </p:cNvPr>
          <p:cNvSpPr/>
          <p:nvPr/>
        </p:nvSpPr>
        <p:spPr>
          <a:xfrm>
            <a:off x="3546057" y="2659673"/>
            <a:ext cx="1260000" cy="3708000"/>
          </a:xfrm>
          <a:prstGeom prst="roundRect">
            <a:avLst>
              <a:gd name="adj" fmla="val 8948"/>
            </a:avLst>
          </a:prstGeom>
          <a:solidFill>
            <a:srgbClr val="0A6AA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100" b="1" i="0" u="none" strike="noStrike" kern="1200" cap="none" spc="0" normalizeH="0" baseline="0" noProof="0">
                <a:ln>
                  <a:noFill/>
                </a:ln>
                <a:solidFill>
                  <a:schemeClr val="bg1"/>
                </a:solidFill>
                <a:effectLst/>
                <a:uLnTx/>
                <a:uFillTx/>
                <a:latin typeface="Aptos Display" panose="020B0004020202020204" pitchFamily="34" charset="0"/>
                <a:ea typeface="+mn-ea"/>
                <a:cs typeface="Arial" panose="020B0604020202020204" pitchFamily="34" charset="0"/>
              </a:rPr>
              <a:t>Call for Tenders</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chemeClr val="bg1"/>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Aptos Display" panose="020B0004020202020204" pitchFamily="34" charset="0"/>
                <a:ea typeface="+mn-ea"/>
                <a:cs typeface="Arial" panose="020B0604020202020204" pitchFamily="34" charset="0"/>
              </a:rPr>
              <a:t>Call open for</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Aptos Display" panose="020B0004020202020204" pitchFamily="34" charset="0"/>
                <a:ea typeface="+mn-ea"/>
                <a:cs typeface="Arial" panose="020B0604020202020204" pitchFamily="34" charset="0"/>
              </a:rPr>
              <a:t> industry</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Aptos Display" panose="020B0004020202020204" pitchFamily="34" charset="0"/>
                <a:ea typeface="+mn-ea"/>
                <a:cs typeface="Arial" panose="020B0604020202020204" pitchFamily="34" charset="0"/>
              </a:rPr>
              <a:t> participation</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a:ln>
                <a:noFill/>
              </a:ln>
              <a:solidFill>
                <a:prstClr val="black"/>
              </a:solidFill>
              <a:effectLst/>
              <a:uLnTx/>
              <a:uFillTx/>
              <a:latin typeface="Aptos Display" panose="020B0004020202020204" pitchFamily="34" charset="0"/>
              <a:ea typeface="+mn-ea"/>
              <a:cs typeface="Arial" panose="020B0604020202020204" pitchFamily="34" charset="0"/>
            </a:endParaRPr>
          </a:p>
        </p:txBody>
      </p:sp>
      <p:sp>
        <p:nvSpPr>
          <p:cNvPr id="88" name="Abgerundetes Rechteck 15">
            <a:extLst>
              <a:ext uri="{FF2B5EF4-FFF2-40B4-BE49-F238E27FC236}">
                <a16:creationId xmlns:a16="http://schemas.microsoft.com/office/drawing/2014/main" id="{286D4C4E-38B7-E3CB-C24E-706B6F26AE6A}"/>
              </a:ext>
            </a:extLst>
          </p:cNvPr>
          <p:cNvSpPr/>
          <p:nvPr/>
        </p:nvSpPr>
        <p:spPr>
          <a:xfrm>
            <a:off x="5125421" y="3596612"/>
            <a:ext cx="804916" cy="303480"/>
          </a:xfrm>
          <a:prstGeom prst="roundRect">
            <a:avLst>
              <a:gd name="adj" fmla="val 8948"/>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A</a:t>
            </a:r>
          </a:p>
        </p:txBody>
      </p:sp>
      <p:sp>
        <p:nvSpPr>
          <p:cNvPr id="89" name="Abgerundetes Rechteck 16">
            <a:extLst>
              <a:ext uri="{FF2B5EF4-FFF2-40B4-BE49-F238E27FC236}">
                <a16:creationId xmlns:a16="http://schemas.microsoft.com/office/drawing/2014/main" id="{69FC85B3-164A-A048-CF51-5BF949D211BB}"/>
              </a:ext>
            </a:extLst>
          </p:cNvPr>
          <p:cNvSpPr/>
          <p:nvPr/>
        </p:nvSpPr>
        <p:spPr>
          <a:xfrm>
            <a:off x="5125421" y="3959080"/>
            <a:ext cx="804916" cy="303480"/>
          </a:xfrm>
          <a:prstGeom prst="roundRect">
            <a:avLst>
              <a:gd name="adj" fmla="val 8948"/>
            </a:avLst>
          </a:prstGeom>
          <a:solidFill>
            <a:srgbClr val="A9D94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B</a:t>
            </a:r>
          </a:p>
        </p:txBody>
      </p:sp>
      <p:sp>
        <p:nvSpPr>
          <p:cNvPr id="90" name="Abgerundetes Rechteck 17">
            <a:extLst>
              <a:ext uri="{FF2B5EF4-FFF2-40B4-BE49-F238E27FC236}">
                <a16:creationId xmlns:a16="http://schemas.microsoft.com/office/drawing/2014/main" id="{5A6CC636-F47A-8E5A-66D8-D3585E884C32}"/>
              </a:ext>
            </a:extLst>
          </p:cNvPr>
          <p:cNvSpPr/>
          <p:nvPr/>
        </p:nvSpPr>
        <p:spPr>
          <a:xfrm>
            <a:off x="5125421" y="4321551"/>
            <a:ext cx="804916" cy="303480"/>
          </a:xfrm>
          <a:prstGeom prst="roundRect">
            <a:avLst>
              <a:gd name="adj" fmla="val 8948"/>
            </a:avLst>
          </a:prstGeom>
          <a:solidFill>
            <a:srgbClr val="A9D94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C</a:t>
            </a:r>
          </a:p>
        </p:txBody>
      </p:sp>
      <p:sp>
        <p:nvSpPr>
          <p:cNvPr id="91" name="Abgerundetes Rechteck 18">
            <a:extLst>
              <a:ext uri="{FF2B5EF4-FFF2-40B4-BE49-F238E27FC236}">
                <a16:creationId xmlns:a16="http://schemas.microsoft.com/office/drawing/2014/main" id="{759A977C-5507-7F71-3233-9D8AD145DACC}"/>
              </a:ext>
            </a:extLst>
          </p:cNvPr>
          <p:cNvSpPr/>
          <p:nvPr/>
        </p:nvSpPr>
        <p:spPr>
          <a:xfrm>
            <a:off x="5125421" y="4684020"/>
            <a:ext cx="804916" cy="303480"/>
          </a:xfrm>
          <a:prstGeom prst="roundRect">
            <a:avLst>
              <a:gd name="adj" fmla="val 8948"/>
            </a:avLst>
          </a:prstGeom>
          <a:solidFill>
            <a:srgbClr val="A9D94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D</a:t>
            </a:r>
          </a:p>
        </p:txBody>
      </p:sp>
      <p:sp>
        <p:nvSpPr>
          <p:cNvPr id="92" name="Abgerundetes Rechteck 19">
            <a:extLst>
              <a:ext uri="{FF2B5EF4-FFF2-40B4-BE49-F238E27FC236}">
                <a16:creationId xmlns:a16="http://schemas.microsoft.com/office/drawing/2014/main" id="{AB09076B-A43F-B3DE-83BB-27DEF0462983}"/>
              </a:ext>
            </a:extLst>
          </p:cNvPr>
          <p:cNvSpPr/>
          <p:nvPr/>
        </p:nvSpPr>
        <p:spPr>
          <a:xfrm>
            <a:off x="5125421" y="5046487"/>
            <a:ext cx="804916" cy="303480"/>
          </a:xfrm>
          <a:prstGeom prst="roundRect">
            <a:avLst>
              <a:gd name="adj" fmla="val 8948"/>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E</a:t>
            </a:r>
          </a:p>
        </p:txBody>
      </p:sp>
      <p:sp>
        <p:nvSpPr>
          <p:cNvPr id="93" name="Abgerundetes Rechteck 20">
            <a:extLst>
              <a:ext uri="{FF2B5EF4-FFF2-40B4-BE49-F238E27FC236}">
                <a16:creationId xmlns:a16="http://schemas.microsoft.com/office/drawing/2014/main" id="{E3413FD6-037F-52B6-6689-0B791C47A5E3}"/>
              </a:ext>
            </a:extLst>
          </p:cNvPr>
          <p:cNvSpPr/>
          <p:nvPr/>
        </p:nvSpPr>
        <p:spPr>
          <a:xfrm>
            <a:off x="6561987" y="3960412"/>
            <a:ext cx="1251372" cy="303480"/>
          </a:xfrm>
          <a:prstGeom prst="roundRect">
            <a:avLst>
              <a:gd name="adj" fmla="val 8948"/>
            </a:avLst>
          </a:prstGeom>
          <a:solidFill>
            <a:srgbClr val="A9D94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B</a:t>
            </a:r>
          </a:p>
        </p:txBody>
      </p:sp>
      <p:sp>
        <p:nvSpPr>
          <p:cNvPr id="94" name="Abgerundetes Rechteck 21">
            <a:extLst>
              <a:ext uri="{FF2B5EF4-FFF2-40B4-BE49-F238E27FC236}">
                <a16:creationId xmlns:a16="http://schemas.microsoft.com/office/drawing/2014/main" id="{0A98E6F5-79A3-7D7E-B167-02976FA51F88}"/>
              </a:ext>
            </a:extLst>
          </p:cNvPr>
          <p:cNvSpPr/>
          <p:nvPr/>
        </p:nvSpPr>
        <p:spPr>
          <a:xfrm>
            <a:off x="6561987" y="4320479"/>
            <a:ext cx="1251372" cy="303480"/>
          </a:xfrm>
          <a:prstGeom prst="roundRect">
            <a:avLst>
              <a:gd name="adj" fmla="val 8948"/>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C</a:t>
            </a:r>
          </a:p>
        </p:txBody>
      </p:sp>
      <p:sp>
        <p:nvSpPr>
          <p:cNvPr id="95" name="Abgerundetes Rechteck 22">
            <a:extLst>
              <a:ext uri="{FF2B5EF4-FFF2-40B4-BE49-F238E27FC236}">
                <a16:creationId xmlns:a16="http://schemas.microsoft.com/office/drawing/2014/main" id="{CCD28EBC-A36B-4865-1C3A-B43E44C69866}"/>
              </a:ext>
            </a:extLst>
          </p:cNvPr>
          <p:cNvSpPr/>
          <p:nvPr/>
        </p:nvSpPr>
        <p:spPr>
          <a:xfrm>
            <a:off x="6552904" y="4680546"/>
            <a:ext cx="1251372" cy="303480"/>
          </a:xfrm>
          <a:prstGeom prst="roundRect">
            <a:avLst>
              <a:gd name="adj" fmla="val 8948"/>
            </a:avLst>
          </a:prstGeom>
          <a:solidFill>
            <a:srgbClr val="A9D94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D</a:t>
            </a:r>
          </a:p>
        </p:txBody>
      </p:sp>
      <p:sp>
        <p:nvSpPr>
          <p:cNvPr id="96" name="Abgerundetes Rechteck 23">
            <a:extLst>
              <a:ext uri="{FF2B5EF4-FFF2-40B4-BE49-F238E27FC236}">
                <a16:creationId xmlns:a16="http://schemas.microsoft.com/office/drawing/2014/main" id="{5B2A25D3-6E41-45F7-C8E9-F4DF88DFD368}"/>
              </a:ext>
            </a:extLst>
          </p:cNvPr>
          <p:cNvSpPr/>
          <p:nvPr/>
        </p:nvSpPr>
        <p:spPr>
          <a:xfrm>
            <a:off x="8983050" y="4493520"/>
            <a:ext cx="1251372" cy="303480"/>
          </a:xfrm>
          <a:prstGeom prst="roundRect">
            <a:avLst>
              <a:gd name="adj" fmla="val 8948"/>
            </a:avLst>
          </a:prstGeom>
          <a:solidFill>
            <a:srgbClr val="A9D94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B</a:t>
            </a:r>
          </a:p>
        </p:txBody>
      </p:sp>
      <p:sp>
        <p:nvSpPr>
          <p:cNvPr id="97" name="Abgerundetes Rechteck 24">
            <a:extLst>
              <a:ext uri="{FF2B5EF4-FFF2-40B4-BE49-F238E27FC236}">
                <a16:creationId xmlns:a16="http://schemas.microsoft.com/office/drawing/2014/main" id="{C74F4D47-B9E4-83D6-A0C6-E0C59992FE83}"/>
              </a:ext>
            </a:extLst>
          </p:cNvPr>
          <p:cNvSpPr/>
          <p:nvPr/>
        </p:nvSpPr>
        <p:spPr>
          <a:xfrm>
            <a:off x="8983050" y="4927112"/>
            <a:ext cx="1251372" cy="303480"/>
          </a:xfrm>
          <a:prstGeom prst="roundRect">
            <a:avLst>
              <a:gd name="adj" fmla="val 8948"/>
            </a:avLst>
          </a:prstGeom>
          <a:solidFill>
            <a:srgbClr val="A9D94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Supplier D</a:t>
            </a:r>
          </a:p>
        </p:txBody>
      </p:sp>
      <p:cxnSp>
        <p:nvCxnSpPr>
          <p:cNvPr id="98" name="Gerade Verbindung mit Pfeil 55">
            <a:extLst>
              <a:ext uri="{FF2B5EF4-FFF2-40B4-BE49-F238E27FC236}">
                <a16:creationId xmlns:a16="http://schemas.microsoft.com/office/drawing/2014/main" id="{9F5196AF-FE47-EB48-C6AC-179ADF5D04F2}"/>
              </a:ext>
            </a:extLst>
          </p:cNvPr>
          <p:cNvCxnSpPr>
            <a:cxnSpLocks/>
            <a:stCxn id="89" idx="3"/>
            <a:endCxn id="93" idx="1"/>
          </p:cNvCxnSpPr>
          <p:nvPr/>
        </p:nvCxnSpPr>
        <p:spPr>
          <a:xfrm>
            <a:off x="5930337" y="4110820"/>
            <a:ext cx="631650" cy="1332"/>
          </a:xfrm>
          <a:prstGeom prst="straightConnector1">
            <a:avLst/>
          </a:prstGeom>
          <a:ln>
            <a:solidFill>
              <a:srgbClr val="0A6AA6"/>
            </a:solidFill>
            <a:tailEnd type="triangle"/>
          </a:ln>
        </p:spPr>
        <p:style>
          <a:lnRef idx="1">
            <a:schemeClr val="accent1"/>
          </a:lnRef>
          <a:fillRef idx="0">
            <a:schemeClr val="accent1"/>
          </a:fillRef>
          <a:effectRef idx="0">
            <a:schemeClr val="accent1"/>
          </a:effectRef>
          <a:fontRef idx="minor">
            <a:schemeClr val="tx1"/>
          </a:fontRef>
        </p:style>
      </p:cxnSp>
      <p:cxnSp>
        <p:nvCxnSpPr>
          <p:cNvPr id="99" name="Gerade Verbindung mit Pfeil 56">
            <a:extLst>
              <a:ext uri="{FF2B5EF4-FFF2-40B4-BE49-F238E27FC236}">
                <a16:creationId xmlns:a16="http://schemas.microsoft.com/office/drawing/2014/main" id="{DBE7C40F-FA6C-54F9-8193-26C5D0E9B494}"/>
              </a:ext>
            </a:extLst>
          </p:cNvPr>
          <p:cNvCxnSpPr>
            <a:cxnSpLocks/>
            <a:stCxn id="90" idx="3"/>
            <a:endCxn id="94" idx="1"/>
          </p:cNvCxnSpPr>
          <p:nvPr/>
        </p:nvCxnSpPr>
        <p:spPr>
          <a:xfrm flipV="1">
            <a:off x="5930337" y="4472219"/>
            <a:ext cx="631650" cy="1072"/>
          </a:xfrm>
          <a:prstGeom prst="straightConnector1">
            <a:avLst/>
          </a:prstGeom>
          <a:ln>
            <a:solidFill>
              <a:srgbClr val="0A6AA6"/>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Gerade Verbindung mit Pfeil 57">
            <a:extLst>
              <a:ext uri="{FF2B5EF4-FFF2-40B4-BE49-F238E27FC236}">
                <a16:creationId xmlns:a16="http://schemas.microsoft.com/office/drawing/2014/main" id="{3D57CEA8-88BE-5FBC-FF99-C1C45CC848DA}"/>
              </a:ext>
            </a:extLst>
          </p:cNvPr>
          <p:cNvCxnSpPr>
            <a:cxnSpLocks/>
            <a:stCxn id="91" idx="3"/>
            <a:endCxn id="95" idx="1"/>
          </p:cNvCxnSpPr>
          <p:nvPr/>
        </p:nvCxnSpPr>
        <p:spPr>
          <a:xfrm flipV="1">
            <a:off x="5930337" y="4832286"/>
            <a:ext cx="622567" cy="3474"/>
          </a:xfrm>
          <a:prstGeom prst="straightConnector1">
            <a:avLst/>
          </a:prstGeom>
          <a:ln>
            <a:solidFill>
              <a:srgbClr val="0A6AA6"/>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Gerade Verbindung mit Pfeil 58">
            <a:extLst>
              <a:ext uri="{FF2B5EF4-FFF2-40B4-BE49-F238E27FC236}">
                <a16:creationId xmlns:a16="http://schemas.microsoft.com/office/drawing/2014/main" id="{0B97A8A1-8348-5824-9770-7A097B8FADB7}"/>
              </a:ext>
            </a:extLst>
          </p:cNvPr>
          <p:cNvCxnSpPr>
            <a:cxnSpLocks/>
            <a:stCxn id="93" idx="3"/>
            <a:endCxn id="96" idx="1"/>
          </p:cNvCxnSpPr>
          <p:nvPr/>
        </p:nvCxnSpPr>
        <p:spPr>
          <a:xfrm>
            <a:off x="7813359" y="4112152"/>
            <a:ext cx="1169691" cy="533108"/>
          </a:xfrm>
          <a:prstGeom prst="straightConnector1">
            <a:avLst/>
          </a:prstGeom>
          <a:ln>
            <a:solidFill>
              <a:srgbClr val="0A6AA6"/>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Gerade Verbindung mit Pfeil 59">
            <a:extLst>
              <a:ext uri="{FF2B5EF4-FFF2-40B4-BE49-F238E27FC236}">
                <a16:creationId xmlns:a16="http://schemas.microsoft.com/office/drawing/2014/main" id="{18ACA018-C99F-1066-2EB2-551521369A44}"/>
              </a:ext>
            </a:extLst>
          </p:cNvPr>
          <p:cNvCxnSpPr>
            <a:cxnSpLocks/>
            <a:stCxn id="95" idx="3"/>
            <a:endCxn id="97" idx="1"/>
          </p:cNvCxnSpPr>
          <p:nvPr/>
        </p:nvCxnSpPr>
        <p:spPr>
          <a:xfrm>
            <a:off x="7804276" y="4832286"/>
            <a:ext cx="1178774" cy="246566"/>
          </a:xfrm>
          <a:prstGeom prst="straightConnector1">
            <a:avLst/>
          </a:prstGeom>
          <a:ln>
            <a:solidFill>
              <a:srgbClr val="0A6AA6"/>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Gerader Verbinder 60">
            <a:extLst>
              <a:ext uri="{FF2B5EF4-FFF2-40B4-BE49-F238E27FC236}">
                <a16:creationId xmlns:a16="http://schemas.microsoft.com/office/drawing/2014/main" id="{69ED4C56-EEF8-09EC-327E-102D71765205}"/>
              </a:ext>
            </a:extLst>
          </p:cNvPr>
          <p:cNvCxnSpPr>
            <a:cxnSpLocks/>
          </p:cNvCxnSpPr>
          <p:nvPr/>
        </p:nvCxnSpPr>
        <p:spPr>
          <a:xfrm>
            <a:off x="10234422" y="4645260"/>
            <a:ext cx="1089562" cy="0"/>
          </a:xfrm>
          <a:prstGeom prst="line">
            <a:avLst/>
          </a:prstGeom>
          <a:ln>
            <a:solidFill>
              <a:schemeClr val="tx1">
                <a:lumMod val="65000"/>
                <a:lumOff val="3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4" name="Gerader Verbinder 61">
            <a:extLst>
              <a:ext uri="{FF2B5EF4-FFF2-40B4-BE49-F238E27FC236}">
                <a16:creationId xmlns:a16="http://schemas.microsoft.com/office/drawing/2014/main" id="{F30B7C2F-C668-AA10-ABC4-8531F386728C}"/>
              </a:ext>
            </a:extLst>
          </p:cNvPr>
          <p:cNvCxnSpPr>
            <a:cxnSpLocks/>
          </p:cNvCxnSpPr>
          <p:nvPr/>
        </p:nvCxnSpPr>
        <p:spPr>
          <a:xfrm>
            <a:off x="10234422" y="5076931"/>
            <a:ext cx="1089562" cy="1921"/>
          </a:xfrm>
          <a:prstGeom prst="line">
            <a:avLst/>
          </a:prstGeom>
          <a:ln>
            <a:solidFill>
              <a:schemeClr val="tx1">
                <a:lumMod val="65000"/>
                <a:lumOff val="3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5" name="Pfeil nach links und rechts 43">
            <a:extLst>
              <a:ext uri="{FF2B5EF4-FFF2-40B4-BE49-F238E27FC236}">
                <a16:creationId xmlns:a16="http://schemas.microsoft.com/office/drawing/2014/main" id="{27988152-4A17-DA83-3887-9E679087DEE2}"/>
              </a:ext>
            </a:extLst>
          </p:cNvPr>
          <p:cNvSpPr/>
          <p:nvPr/>
        </p:nvSpPr>
        <p:spPr>
          <a:xfrm>
            <a:off x="4882381" y="1775666"/>
            <a:ext cx="6119655" cy="757987"/>
          </a:xfrm>
          <a:prstGeom prst="leftRightArrow">
            <a:avLst>
              <a:gd name="adj1" fmla="val 50000"/>
              <a:gd name="adj2" fmla="val 110278"/>
            </a:avLst>
          </a:prstGeom>
          <a:solidFill>
            <a:srgbClr val="9E005D"/>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Applied R&amp;D / Pre-commercial Procurement (PCP)</a:t>
            </a:r>
          </a:p>
        </p:txBody>
      </p:sp>
      <p:sp>
        <p:nvSpPr>
          <p:cNvPr id="106" name="Rechteck 63">
            <a:extLst>
              <a:ext uri="{FF2B5EF4-FFF2-40B4-BE49-F238E27FC236}">
                <a16:creationId xmlns:a16="http://schemas.microsoft.com/office/drawing/2014/main" id="{ACE6E06D-AF2C-71C2-1C49-480BCFF02084}"/>
              </a:ext>
            </a:extLst>
          </p:cNvPr>
          <p:cNvSpPr/>
          <p:nvPr/>
        </p:nvSpPr>
        <p:spPr>
          <a:xfrm>
            <a:off x="10944393" y="1889749"/>
            <a:ext cx="2202200" cy="523220"/>
          </a:xfrm>
          <a:prstGeom prst="rect">
            <a:avLst/>
          </a:prstGeom>
        </p:spPr>
        <p:txBody>
          <a:bodyPr wrap="square">
            <a:sp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400" b="1" i="1" u="none" strike="noStrike" kern="1200" cap="none" spc="0" normalizeH="0" baseline="0" noProof="0">
                <a:ln>
                  <a:noFill/>
                </a:ln>
                <a:solidFill>
                  <a:prstClr val="black">
                    <a:lumMod val="50000"/>
                    <a:lumOff val="50000"/>
                  </a:prstClr>
                </a:solidFill>
                <a:effectLst/>
                <a:uLnTx/>
                <a:uFillTx/>
                <a:latin typeface="Aptos Display" panose="020B0004020202020204" pitchFamily="34" charset="0"/>
                <a:ea typeface="+mn-ea"/>
                <a:cs typeface="Arial" panose="020B0604020202020204" pitchFamily="34" charset="0"/>
              </a:rPr>
              <a:t>Public Procurement of Innovative Solutions (PPI)</a:t>
            </a:r>
            <a:endParaRPr kumimoji="0" lang="en-GB" sz="1400" b="0" i="1" u="none" strike="noStrike" kern="1200" cap="none" spc="0" normalizeH="0" baseline="0" noProof="0">
              <a:ln>
                <a:noFill/>
              </a:ln>
              <a:solidFill>
                <a:prstClr val="black">
                  <a:lumMod val="50000"/>
                  <a:lumOff val="50000"/>
                </a:prstClr>
              </a:solidFill>
              <a:effectLst/>
              <a:uLnTx/>
              <a:uFillTx/>
              <a:latin typeface="Aptos Display" panose="020B0004020202020204" pitchFamily="34" charset="0"/>
              <a:ea typeface="+mn-ea"/>
              <a:cs typeface="+mn-cs"/>
            </a:endParaRPr>
          </a:p>
        </p:txBody>
      </p:sp>
      <p:sp>
        <p:nvSpPr>
          <p:cNvPr id="107" name="Abgerundetes Rechteck 35">
            <a:extLst>
              <a:ext uri="{FF2B5EF4-FFF2-40B4-BE49-F238E27FC236}">
                <a16:creationId xmlns:a16="http://schemas.microsoft.com/office/drawing/2014/main" id="{01D5C781-BAD5-E879-69DD-40C863921C73}"/>
              </a:ext>
            </a:extLst>
          </p:cNvPr>
          <p:cNvSpPr/>
          <p:nvPr/>
        </p:nvSpPr>
        <p:spPr>
          <a:xfrm>
            <a:off x="933169" y="5533713"/>
            <a:ext cx="2572619" cy="907200"/>
          </a:xfrm>
          <a:prstGeom prst="roundRect">
            <a:avLst>
              <a:gd name="adj" fmla="val 25128"/>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chemeClr val="bg1"/>
                </a:solidFill>
                <a:effectLst/>
                <a:uLnTx/>
                <a:uFillTx/>
                <a:latin typeface="Aptos Display" panose="020B0004020202020204" pitchFamily="34" charset="0"/>
                <a:ea typeface="+mn-ea"/>
                <a:cs typeface="Arial" panose="020B0604020202020204" pitchFamily="34" charset="0"/>
              </a:rPr>
              <a:t>10 Months</a:t>
            </a:r>
          </a:p>
        </p:txBody>
      </p:sp>
      <p:sp>
        <p:nvSpPr>
          <p:cNvPr id="108" name="Text Placeholder 6">
            <a:extLst>
              <a:ext uri="{FF2B5EF4-FFF2-40B4-BE49-F238E27FC236}">
                <a16:creationId xmlns:a16="http://schemas.microsoft.com/office/drawing/2014/main" id="{A7F66958-3C9B-5DFE-F55F-A8D69B257619}"/>
              </a:ext>
            </a:extLst>
          </p:cNvPr>
          <p:cNvSpPr txBox="1">
            <a:spLocks/>
          </p:cNvSpPr>
          <p:nvPr/>
        </p:nvSpPr>
        <p:spPr bwMode="gray">
          <a:xfrm>
            <a:off x="681396" y="6720983"/>
            <a:ext cx="604319" cy="249289"/>
          </a:xfrm>
          <a:prstGeom prst="rect">
            <a:avLst/>
          </a:prstGeom>
        </p:spPr>
        <p:txBody>
          <a:bodyPr vert="horz" lIns="0" tIns="0" rIns="0" bIns="0" rtlCol="0">
            <a:noAutofit/>
          </a:bodyPr>
          <a:lstStyle>
            <a:lvl1pPr marL="0" indent="0" algn="l" defTabSz="1043080" rtl="0" eaLnBrk="1" latinLnBrk="0" hangingPunct="1">
              <a:lnSpc>
                <a:spcPct val="90000"/>
              </a:lnSpc>
              <a:spcBef>
                <a:spcPts val="0"/>
              </a:spcBef>
              <a:buClr>
                <a:srgbClr val="26AF1D"/>
              </a:buClr>
              <a:buSzPct val="100000"/>
              <a:buFont typeface="Wingdings 3" pitchFamily="18" charset="2"/>
              <a:buNone/>
              <a:defRPr lang="en-GB" sz="1800" b="1" kern="1200" baseline="0" dirty="0">
                <a:solidFill>
                  <a:schemeClr val="tx1"/>
                </a:solidFill>
                <a:latin typeface="+mj-lt"/>
                <a:ea typeface="+mj-ea"/>
                <a:cs typeface="Codec Pro" pitchFamily="2" charset="0"/>
              </a:defRPr>
            </a:lvl1pPr>
            <a:lvl2pPr marL="358658" indent="-180004" algn="l" defTabSz="1043080" rtl="0" eaLnBrk="1" latinLnBrk="0" hangingPunct="1">
              <a:lnSpc>
                <a:spcPct val="90000"/>
              </a:lnSpc>
              <a:spcBef>
                <a:spcPts val="300"/>
              </a:spcBef>
              <a:buClr>
                <a:srgbClr val="26AF1D"/>
              </a:buClr>
              <a:buFont typeface="Wingdings" panose="05000000000000000000" pitchFamily="2" charset="2"/>
              <a:buChar char="§"/>
              <a:defRPr sz="1200" kern="1200">
                <a:solidFill>
                  <a:schemeClr val="tx1"/>
                </a:solidFill>
                <a:latin typeface="+mn-lt"/>
                <a:ea typeface="Arimo" panose="020B0604020202020204" pitchFamily="34" charset="0"/>
                <a:cs typeface="Arimo" panose="020B0604020202020204" pitchFamily="34" charset="0"/>
              </a:defRPr>
            </a:lvl2pPr>
            <a:lvl3pPr marL="504837" indent="-142878"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3pPr>
            <a:lvl4pPr marL="64612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4pPr>
            <a:lvl5pPr marL="79201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80" rtl="0" eaLnBrk="1" fontAlgn="auto" latinLnBrk="0" hangingPunct="1">
              <a:lnSpc>
                <a:spcPct val="90000"/>
              </a:lnSpc>
              <a:spcBef>
                <a:spcPts val="0"/>
              </a:spcBef>
              <a:spcAft>
                <a:spcPts val="0"/>
              </a:spcAft>
              <a:buClr>
                <a:srgbClr val="26AF1D"/>
              </a:buClr>
              <a:buSzPct val="100000"/>
              <a:buFont typeface="Wingdings 3" pitchFamily="18" charset="2"/>
              <a:buNone/>
              <a:tabLst/>
              <a:defRPr/>
            </a:pPr>
            <a:r>
              <a:rPr kumimoji="0" lang="en-GB" sz="1400" b="1" i="0" u="none" strike="noStrike" kern="1200" cap="none" spc="0" normalizeH="0" baseline="0" noProof="0">
                <a:ln>
                  <a:noFill/>
                </a:ln>
                <a:solidFill>
                  <a:srgbClr val="404040"/>
                </a:solidFill>
                <a:effectLst/>
                <a:uLnTx/>
                <a:uFillTx/>
                <a:latin typeface="Aptos Display" panose="020B0004020202020204" pitchFamily="34" charset="0"/>
                <a:ea typeface="+mj-ea"/>
                <a:cs typeface="Codec Pro" pitchFamily="2" charset="0"/>
              </a:rPr>
              <a:t>Sep. 25</a:t>
            </a:r>
          </a:p>
        </p:txBody>
      </p:sp>
      <p:sp>
        <p:nvSpPr>
          <p:cNvPr id="109" name="Text Placeholder 6">
            <a:extLst>
              <a:ext uri="{FF2B5EF4-FFF2-40B4-BE49-F238E27FC236}">
                <a16:creationId xmlns:a16="http://schemas.microsoft.com/office/drawing/2014/main" id="{FFC55186-73BA-36F3-D0D2-1BE89CD09A5D}"/>
              </a:ext>
            </a:extLst>
          </p:cNvPr>
          <p:cNvSpPr txBox="1">
            <a:spLocks/>
          </p:cNvSpPr>
          <p:nvPr/>
        </p:nvSpPr>
        <p:spPr bwMode="gray">
          <a:xfrm>
            <a:off x="3202721" y="6720983"/>
            <a:ext cx="604319" cy="249289"/>
          </a:xfrm>
          <a:prstGeom prst="rect">
            <a:avLst/>
          </a:prstGeom>
        </p:spPr>
        <p:txBody>
          <a:bodyPr vert="horz" lIns="0" tIns="0" rIns="0" bIns="0" rtlCol="0">
            <a:noAutofit/>
          </a:bodyPr>
          <a:lstStyle>
            <a:lvl1pPr marL="0" indent="0" algn="l" defTabSz="1043080" rtl="0" eaLnBrk="1" latinLnBrk="0" hangingPunct="1">
              <a:lnSpc>
                <a:spcPct val="90000"/>
              </a:lnSpc>
              <a:spcBef>
                <a:spcPts val="0"/>
              </a:spcBef>
              <a:buClr>
                <a:srgbClr val="26AF1D"/>
              </a:buClr>
              <a:buSzPct val="100000"/>
              <a:buFont typeface="Wingdings 3" pitchFamily="18" charset="2"/>
              <a:buNone/>
              <a:defRPr lang="en-GB" sz="1800" b="1" kern="1200" baseline="0" dirty="0">
                <a:solidFill>
                  <a:schemeClr val="tx1"/>
                </a:solidFill>
                <a:latin typeface="+mj-lt"/>
                <a:ea typeface="+mj-ea"/>
                <a:cs typeface="Codec Pro" pitchFamily="2" charset="0"/>
              </a:defRPr>
            </a:lvl1pPr>
            <a:lvl2pPr marL="358658" indent="-180004" algn="l" defTabSz="1043080" rtl="0" eaLnBrk="1" latinLnBrk="0" hangingPunct="1">
              <a:lnSpc>
                <a:spcPct val="90000"/>
              </a:lnSpc>
              <a:spcBef>
                <a:spcPts val="300"/>
              </a:spcBef>
              <a:buClr>
                <a:srgbClr val="26AF1D"/>
              </a:buClr>
              <a:buFont typeface="Wingdings" panose="05000000000000000000" pitchFamily="2" charset="2"/>
              <a:buChar char="§"/>
              <a:defRPr sz="1200" kern="1200">
                <a:solidFill>
                  <a:schemeClr val="tx1"/>
                </a:solidFill>
                <a:latin typeface="+mn-lt"/>
                <a:ea typeface="Arimo" panose="020B0604020202020204" pitchFamily="34" charset="0"/>
                <a:cs typeface="Arimo" panose="020B0604020202020204" pitchFamily="34" charset="0"/>
              </a:defRPr>
            </a:lvl2pPr>
            <a:lvl3pPr marL="504837" indent="-142878"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3pPr>
            <a:lvl4pPr marL="64612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4pPr>
            <a:lvl5pPr marL="79201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80" rtl="0" eaLnBrk="1" fontAlgn="auto" latinLnBrk="0" hangingPunct="1">
              <a:lnSpc>
                <a:spcPct val="90000"/>
              </a:lnSpc>
              <a:spcBef>
                <a:spcPts val="0"/>
              </a:spcBef>
              <a:spcAft>
                <a:spcPts val="0"/>
              </a:spcAft>
              <a:buClr>
                <a:srgbClr val="26AF1D"/>
              </a:buClr>
              <a:buSzPct val="100000"/>
              <a:buFont typeface="Wingdings 3" pitchFamily="18" charset="2"/>
              <a:buNone/>
              <a:tabLst/>
              <a:defRPr/>
            </a:pPr>
            <a:r>
              <a:rPr kumimoji="0" lang="en-GB" sz="1400" b="1" i="0" u="none" strike="noStrike" kern="1200" cap="none" spc="0" normalizeH="0" baseline="0" noProof="0">
                <a:ln>
                  <a:noFill/>
                </a:ln>
                <a:solidFill>
                  <a:srgbClr val="404040"/>
                </a:solidFill>
                <a:effectLst/>
                <a:uLnTx/>
                <a:uFillTx/>
                <a:latin typeface="Aptos Display" panose="020B0004020202020204" pitchFamily="34" charset="0"/>
                <a:ea typeface="+mj-ea"/>
                <a:cs typeface="Codec Pro" pitchFamily="2" charset="0"/>
              </a:rPr>
              <a:t>Jul. 26</a:t>
            </a:r>
          </a:p>
        </p:txBody>
      </p:sp>
      <p:sp>
        <p:nvSpPr>
          <p:cNvPr id="110" name="Text Placeholder 6">
            <a:extLst>
              <a:ext uri="{FF2B5EF4-FFF2-40B4-BE49-F238E27FC236}">
                <a16:creationId xmlns:a16="http://schemas.microsoft.com/office/drawing/2014/main" id="{2DF13E99-D483-6CF7-F372-26C93F1334C5}"/>
              </a:ext>
            </a:extLst>
          </p:cNvPr>
          <p:cNvSpPr txBox="1">
            <a:spLocks/>
          </p:cNvSpPr>
          <p:nvPr/>
        </p:nvSpPr>
        <p:spPr bwMode="gray">
          <a:xfrm>
            <a:off x="4552759" y="6724526"/>
            <a:ext cx="772228" cy="242202"/>
          </a:xfrm>
          <a:prstGeom prst="rect">
            <a:avLst/>
          </a:prstGeom>
        </p:spPr>
        <p:txBody>
          <a:bodyPr vert="horz" lIns="0" tIns="0" rIns="0" bIns="0" rtlCol="0">
            <a:noAutofit/>
          </a:bodyPr>
          <a:lstStyle>
            <a:lvl1pPr marL="0" indent="0" algn="l" defTabSz="1043080" rtl="0" eaLnBrk="1" latinLnBrk="0" hangingPunct="1">
              <a:lnSpc>
                <a:spcPct val="90000"/>
              </a:lnSpc>
              <a:spcBef>
                <a:spcPts val="0"/>
              </a:spcBef>
              <a:buClr>
                <a:srgbClr val="26AF1D"/>
              </a:buClr>
              <a:buSzPct val="100000"/>
              <a:buFont typeface="Wingdings 3" pitchFamily="18" charset="2"/>
              <a:buNone/>
              <a:defRPr lang="en-GB" sz="1800" b="1" kern="1200" baseline="0" dirty="0">
                <a:solidFill>
                  <a:schemeClr val="tx1"/>
                </a:solidFill>
                <a:latin typeface="+mj-lt"/>
                <a:ea typeface="+mj-ea"/>
                <a:cs typeface="Codec Pro" pitchFamily="2" charset="0"/>
              </a:defRPr>
            </a:lvl1pPr>
            <a:lvl2pPr marL="358658" indent="-180004" algn="l" defTabSz="1043080" rtl="0" eaLnBrk="1" latinLnBrk="0" hangingPunct="1">
              <a:lnSpc>
                <a:spcPct val="90000"/>
              </a:lnSpc>
              <a:spcBef>
                <a:spcPts val="300"/>
              </a:spcBef>
              <a:buClr>
                <a:srgbClr val="26AF1D"/>
              </a:buClr>
              <a:buFont typeface="Wingdings" panose="05000000000000000000" pitchFamily="2" charset="2"/>
              <a:buChar char="§"/>
              <a:defRPr sz="1200" kern="1200">
                <a:solidFill>
                  <a:schemeClr val="tx1"/>
                </a:solidFill>
                <a:latin typeface="+mn-lt"/>
                <a:ea typeface="Arimo" panose="020B0604020202020204" pitchFamily="34" charset="0"/>
                <a:cs typeface="Arimo" panose="020B0604020202020204" pitchFamily="34" charset="0"/>
              </a:defRPr>
            </a:lvl2pPr>
            <a:lvl3pPr marL="504837" indent="-142878"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3pPr>
            <a:lvl4pPr marL="64612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4pPr>
            <a:lvl5pPr marL="79201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80" rtl="0" eaLnBrk="1" fontAlgn="auto" latinLnBrk="0" hangingPunct="1">
              <a:lnSpc>
                <a:spcPct val="90000"/>
              </a:lnSpc>
              <a:spcBef>
                <a:spcPts val="0"/>
              </a:spcBef>
              <a:spcAft>
                <a:spcPts val="0"/>
              </a:spcAft>
              <a:buClr>
                <a:srgbClr val="26AF1D"/>
              </a:buClr>
              <a:buSzPct val="100000"/>
              <a:buFont typeface="Wingdings 3" pitchFamily="18" charset="2"/>
              <a:buNone/>
              <a:tabLst/>
              <a:defRPr/>
            </a:pPr>
            <a:r>
              <a:rPr kumimoji="0" lang="en-GB" sz="1400" b="1" i="0" u="none" strike="noStrike" kern="1200" cap="none" spc="0" normalizeH="0" baseline="0" noProof="0">
                <a:ln>
                  <a:noFill/>
                </a:ln>
                <a:solidFill>
                  <a:srgbClr val="404040"/>
                </a:solidFill>
                <a:effectLst/>
                <a:uLnTx/>
                <a:uFillTx/>
                <a:latin typeface="Aptos Display" panose="020B0004020202020204" pitchFamily="34" charset="0"/>
                <a:ea typeface="+mj-ea"/>
                <a:cs typeface="Codec Pro" pitchFamily="2" charset="0"/>
              </a:rPr>
              <a:t>Dec. 26</a:t>
            </a:r>
          </a:p>
        </p:txBody>
      </p:sp>
      <p:sp>
        <p:nvSpPr>
          <p:cNvPr id="111" name="Text Placeholder 6">
            <a:extLst>
              <a:ext uri="{FF2B5EF4-FFF2-40B4-BE49-F238E27FC236}">
                <a16:creationId xmlns:a16="http://schemas.microsoft.com/office/drawing/2014/main" id="{59005DB0-0116-867D-E26E-6574A3410EE8}"/>
              </a:ext>
            </a:extLst>
          </p:cNvPr>
          <p:cNvSpPr txBox="1">
            <a:spLocks/>
          </p:cNvSpPr>
          <p:nvPr/>
        </p:nvSpPr>
        <p:spPr bwMode="gray">
          <a:xfrm>
            <a:off x="10706413" y="6731040"/>
            <a:ext cx="604319" cy="242202"/>
          </a:xfrm>
          <a:prstGeom prst="rect">
            <a:avLst/>
          </a:prstGeom>
        </p:spPr>
        <p:txBody>
          <a:bodyPr vert="horz" lIns="0" tIns="0" rIns="0" bIns="0" rtlCol="0">
            <a:noAutofit/>
          </a:bodyPr>
          <a:lstStyle>
            <a:lvl1pPr marL="0" indent="0" algn="l" defTabSz="1043080" rtl="0" eaLnBrk="1" latinLnBrk="0" hangingPunct="1">
              <a:lnSpc>
                <a:spcPct val="90000"/>
              </a:lnSpc>
              <a:spcBef>
                <a:spcPts val="0"/>
              </a:spcBef>
              <a:buClr>
                <a:srgbClr val="26AF1D"/>
              </a:buClr>
              <a:buSzPct val="100000"/>
              <a:buFont typeface="Wingdings 3" pitchFamily="18" charset="2"/>
              <a:buNone/>
              <a:defRPr lang="en-GB" sz="1800" b="1" kern="1200" baseline="0" dirty="0">
                <a:solidFill>
                  <a:schemeClr val="tx1"/>
                </a:solidFill>
                <a:latin typeface="+mj-lt"/>
                <a:ea typeface="+mj-ea"/>
                <a:cs typeface="Codec Pro" pitchFamily="2" charset="0"/>
              </a:defRPr>
            </a:lvl1pPr>
            <a:lvl2pPr marL="358658" indent="-180004" algn="l" defTabSz="1043080" rtl="0" eaLnBrk="1" latinLnBrk="0" hangingPunct="1">
              <a:lnSpc>
                <a:spcPct val="90000"/>
              </a:lnSpc>
              <a:spcBef>
                <a:spcPts val="300"/>
              </a:spcBef>
              <a:buClr>
                <a:srgbClr val="26AF1D"/>
              </a:buClr>
              <a:buFont typeface="Wingdings" panose="05000000000000000000" pitchFamily="2" charset="2"/>
              <a:buChar char="§"/>
              <a:defRPr sz="1200" kern="1200">
                <a:solidFill>
                  <a:schemeClr val="tx1"/>
                </a:solidFill>
                <a:latin typeface="+mn-lt"/>
                <a:ea typeface="Arimo" panose="020B0604020202020204" pitchFamily="34" charset="0"/>
                <a:cs typeface="Arimo" panose="020B0604020202020204" pitchFamily="34" charset="0"/>
              </a:defRPr>
            </a:lvl2pPr>
            <a:lvl3pPr marL="504837" indent="-142878"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3pPr>
            <a:lvl4pPr marL="64612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4pPr>
            <a:lvl5pPr marL="79201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80" rtl="0" eaLnBrk="1" fontAlgn="auto" latinLnBrk="0" hangingPunct="1">
              <a:lnSpc>
                <a:spcPct val="90000"/>
              </a:lnSpc>
              <a:spcBef>
                <a:spcPts val="0"/>
              </a:spcBef>
              <a:spcAft>
                <a:spcPts val="0"/>
              </a:spcAft>
              <a:buClr>
                <a:srgbClr val="26AF1D"/>
              </a:buClr>
              <a:buSzPct val="100000"/>
              <a:buFont typeface="Wingdings 3" pitchFamily="18" charset="2"/>
              <a:buNone/>
              <a:tabLst/>
              <a:defRPr/>
            </a:pPr>
            <a:r>
              <a:rPr kumimoji="0" lang="en-GB" sz="1400" b="1" i="0" u="none" strike="noStrike" kern="1200" cap="none" spc="0" normalizeH="0" baseline="0" noProof="0">
                <a:ln>
                  <a:noFill/>
                </a:ln>
                <a:solidFill>
                  <a:srgbClr val="404040"/>
                </a:solidFill>
                <a:effectLst/>
                <a:uLnTx/>
                <a:uFillTx/>
                <a:latin typeface="Aptos Display" panose="020B0004020202020204" pitchFamily="34" charset="0"/>
                <a:ea typeface="+mj-ea"/>
                <a:cs typeface="Codec Pro" pitchFamily="2" charset="0"/>
              </a:rPr>
              <a:t>Dec. 28</a:t>
            </a:r>
          </a:p>
        </p:txBody>
      </p:sp>
      <p:sp>
        <p:nvSpPr>
          <p:cNvPr id="112" name="Abgerundetes Rechteck 35">
            <a:extLst>
              <a:ext uri="{FF2B5EF4-FFF2-40B4-BE49-F238E27FC236}">
                <a16:creationId xmlns:a16="http://schemas.microsoft.com/office/drawing/2014/main" id="{554E76CF-5CCC-7A88-AD28-73EFA5D1CE94}"/>
              </a:ext>
            </a:extLst>
          </p:cNvPr>
          <p:cNvSpPr/>
          <p:nvPr/>
        </p:nvSpPr>
        <p:spPr>
          <a:xfrm>
            <a:off x="4882382" y="5533713"/>
            <a:ext cx="1314987" cy="907309"/>
          </a:xfrm>
          <a:prstGeom prst="roundRect">
            <a:avLst>
              <a:gd name="adj" fmla="val 25128"/>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4 + 1 Months</a:t>
            </a:r>
            <a:b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br>
            <a:r>
              <a:rPr kumimoji="0" lang="en-GB" sz="500" b="0" i="0" u="none" strike="noStrike" kern="1200" cap="none" spc="0" normalizeH="0" baseline="0" noProof="0">
                <a:ln>
                  <a:noFill/>
                </a:ln>
                <a:solidFill>
                  <a:srgbClr val="6CAFD9"/>
                </a:solidFill>
                <a:effectLst/>
                <a:uLnTx/>
                <a:uFillTx/>
                <a:latin typeface="Aptos Display" panose="020B0004020202020204" pitchFamily="34" charset="0"/>
                <a:ea typeface="+mn-ea"/>
                <a:cs typeface="Arial" panose="020B0604020202020204" pitchFamily="34" charset="0"/>
              </a:rPr>
              <a:t>x</a:t>
            </a:r>
            <a:endParaRPr kumimoji="0" lang="en-GB" sz="1000" b="0" i="0" u="none" strike="noStrike" kern="1200" cap="none" spc="0" normalizeH="0" baseline="0" noProof="0">
              <a:ln>
                <a:noFill/>
              </a:ln>
              <a:solidFill>
                <a:srgbClr val="6CAFD9"/>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€ 572.4k PCP budget*</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5 Suppliers (TBC)</a:t>
            </a:r>
            <a:br>
              <a:rPr kumimoji="0" lang="en-GB" sz="10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b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~114.5k</a:t>
            </a: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 each</a:t>
            </a:r>
          </a:p>
        </p:txBody>
      </p:sp>
      <p:sp>
        <p:nvSpPr>
          <p:cNvPr id="113" name="Abgerundetes Rechteck 35">
            <a:extLst>
              <a:ext uri="{FF2B5EF4-FFF2-40B4-BE49-F238E27FC236}">
                <a16:creationId xmlns:a16="http://schemas.microsoft.com/office/drawing/2014/main" id="{FBEEE42C-357B-AA20-E488-45FA640E82FA}"/>
              </a:ext>
            </a:extLst>
          </p:cNvPr>
          <p:cNvSpPr/>
          <p:nvPr/>
        </p:nvSpPr>
        <p:spPr>
          <a:xfrm>
            <a:off x="3518564" y="5533713"/>
            <a:ext cx="1314987" cy="907309"/>
          </a:xfrm>
          <a:prstGeom prst="roundRect">
            <a:avLst>
              <a:gd name="adj" fmla="val 25128"/>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3 Months </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+2 Process</a:t>
            </a:r>
          </a:p>
        </p:txBody>
      </p:sp>
      <p:sp>
        <p:nvSpPr>
          <p:cNvPr id="114" name="Text Placeholder 6">
            <a:extLst>
              <a:ext uri="{FF2B5EF4-FFF2-40B4-BE49-F238E27FC236}">
                <a16:creationId xmlns:a16="http://schemas.microsoft.com/office/drawing/2014/main" id="{751226E7-C302-A3D6-808E-9ADCE73F5F31}"/>
              </a:ext>
            </a:extLst>
          </p:cNvPr>
          <p:cNvSpPr txBox="1">
            <a:spLocks/>
          </p:cNvSpPr>
          <p:nvPr/>
        </p:nvSpPr>
        <p:spPr bwMode="gray">
          <a:xfrm>
            <a:off x="5913110" y="6724526"/>
            <a:ext cx="604319" cy="242202"/>
          </a:xfrm>
          <a:prstGeom prst="rect">
            <a:avLst/>
          </a:prstGeom>
        </p:spPr>
        <p:txBody>
          <a:bodyPr vert="horz" lIns="0" tIns="0" rIns="0" bIns="0" rtlCol="0">
            <a:noAutofit/>
          </a:bodyPr>
          <a:lstStyle>
            <a:lvl1pPr marL="0" indent="0" algn="l" defTabSz="1043080" rtl="0" eaLnBrk="1" latinLnBrk="0" hangingPunct="1">
              <a:lnSpc>
                <a:spcPct val="90000"/>
              </a:lnSpc>
              <a:spcBef>
                <a:spcPts val="0"/>
              </a:spcBef>
              <a:buClr>
                <a:srgbClr val="26AF1D"/>
              </a:buClr>
              <a:buSzPct val="100000"/>
              <a:buFont typeface="Wingdings 3" pitchFamily="18" charset="2"/>
              <a:buNone/>
              <a:defRPr lang="en-GB" sz="1800" b="1" kern="1200" baseline="0" dirty="0">
                <a:solidFill>
                  <a:schemeClr val="tx1"/>
                </a:solidFill>
                <a:latin typeface="+mj-lt"/>
                <a:ea typeface="+mj-ea"/>
                <a:cs typeface="Codec Pro" pitchFamily="2" charset="0"/>
              </a:defRPr>
            </a:lvl1pPr>
            <a:lvl2pPr marL="358658" indent="-180004" algn="l" defTabSz="1043080" rtl="0" eaLnBrk="1" latinLnBrk="0" hangingPunct="1">
              <a:lnSpc>
                <a:spcPct val="90000"/>
              </a:lnSpc>
              <a:spcBef>
                <a:spcPts val="300"/>
              </a:spcBef>
              <a:buClr>
                <a:srgbClr val="26AF1D"/>
              </a:buClr>
              <a:buFont typeface="Wingdings" panose="05000000000000000000" pitchFamily="2" charset="2"/>
              <a:buChar char="§"/>
              <a:defRPr sz="1200" kern="1200">
                <a:solidFill>
                  <a:schemeClr val="tx1"/>
                </a:solidFill>
                <a:latin typeface="+mn-lt"/>
                <a:ea typeface="Arimo" panose="020B0604020202020204" pitchFamily="34" charset="0"/>
                <a:cs typeface="Arimo" panose="020B0604020202020204" pitchFamily="34" charset="0"/>
              </a:defRPr>
            </a:lvl2pPr>
            <a:lvl3pPr marL="504837" indent="-142878"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3pPr>
            <a:lvl4pPr marL="64612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4pPr>
            <a:lvl5pPr marL="79201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80" rtl="0" eaLnBrk="1" fontAlgn="auto" latinLnBrk="0" hangingPunct="1">
              <a:lnSpc>
                <a:spcPct val="90000"/>
              </a:lnSpc>
              <a:spcBef>
                <a:spcPts val="0"/>
              </a:spcBef>
              <a:spcAft>
                <a:spcPts val="0"/>
              </a:spcAft>
              <a:buClr>
                <a:srgbClr val="26AF1D"/>
              </a:buClr>
              <a:buSzPct val="100000"/>
              <a:buFont typeface="Wingdings 3" pitchFamily="18" charset="2"/>
              <a:buNone/>
              <a:tabLst/>
              <a:defRPr/>
            </a:pPr>
            <a:r>
              <a:rPr kumimoji="0" lang="en-GB" sz="1400" b="1" i="0" u="none" strike="noStrike" kern="1200" cap="none" spc="0" normalizeH="0" baseline="0" noProof="0">
                <a:ln>
                  <a:noFill/>
                </a:ln>
                <a:solidFill>
                  <a:srgbClr val="404040"/>
                </a:solidFill>
                <a:effectLst/>
                <a:uLnTx/>
                <a:uFillTx/>
                <a:latin typeface="Aptos Display" panose="020B0004020202020204" pitchFamily="34" charset="0"/>
                <a:ea typeface="+mj-ea"/>
                <a:cs typeface="Codec Pro" pitchFamily="2" charset="0"/>
              </a:rPr>
              <a:t>May 27</a:t>
            </a:r>
          </a:p>
        </p:txBody>
      </p:sp>
      <p:sp>
        <p:nvSpPr>
          <p:cNvPr id="115" name="Text Placeholder 6">
            <a:extLst>
              <a:ext uri="{FF2B5EF4-FFF2-40B4-BE49-F238E27FC236}">
                <a16:creationId xmlns:a16="http://schemas.microsoft.com/office/drawing/2014/main" id="{E7EEECDD-24FF-5283-98B6-1EFCA21D779E}"/>
              </a:ext>
            </a:extLst>
          </p:cNvPr>
          <p:cNvSpPr txBox="1">
            <a:spLocks/>
          </p:cNvSpPr>
          <p:nvPr/>
        </p:nvSpPr>
        <p:spPr bwMode="gray">
          <a:xfrm>
            <a:off x="7879815" y="6724526"/>
            <a:ext cx="604319" cy="242202"/>
          </a:xfrm>
          <a:prstGeom prst="rect">
            <a:avLst/>
          </a:prstGeom>
        </p:spPr>
        <p:txBody>
          <a:bodyPr vert="horz" lIns="0" tIns="0" rIns="0" bIns="0" rtlCol="0">
            <a:noAutofit/>
          </a:bodyPr>
          <a:lstStyle>
            <a:lvl1pPr marL="0" indent="0" algn="l" defTabSz="1043080" rtl="0" eaLnBrk="1" latinLnBrk="0" hangingPunct="1">
              <a:lnSpc>
                <a:spcPct val="90000"/>
              </a:lnSpc>
              <a:spcBef>
                <a:spcPts val="0"/>
              </a:spcBef>
              <a:buClr>
                <a:srgbClr val="26AF1D"/>
              </a:buClr>
              <a:buSzPct val="100000"/>
              <a:buFont typeface="Wingdings 3" pitchFamily="18" charset="2"/>
              <a:buNone/>
              <a:defRPr lang="en-GB" sz="1800" b="1" kern="1200" baseline="0" dirty="0">
                <a:solidFill>
                  <a:schemeClr val="tx1"/>
                </a:solidFill>
                <a:latin typeface="+mj-lt"/>
                <a:ea typeface="+mj-ea"/>
                <a:cs typeface="Codec Pro" pitchFamily="2" charset="0"/>
              </a:defRPr>
            </a:lvl1pPr>
            <a:lvl2pPr marL="358658" indent="-180004" algn="l" defTabSz="1043080" rtl="0" eaLnBrk="1" latinLnBrk="0" hangingPunct="1">
              <a:lnSpc>
                <a:spcPct val="90000"/>
              </a:lnSpc>
              <a:spcBef>
                <a:spcPts val="300"/>
              </a:spcBef>
              <a:buClr>
                <a:srgbClr val="26AF1D"/>
              </a:buClr>
              <a:buFont typeface="Wingdings" panose="05000000000000000000" pitchFamily="2" charset="2"/>
              <a:buChar char="§"/>
              <a:defRPr sz="1200" kern="1200">
                <a:solidFill>
                  <a:schemeClr val="tx1"/>
                </a:solidFill>
                <a:latin typeface="+mn-lt"/>
                <a:ea typeface="Arimo" panose="020B0604020202020204" pitchFamily="34" charset="0"/>
                <a:cs typeface="Arimo" panose="020B0604020202020204" pitchFamily="34" charset="0"/>
              </a:defRPr>
            </a:lvl2pPr>
            <a:lvl3pPr marL="504837" indent="-142878"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3pPr>
            <a:lvl4pPr marL="64612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4pPr>
            <a:lvl5pPr marL="792018" indent="-144003" algn="l" defTabSz="1043080" rtl="0" eaLnBrk="1" latinLnBrk="0" hangingPunct="1">
              <a:lnSpc>
                <a:spcPct val="90000"/>
              </a:lnSpc>
              <a:spcBef>
                <a:spcPts val="300"/>
              </a:spcBef>
              <a:buClr>
                <a:srgbClr val="26AF1D"/>
              </a:buClr>
              <a:buFont typeface="Calibri" panose="020F0502020204030204" pitchFamily="34" charset="0"/>
              <a:buChar char="-"/>
              <a:defRPr sz="1200" kern="1200">
                <a:solidFill>
                  <a:schemeClr val="tx1"/>
                </a:solidFill>
                <a:latin typeface="+mn-lt"/>
                <a:ea typeface="Arimo" panose="020B0604020202020204" pitchFamily="34" charset="0"/>
                <a:cs typeface="Arimo" panose="020B0604020202020204" pitchFamily="34" charset="0"/>
              </a:defRPr>
            </a:lvl5pPr>
            <a:lvl6pPr marL="286847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0011"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55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3090" indent="-260770" algn="l" defTabSz="1043080"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marR="0" lvl="0" indent="0" algn="l" defTabSz="1043080" rtl="0" eaLnBrk="1" fontAlgn="auto" latinLnBrk="0" hangingPunct="1">
              <a:lnSpc>
                <a:spcPct val="90000"/>
              </a:lnSpc>
              <a:spcBef>
                <a:spcPts val="0"/>
              </a:spcBef>
              <a:spcAft>
                <a:spcPts val="0"/>
              </a:spcAft>
              <a:buClr>
                <a:srgbClr val="26AF1D"/>
              </a:buClr>
              <a:buSzPct val="100000"/>
              <a:buFont typeface="Wingdings 3" pitchFamily="18" charset="2"/>
              <a:buNone/>
              <a:tabLst/>
              <a:defRPr/>
            </a:pPr>
            <a:r>
              <a:rPr kumimoji="0" lang="en-GB" sz="1400" b="1" i="0" u="none" strike="noStrike" kern="1200" cap="none" spc="0" normalizeH="0" baseline="0" noProof="0">
                <a:ln>
                  <a:noFill/>
                </a:ln>
                <a:solidFill>
                  <a:srgbClr val="404040"/>
                </a:solidFill>
                <a:effectLst/>
                <a:uLnTx/>
                <a:uFillTx/>
                <a:latin typeface="Aptos Display" panose="020B0004020202020204" pitchFamily="34" charset="0"/>
                <a:ea typeface="+mj-ea"/>
                <a:cs typeface="Codec Pro" pitchFamily="2" charset="0"/>
              </a:rPr>
              <a:t>Jan. 28</a:t>
            </a:r>
          </a:p>
        </p:txBody>
      </p:sp>
      <p:sp>
        <p:nvSpPr>
          <p:cNvPr id="116" name="Abgerundetes Rechteck 35">
            <a:extLst>
              <a:ext uri="{FF2B5EF4-FFF2-40B4-BE49-F238E27FC236}">
                <a16:creationId xmlns:a16="http://schemas.microsoft.com/office/drawing/2014/main" id="{5C7F6039-F363-8C24-AE10-8863295A1386}"/>
              </a:ext>
            </a:extLst>
          </p:cNvPr>
          <p:cNvSpPr/>
          <p:nvPr/>
        </p:nvSpPr>
        <p:spPr>
          <a:xfrm>
            <a:off x="6256875" y="5533713"/>
            <a:ext cx="1872000" cy="907309"/>
          </a:xfrm>
          <a:prstGeom prst="roundRect">
            <a:avLst>
              <a:gd name="adj" fmla="val 25128"/>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7 + 1 Months</a:t>
            </a:r>
            <a:b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br>
            <a:r>
              <a:rPr kumimoji="0" lang="en-GB" sz="500" b="0" i="0" u="none" strike="noStrike" kern="1200" cap="none" spc="0" normalizeH="0" baseline="0" noProof="0">
                <a:ln>
                  <a:noFill/>
                </a:ln>
                <a:solidFill>
                  <a:srgbClr val="6CAFD9"/>
                </a:solidFill>
                <a:effectLst/>
                <a:uLnTx/>
                <a:uFillTx/>
                <a:latin typeface="Aptos Display" panose="020B0004020202020204" pitchFamily="34" charset="0"/>
                <a:ea typeface="+mn-ea"/>
                <a:cs typeface="Arial" panose="020B0604020202020204" pitchFamily="34" charset="0"/>
              </a:rPr>
              <a:t>x</a:t>
            </a:r>
            <a:endPar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€1,144.8k PCP budget*</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3 Suppliers (TBC)</a:t>
            </a:r>
            <a:br>
              <a:rPr kumimoji="0" lang="en-GB" sz="10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b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€ 381.6k</a:t>
            </a: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 each</a:t>
            </a:r>
          </a:p>
        </p:txBody>
      </p:sp>
      <p:sp>
        <p:nvSpPr>
          <p:cNvPr id="117" name="Abgerundetes Rechteck 35">
            <a:extLst>
              <a:ext uri="{FF2B5EF4-FFF2-40B4-BE49-F238E27FC236}">
                <a16:creationId xmlns:a16="http://schemas.microsoft.com/office/drawing/2014/main" id="{824B75BA-4646-1E45-1AC1-ED00423B9AF1}"/>
              </a:ext>
            </a:extLst>
          </p:cNvPr>
          <p:cNvSpPr/>
          <p:nvPr/>
        </p:nvSpPr>
        <p:spPr>
          <a:xfrm>
            <a:off x="8230037" y="5533713"/>
            <a:ext cx="2772000" cy="907309"/>
          </a:xfrm>
          <a:prstGeom prst="roundRect">
            <a:avLst>
              <a:gd name="adj" fmla="val 25128"/>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nchorCtr="0"/>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11 Months</a:t>
            </a:r>
            <a:b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br>
            <a:r>
              <a:rPr kumimoji="0" lang="en-GB" sz="700" b="0" i="0" u="none" strike="noStrike" kern="1200" cap="none" spc="0" normalizeH="0" baseline="0" noProof="0">
                <a:ln>
                  <a:noFill/>
                </a:ln>
                <a:solidFill>
                  <a:srgbClr val="6CAFD9"/>
                </a:solidFill>
                <a:effectLst/>
                <a:uLnTx/>
                <a:uFillTx/>
                <a:latin typeface="Aptos Display" panose="020B0004020202020204" pitchFamily="34" charset="0"/>
                <a:ea typeface="+mn-ea"/>
                <a:cs typeface="Arial" panose="020B0604020202020204" pitchFamily="34" charset="0"/>
              </a:rPr>
              <a:t>x</a:t>
            </a:r>
            <a:r>
              <a:rPr kumimoji="0" lang="en-GB" sz="500" b="0" i="0" u="none" strike="noStrike" kern="1200" cap="none" spc="0" normalizeH="0" baseline="0" noProof="0">
                <a:ln>
                  <a:noFill/>
                </a:ln>
                <a:solidFill>
                  <a:srgbClr val="6CAFD9"/>
                </a:solidFill>
                <a:effectLst/>
                <a:uLnTx/>
                <a:uFillTx/>
                <a:latin typeface="Aptos Display" panose="020B0004020202020204" pitchFamily="34" charset="0"/>
                <a:ea typeface="+mn-ea"/>
                <a:cs typeface="Arial" panose="020B0604020202020204" pitchFamily="34" charset="0"/>
              </a:rPr>
              <a:t>x</a:t>
            </a:r>
            <a:endPar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€1,144.8k PCP budget*</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2 Suppliers (TBC)</a:t>
            </a:r>
            <a:br>
              <a:rPr kumimoji="0" lang="en-GB" sz="1000" b="1"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b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mn-cs"/>
              </a:rPr>
              <a:t>€ 572.4k</a:t>
            </a:r>
            <a:r>
              <a:rPr kumimoji="0" lang="en-GB" sz="1000" b="0" i="0" u="none" strike="noStrike" kern="1200" cap="none" spc="0" normalizeH="0" baseline="0" noProof="0">
                <a:ln>
                  <a:noFill/>
                </a:ln>
                <a:solidFill>
                  <a:prstClr val="white"/>
                </a:solidFill>
                <a:effectLst/>
                <a:uLnTx/>
                <a:uFillTx/>
                <a:latin typeface="Aptos Display" panose="020B0004020202020204" pitchFamily="34" charset="0"/>
                <a:ea typeface="+mn-ea"/>
                <a:cs typeface="Arial" panose="020B0604020202020204" pitchFamily="34" charset="0"/>
              </a:rPr>
              <a:t> each</a:t>
            </a:r>
          </a:p>
        </p:txBody>
      </p:sp>
      <p:grpSp>
        <p:nvGrpSpPr>
          <p:cNvPr id="118" name="Group 117">
            <a:extLst>
              <a:ext uri="{FF2B5EF4-FFF2-40B4-BE49-F238E27FC236}">
                <a16:creationId xmlns:a16="http://schemas.microsoft.com/office/drawing/2014/main" id="{0DE05F9A-4404-2318-61D9-4C2E755685BB}"/>
              </a:ext>
            </a:extLst>
          </p:cNvPr>
          <p:cNvGrpSpPr/>
          <p:nvPr/>
        </p:nvGrpSpPr>
        <p:grpSpPr>
          <a:xfrm>
            <a:off x="985788" y="6593524"/>
            <a:ext cx="10016249" cy="6389"/>
            <a:chOff x="985788" y="6593524"/>
            <a:chExt cx="10016249" cy="6389"/>
          </a:xfrm>
        </p:grpSpPr>
        <p:cxnSp>
          <p:nvCxnSpPr>
            <p:cNvPr id="119" name="Straight Connector 118">
              <a:extLst>
                <a:ext uri="{FF2B5EF4-FFF2-40B4-BE49-F238E27FC236}">
                  <a16:creationId xmlns:a16="http://schemas.microsoft.com/office/drawing/2014/main" id="{21B90104-F66F-673D-0DB3-1244B78B3C09}"/>
                </a:ext>
              </a:extLst>
            </p:cNvPr>
            <p:cNvCxnSpPr>
              <a:cxnSpLocks/>
            </p:cNvCxnSpPr>
            <p:nvPr/>
          </p:nvCxnSpPr>
          <p:spPr>
            <a:xfrm flipV="1">
              <a:off x="985788" y="6593899"/>
              <a:ext cx="2520000" cy="5639"/>
            </a:xfrm>
            <a:prstGeom prst="line">
              <a:avLst/>
            </a:prstGeom>
            <a:ln w="25400">
              <a:solidFill>
                <a:srgbClr val="0A6AA6"/>
              </a:solidFill>
              <a:headEnd type="oval" w="med" len="med"/>
              <a:tailEnd type="oval" w="med" len="med"/>
            </a:ln>
          </p:spPr>
          <p:style>
            <a:lnRef idx="3">
              <a:schemeClr val="dk1"/>
            </a:lnRef>
            <a:fillRef idx="0">
              <a:schemeClr val="dk1"/>
            </a:fillRef>
            <a:effectRef idx="2">
              <a:schemeClr val="dk1"/>
            </a:effectRef>
            <a:fontRef idx="minor">
              <a:schemeClr val="tx1"/>
            </a:fontRef>
          </p:style>
        </p:cxnSp>
        <p:cxnSp>
          <p:nvCxnSpPr>
            <p:cNvPr id="120" name="Straight Connector 119">
              <a:extLst>
                <a:ext uri="{FF2B5EF4-FFF2-40B4-BE49-F238E27FC236}">
                  <a16:creationId xmlns:a16="http://schemas.microsoft.com/office/drawing/2014/main" id="{8EAC29A3-53FC-B923-A868-68D80E7F516D}"/>
                </a:ext>
              </a:extLst>
            </p:cNvPr>
            <p:cNvCxnSpPr>
              <a:cxnSpLocks/>
            </p:cNvCxnSpPr>
            <p:nvPr/>
          </p:nvCxnSpPr>
          <p:spPr>
            <a:xfrm flipV="1">
              <a:off x="3505788" y="6593524"/>
              <a:ext cx="1344818" cy="3194"/>
            </a:xfrm>
            <a:prstGeom prst="line">
              <a:avLst/>
            </a:prstGeom>
            <a:ln w="25400">
              <a:solidFill>
                <a:srgbClr val="0A6AA6"/>
              </a:solidFill>
              <a:headEnd type="oval" w="med" len="med"/>
              <a:tailEnd type="oval" w="med" len="med"/>
            </a:ln>
          </p:spPr>
          <p:style>
            <a:lnRef idx="3">
              <a:schemeClr val="dk1"/>
            </a:lnRef>
            <a:fillRef idx="0">
              <a:schemeClr val="dk1"/>
            </a:fillRef>
            <a:effectRef idx="2">
              <a:schemeClr val="dk1"/>
            </a:effectRef>
            <a:fontRef idx="minor">
              <a:schemeClr val="tx1"/>
            </a:fontRef>
          </p:style>
        </p:cxnSp>
        <p:cxnSp>
          <p:nvCxnSpPr>
            <p:cNvPr id="121" name="Straight Connector 120">
              <a:extLst>
                <a:ext uri="{FF2B5EF4-FFF2-40B4-BE49-F238E27FC236}">
                  <a16:creationId xmlns:a16="http://schemas.microsoft.com/office/drawing/2014/main" id="{CCFEECF5-89E7-F308-6D5B-11E921C26069}"/>
                </a:ext>
              </a:extLst>
            </p:cNvPr>
            <p:cNvCxnSpPr>
              <a:cxnSpLocks/>
            </p:cNvCxnSpPr>
            <p:nvPr/>
          </p:nvCxnSpPr>
          <p:spPr>
            <a:xfrm>
              <a:off x="8181975" y="6593524"/>
              <a:ext cx="2820062" cy="3194"/>
            </a:xfrm>
            <a:prstGeom prst="line">
              <a:avLst/>
            </a:prstGeom>
            <a:ln w="25400">
              <a:solidFill>
                <a:srgbClr val="0A6AA6"/>
              </a:solidFill>
              <a:headEnd type="oval" w="med" len="med"/>
              <a:tailEnd type="oval" w="med" len="med"/>
            </a:ln>
          </p:spPr>
          <p:style>
            <a:lnRef idx="3">
              <a:schemeClr val="dk1"/>
            </a:lnRef>
            <a:fillRef idx="0">
              <a:schemeClr val="dk1"/>
            </a:fillRef>
            <a:effectRef idx="2">
              <a:schemeClr val="dk1"/>
            </a:effectRef>
            <a:fontRef idx="minor">
              <a:schemeClr val="tx1"/>
            </a:fontRef>
          </p:style>
        </p:cxnSp>
        <p:cxnSp>
          <p:nvCxnSpPr>
            <p:cNvPr id="122" name="Straight Connector 121">
              <a:extLst>
                <a:ext uri="{FF2B5EF4-FFF2-40B4-BE49-F238E27FC236}">
                  <a16:creationId xmlns:a16="http://schemas.microsoft.com/office/drawing/2014/main" id="{0DED3AF9-F3CC-8E16-4FE1-6A4A2AD54D7E}"/>
                </a:ext>
              </a:extLst>
            </p:cNvPr>
            <p:cNvCxnSpPr>
              <a:cxnSpLocks/>
            </p:cNvCxnSpPr>
            <p:nvPr/>
          </p:nvCxnSpPr>
          <p:spPr>
            <a:xfrm>
              <a:off x="4850606" y="6593524"/>
              <a:ext cx="1358286" cy="6389"/>
            </a:xfrm>
            <a:prstGeom prst="line">
              <a:avLst/>
            </a:prstGeom>
            <a:ln w="25400">
              <a:solidFill>
                <a:srgbClr val="0A6AA6"/>
              </a:solidFill>
              <a:headEnd type="oval" w="med" len="med"/>
              <a:tailEnd type="oval" w="med" len="med"/>
            </a:ln>
          </p:spPr>
          <p:style>
            <a:lnRef idx="3">
              <a:schemeClr val="dk1"/>
            </a:lnRef>
            <a:fillRef idx="0">
              <a:schemeClr val="dk1"/>
            </a:fillRef>
            <a:effectRef idx="2">
              <a:schemeClr val="dk1"/>
            </a:effectRef>
            <a:fontRef idx="minor">
              <a:schemeClr val="tx1"/>
            </a:fontRef>
          </p:style>
        </p:cxnSp>
        <p:cxnSp>
          <p:nvCxnSpPr>
            <p:cNvPr id="123" name="Straight Connector 122">
              <a:extLst>
                <a:ext uri="{FF2B5EF4-FFF2-40B4-BE49-F238E27FC236}">
                  <a16:creationId xmlns:a16="http://schemas.microsoft.com/office/drawing/2014/main" id="{49E47CED-012B-1831-6698-999CE4A117D7}"/>
                </a:ext>
              </a:extLst>
            </p:cNvPr>
            <p:cNvCxnSpPr>
              <a:cxnSpLocks/>
            </p:cNvCxnSpPr>
            <p:nvPr/>
          </p:nvCxnSpPr>
          <p:spPr>
            <a:xfrm flipV="1">
              <a:off x="6215270" y="6593524"/>
              <a:ext cx="1966705" cy="6389"/>
            </a:xfrm>
            <a:prstGeom prst="line">
              <a:avLst/>
            </a:prstGeom>
            <a:ln w="25400">
              <a:solidFill>
                <a:srgbClr val="0A6AA6"/>
              </a:solidFill>
              <a:headEnd type="oval" w="med" len="med"/>
              <a:tailEnd type="oval" w="med" len="med"/>
            </a:ln>
          </p:spPr>
          <p:style>
            <a:lnRef idx="3">
              <a:schemeClr val="dk1"/>
            </a:lnRef>
            <a:fillRef idx="0">
              <a:schemeClr val="dk1"/>
            </a:fillRef>
            <a:effectRef idx="2">
              <a:schemeClr val="dk1"/>
            </a:effectRef>
            <a:fontRef idx="minor">
              <a:schemeClr val="tx1"/>
            </a:fontRef>
          </p:style>
        </p:cxnSp>
      </p:grpSp>
      <p:pic>
        <p:nvPicPr>
          <p:cNvPr id="4" name="Picture Placeholder 11">
            <a:extLst>
              <a:ext uri="{FF2B5EF4-FFF2-40B4-BE49-F238E27FC236}">
                <a16:creationId xmlns:a16="http://schemas.microsoft.com/office/drawing/2014/main" id="{6D1E1F15-7311-D5B9-4EEC-8B942F948DA2}"/>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a:fillRect/>
          </a:stretch>
        </p:blipFill>
        <p:spPr>
          <a:xfrm>
            <a:off x="125413" y="14288"/>
            <a:ext cx="288925" cy="288925"/>
          </a:xfrm>
        </p:spPr>
      </p:pic>
    </p:spTree>
    <p:extLst>
      <p:ext uri="{BB962C8B-B14F-4D97-AF65-F5344CB8AC3E}">
        <p14:creationId xmlns:p14="http://schemas.microsoft.com/office/powerpoint/2010/main" val="245535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106" grpId="0"/>
    </p:bldLst>
  </p:timing>
</p:sld>
</file>

<file path=ppt/tags/tag1.xml><?xml version="1.0" encoding="utf-8"?>
<p:tagLst xmlns:a="http://schemas.openxmlformats.org/drawingml/2006/main" xmlns:r="http://schemas.openxmlformats.org/officeDocument/2006/relationships" xmlns:p="http://schemas.openxmlformats.org/presentationml/2006/main">
  <p:tag name="EE4P_STYLE_ID" val="022fd7c3-da58-419d-9205-b7012633a5ef"/>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 &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 &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4&quot;/&gt;&lt;end val=&quot;4&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bNumberIsYear val=&quot;0&quot;/&gt;&lt;m_strFormatTime&gt;%4&lt;/m_strFormatTime&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6&quot;&gt;&lt;elem m_fUsage=&quot;2.77929266571822219944E+00&quot;&gt;&lt;m_msothmcolidx val=&quot;0&quot;/&gt;&lt;m_rgb r=&quot;8F&quot; g=&quot;CE&quot; b=&quot;E5&quot;/&gt;&lt;m_nBrightness val=&quot;0&quot;/&gt;&lt;/elem&gt;&lt;elem m_fUsage=&quot;2.65965516761258768952E+00&quot;&gt;&lt;m_msothmcolidx val=&quot;0&quot;/&gt;&lt;m_rgb r=&quot;00&quot; g=&quot;38&quot; b=&quot;55&quot;/&gt;&lt;m_nBrightness val=&quot;0&quot;/&gt;&lt;/elem&gt;&lt;elem m_fUsage=&quot;2.26262628539753674062E+00&quot;&gt;&lt;m_msothmcolidx val=&quot;0&quot;/&gt;&lt;m_rgb r=&quot;69&quot; g=&quot;9F&quot; b=&quot;C0&quot;/&gt;&lt;m_nBrightness val=&quot;0&quot;/&gt;&lt;/elem&gt;&lt;elem m_fUsage=&quot;2.20422178095274023946E+00&quot;&gt;&lt;m_msothmcolidx val=&quot;0&quot;/&gt;&lt;m_rgb r=&quot;58&quot; g=&quot;58&quot; b=&quot;58&quot;/&gt;&lt;m_nBrightness val=&quot;0&quot;/&gt;&lt;/elem&gt;&lt;elem m_fUsage=&quot;5.87159933270019890328E-02&quot;&gt;&lt;m_msothmcolidx val=&quot;0&quot;/&gt;&lt;m_rgb r=&quot;7F&quot; g=&quot;7F&quot; b=&quot;7F&quot;/&gt;&lt;m_nBrightness val=&quot;0&quot;/&gt;&lt;/elem&gt;&lt;elem m_fUsage=&quot;1.33027946472911474951E-02&quot;&gt;&lt;m_msothmcolidx val=&quot;0&quot;/&gt;&lt;m_rgb r=&quot;C3&quot; g=&quot;CF&quot; b=&quot;E1&quot;/&gt;&lt;m_nBrightness val=&quot;0&quot;/&gt;&lt;/elem&gt;&lt;/m_vecMRU&gt;&lt;/m_mruColor&gt;&lt;m_eweekdayFirstOfWeek val=&quot;2&quot;/&gt;&lt;m_eweekdayFirstOfWorkweek val=&quot;2&quot;/&gt;&lt;m_eweekdayFirstOfWeekend val=&quot;7&quot;/&gt;&lt;/CPresentation&gt;&lt;/root&gt;"/>
  <p:tag name="EE4P_LANGUAGE_ID" val="1033"/>
  <p:tag name="EE4P_AGENDAWIZARD" val="&lt;ee4p&gt;&lt;layouts&gt;&lt;layout name=&quot;Advyce&quot; id=&quot;347_2&quot;&gt;&lt;standard&gt;&lt;textframe horizontalAnchor=&quot;1&quot; marginBottom=&quot;6&quot; marginLeft=&quot;0&quot; marginRight=&quot;0&quot; marginTop=&quot;6&quot; orientation=&quot;1&quot; verticalAnchor=&quot;1&quot; /&gt;&lt;font name=&quot;Calibri&quot; bold=&quot;0&quot; italic=&quot;0&quot; color=&quot;13&quot; /&gt;&lt;paragraphformat firstLineIndent=&quot;0&quot; leftIndent=&quot;0&quot; rightIndent=&quot;0&quot; lineRuleBefore=&quot;&quot; lineRuleWithin=&quot;&quot; lineRuleAfter=&quot;&quot; spaceBefore=&quot;&quot; spaceWithin=&quot;&quot; spaceAfter=&quot;&quot; /&gt;&lt;fill visible=&quot;0&quot; /&gt;&lt;line visible=&quot;0&quot; /&gt;&lt;bulletformat visible=&quot;0&quot; /&gt;&lt;/standard&gt;&lt;agenda name=&quot;New Agenda&quot; title=&quot;Agenda&quot; subtitle=&quot;&quot; sizingModeId=&quot;2&quot; fontSize=&quot;14&quot; fontSizeAuto=&quot;1&quot; startTime=&quot;540&quot; timeFormatId=&quot;1&quot; startItemNo=&quot;1&quot; createSingleAgendaSlide=&quot;1&quot; createSeparatingSlides=&quot;1&quot; createBackupSlide=&quot;1&quot; /&gt;&lt;columns&gt;&lt;column field=&quot;itemno&quot; label=&quot;No.&quot; checked=&quot;1&quot; leftSpacing=&quot;0&quot; rightSpacing=&quot;0&quot; dock=&quot;1&quot; fixedWidth=&quot;25.000001&quot; /&gt;&lt;column field=&quot;topic&quot; label=&quot;Topic&quot; leftSpacing=&quot;5&quot; rightDistribute=&quot;1&quot; dock=&quot;1&quot; /&gt;&lt;column field=&quot;responsible&quot; label=&quot;Responsible&quot; visible=&quot;1&quot; checked=&quot;1&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1&quot; leftSpacing=&quot;10&quot; rightSpacing=&quot;6&quot; dock=&quot;2&quot; /&gt;&lt;column field=&quot;pageno&quot; label=&quot;Page No.&quot; visible=&quot;1&quot; checked=&quot;0&quot; leftSpacing=&quot;10&quot; rightSpacing=&quot;6&quot; dock=&quot;2&quot; /&gt;&lt;/columns&gt;&lt;position left=&quot;70.74992&quot; top=&quot;139.175&quot; width=&quot;728.3499&quot; height=&quot;351.625&quot; /&gt;&lt;!--&#10;      &lt;subtitle&gt;&#10;        &lt;position left=&quot;31.25&quot; top=&quot;92.00031&quot; width=&quot;657.75&quot; height=&quot;19.25&quot;/&gt;&#10;        &lt;font size=&quot;16&quot;/&gt;&#10;        &lt;textframe marginBottom=&quot;0&quot; marginTop=&quot;0&quot;/&gt;&#10;        &lt;paragraphformat alignment=&quot;1&quot;/&gt;&#10;      &lt;/subtitle&gt;&#10;   --&gt;&lt;settings allowedSizingModeIds=&quot;1|2&quot; allowedFontSizes=&quot;8|9|10.5|11|12|14|16|18&quot; allowedTimeFormatIds=&quot;1|2|3&quot; slideLayout=&quot;11&quot; customLayoutName=&quot;Folientitel|Nur Titel|Title Only&quot; customLayoutIndex=&quot;&quot; showBreak=&quot;1&quot; singleAgendaSlideSelected=&quot;0&quot; backupSlideTitle=&quot;Backup: %agendaName%&quot; topMargin=&quot;0&quot; leftMargin=&quot;0&quot; allowedLevels=&quot;4&quot; itemNoFormats=&quot;{1}¦{1}.{2}¦{3:alphaLC}¦{3:alphaLC}.{4:alphaLC}&quot; /&gt;&lt;!-- Agenda item formats --&gt;&lt;cases&gt;&lt;case level=&quot;1&quot; selected=&quot;0&quot; break=&quot;0&quot; topMinSpacing=&quot;5&quot; topMaxSpacing=&quot;5&quot; bottomMinSpacing=&quot;0&quot; bottomMaxSpacing=&quot;0&quot;&gt;&lt;element field=&quot;itemno&quot; type=&quot;autoshape&quot; autoShapeType=&quot;1&quot;&gt;&lt;textframe marginLeft=&quot;6&quot; marginRight=&quot;0&quot; /&gt;&lt;paragraphformat alignment=&quot;1&quot; /&gt;&lt;/element&gt;&lt;element field=&quot;topic&quot; type=&quot;autoshape&quot; autoShapeType=&quot;1&quot;&gt;&lt;paragraphformat alignment=&quot;1&quot; /&gt;&lt;textframe marginLeft=&quot;0&quot; /&gt;&lt;/element&gt;&lt;element field=&quot;responsible&quot; type=&quot;autoshape&quot; autoShapeType=&quot;1&quot;&gt;&lt;paragraphformat alignment=&quot;1&quot; /&gt;&lt;/element&gt;&lt;element field=&quot;freecolumn&quot; type=&quot;autoshape&quot; autoShape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1&quot; selected=&quot;1&quot; break=&quot;0&quot; topMinSpacing=&quot;5&quot; topMaxSpacing=&quot;5&quot; bottomMinSpacing=&quot;0&quot; bottomMaxSpacing=&quot;0&quot;&gt;&lt;element type=&quot;line&quot; value=&quot;&quot;&gt;&lt;position left=&quot;0&quot; top=&quot;itemHeight&quot; width=&quot;agendaWidth&quot; height=&quot;0&quot; /&gt;&lt;line style=&quot;1&quot; dashStyle=&quot;1&quot; foreColor=&quot;#699fc0&quot; transparency=&quot;0&quot; visible=&quot;1&quot; weight=&quot;0.5&quot; /&gt;&lt;/element&gt;&lt;element type=&quot;line&quot; value=&quot;&quot;&gt;&lt;position left=&quot;0&quot; top=&quot;0&quot; width=&quot;agendaWidth&quot; height=&quot;0&quot; /&gt;&lt;line style=&quot;1&quot; dashStyle=&quot;1&quot; foreColor=&quot;#699fc0&quot; transparency=&quot;0&quot; visible=&quot;1&quot; weight=&quot;0.5&quot; /&gt;&lt;/element&gt;&lt;element field=&quot;itemno&quot; type=&quot;autoshape&quot; autoShapeType=&quot;1&quot;&gt;&lt;textframe marginLeft=&quot;6&quot; marginRight=&quot;0&quot; /&gt;&lt;paragraphformat alignment=&quot;1&quot; /&gt;&lt;font color=&quot;#699fc0&quot; /&gt;&lt;/element&gt;&lt;element field=&quot;topic&quot; type=&quot;autoshape&quot; autoShapeType=&quot;1&quot;&gt;&lt;paragraphformat alignment=&quot;1&quot; /&gt;&lt;font color=&quot;#699fc0&quot; /&gt;&lt;textframe marginLeft=&quot;0&quot; /&gt;&lt;/element&gt;&lt;element field=&quot;responsible&quot; type=&quot;autoshape&quot; autoShapeType=&quot;1&quot;&gt;&lt;paragraphformat alignment=&quot;1&quot; /&gt;&lt;font color=&quot;#699fc0&quot; /&gt;&lt;/element&gt;&lt;element field=&quot;freecolumn&quot; type=&quot;autoshape&quot; autoShapeType=&quot;1&quot;&gt;&lt;paragraphformat alignment=&quot;1&quot; /&gt;&lt;font color=&quot;#699fc0&quot; /&gt;&lt;/element&gt;&lt;element field=&quot;timeslot&quot; type=&quot;autoshape&quot; autoShapeType=&quot;1&quot;&gt;&lt;paragraphformat alignment=&quot;1&quot; /&gt;&lt;font color=&quot;#699fc0&quot; /&gt;&lt;/element&gt;&lt;element field=&quot;pageno&quot; type=&quot;autoshape&quot; autoShapeType=&quot;1&quot;&gt;&lt;paragraphformat alignment=&quot;3&quot; /&gt;&lt;font color=&quot;#699fc0&quot; /&gt;&lt;/element&gt;&lt;/case&gt;&lt;case level=&quot;2&quot; selected=&quot;0&quot; break=&quot;0&quot; topMinSpacing=&quot;5&quot; topMaxSpacing=&quot;5&quot; bottomMinSpacing=&quot;0&quot; bottomMaxSpacing=&quot;0&quot;&gt;&lt;element field=&quot;itemno&quot; type=&quot;autoshape&quot; autoShapeType=&quot;1&quot; indent=&quot;(level-1)*(itemSingleHeight*25/31.50472+topicLeftSpacing) &quot; indentType=&quot;1&quot;&gt;&lt;textframe marginLeft=&quot;0&quot; marginRight=&quot;0&quot; /&gt;&lt;paragraphformat alignment=&quot;1&quot; /&gt;&lt;/element&gt;&lt;element field=&quot;topic&quot; type=&quot;autoshape&quot; autoShapeType=&quot;1&quot; indent=&quot;(level-1)*(itemSingleHeight*25/31.50472+topicLeftSpacing) &quot; indentType=&quot;2&quot;&gt;&lt;paragraphformat alignment=&quot;1&quot; /&gt;&lt;textframe marginLeft=&quot;0&quot; /&gt;&lt;/element&gt;&lt;element field=&quot;responsible&quot; type=&quot;autoshape&quot; autoShapeType=&quot;1&quot; indent=&quot;(level-1)*(itemSingleHeight*25/31.50472+topicLeftSpacing) &quot; indentType=&quot;1&quot;&gt;&lt;paragraphformat alignment=&quot;1&quot; /&gt;&lt;/element&gt;&lt;element field=&quot;freecolumn&quot; type=&quot;autoshape&quot; autoShapeType=&quot;1&quot; indent=&quot;(level-1)*(itemSingleHeight*25/31.50472+topicLeftSpacing) &quot; indent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2&quot; selected=&quot;1&quot; break=&quot;0&quot; topMinSpacing=&quot;5&quot; topMaxSpacing=&quot;5&quot; bottomMinSpacing=&quot;0&quot; bottomMaxSpacing=&quot;0&quot;&gt;&lt;element type=&quot;line&quot; value=&quot;&quot;&gt;&lt;position left=&quot;0&quot; top=&quot;itemHeight&quot; width=&quot;agendaWidth&quot; height=&quot;0&quot; /&gt;&lt;line style=&quot;1&quot; dashStyle=&quot;1&quot; foreColor=&quot;#699fc0&quot; transparency=&quot;0&quot; visible=&quot;1&quot; weight=&quot;0.75&quot; /&gt;&lt;/element&gt;&lt;element type=&quot;line&quot; value=&quot;&quot;&gt;&lt;position left=&quot;0&quot; top=&quot;0&quot; width=&quot;agendaWidth&quot; height=&quot;0&quot; /&gt;&lt;line style=&quot;1&quot; dashStyle=&quot;1&quot; foreColor=&quot;#699fc0&quot; transparency=&quot;0&quot; visible=&quot;1&quot; weight=&quot;0.75&quot; /&gt;&lt;/element&gt;&lt;element field=&quot;itemno&quot; type=&quot;autoshape&quot; autoShapeType=&quot;1&quot; indent=&quot;(level-1)*(itemSingleHeight*25/31.50472+topicLeftSpacing) &quot; indentType=&quot;1&quot;&gt;&lt;textframe marginLeft=&quot;0&quot; marginRight=&quot;0&quot; /&gt;&lt;paragraphformat alignment=&quot;1&quot; /&gt;&lt;font color=&quot;#699fc0&quot; /&gt;&lt;/element&gt;&lt;element field=&quot;topic&quot; type=&quot;autoshape&quot; autoShapeType=&quot;1&quot; indent=&quot;(level-1)*(itemSingleHeight*25/31.50472+topicLeftSpacing) &quot; indentType=&quot;2&quot;&gt;&lt;paragraphformat alignment=&quot;1&quot; /&gt;&lt;font color=&quot;#699fc0&quot; /&gt;&lt;textframe marginLeft=&quot;0&quot; /&gt;&lt;/element&gt;&lt;element field=&quot;responsible&quot; type=&quot;autoshape&quot; autoShapeType=&quot;1&quot; indent=&quot;(level-1)*(itemSingleHeight*25/31.50472+topicLeftSpacing) &quot; indentType=&quot;1&quot;&gt;&lt;paragraphformat alignment=&quot;1&quot; /&gt;&lt;font color=&quot;#699fc0&quot; /&gt;&lt;/element&gt;&lt;element field=&quot;freecolumn&quot; type=&quot;autoshape&quot; autoShapeType=&quot;1&quot; indent=&quot;(level-1)*(itemSingleHeight*25/31.50472+topicLeftSpacing) &quot; indentType=&quot;1&quot;&gt;&lt;paragraphformat alignment=&quot;1&quot; /&gt;&lt;font color=&quot;#699fc0&quot; /&gt;&lt;/element&gt;&lt;element field=&quot;timeslot&quot; type=&quot;autoshape&quot; autoShapeType=&quot;1&quot;&gt;&lt;paragraphformat alignment=&quot;1&quot; /&gt;&lt;font color=&quot;#699fc0&quot; /&gt;&lt;/element&gt;&lt;element field=&quot;pageno&quot; type=&quot;autoshape&quot; autoShapeType=&quot;1&quot;&gt;&lt;paragraphformat alignment=&quot;3&quot; /&gt;&lt;font color=&quot;#699fc0&quot; /&gt;&lt;/element&gt;&lt;/case&gt;&lt;case level=&quot;1&quot; selected=&quot;0&quot; break=&quot;1&quot; topMinSpacing=&quot;5&quot; topMaxSpacing=&quot;5&quot; bottomMinSpacing=&quot;0&quot; bottomMaxSpacing=&quot;0&quot;&gt;&lt;element field=&quot;topic&quot; type=&quot;autoshape&quot; autoShapeType=&quot;1&quot; indent=&quot;(level-1)*(itemSingleHeight*25/31.50472+topicLeftSpacing) &quot; indentType=&quot;2&quot;&gt;&lt;paragraphformat alignment=&quot;1&quot; /&gt;&lt;font italic=&quot;1&quot; /&gt;&lt;/element&gt;&lt;element field=&quot;responsible&quot; type=&quot;autoshape&quot; autoShapeType=&quot;1&quot; indent=&quot;(level-1)*(itemSingleHeight*25/31.50472+topicLeftSpacing) &quot; indentType=&quot;1&quot;&gt;&lt;paragraphformat alignment=&quot;1&quot; /&gt;&lt;font italic=&quot;1&quot; /&gt;&lt;/element&gt;&lt;element field=&quot;freecolumn&quot; type=&quot;autoshape&quot; autoShapeType=&quot;1&quot; indent=&quot;(level-1)*(itemSingleHeight*25/31.50472+topicLeftSpacing) &quot; indentType=&quot;1&quot;&gt;&lt;paragraphformat alignment=&quot;1&quot; /&gt;&lt;font italic=&quot;1&quot; /&gt;&lt;/element&gt;&lt;element field=&quot;timeslot&quot; type=&quot;autoshape&quot; autoShapeType=&quot;1&quot;&gt;&lt;paragraphformat alignment=&quot;1&quot; /&gt;&lt;font italic=&quot;1&quot; /&gt;&lt;/element&gt;&lt;element field=&quot;pageno&quot; type=&quot;autoshape&quot; autoShapeType=&quot;1&quot;&gt;&lt;paragraphformat alignment=&quot;3&quot; /&gt;&lt;font italic=&quot;1&quot; /&gt;&lt;/element&gt;&lt;/case&gt;&lt;case level=&quot;1&quot; selected=&quot;1&quot; break=&quot;1&quot; topMinSpacing=&quot;5&quot; topMaxSpacing=&quot;5&quot; bottomMinSpacing=&quot;0&quot; bottomMaxSpacing=&quot;0&quot;&gt;&lt;element type=&quot;line&quot; value=&quot;&quot;&gt;&lt;position left=&quot;0&quot; top=&quot;itemHeight&quot; width=&quot;agendaWidth&quot; height=&quot;0&quot; /&gt;&lt;line style=&quot;1&quot; dashStyle=&quot;1&quot; foreColor=&quot;#699fc0&quot; transparency=&quot;0&quot; visible=&quot;1&quot; weight=&quot;0.5&quot; /&gt;&lt;/element&gt;&lt;element type=&quot;line&quot; value=&quot;&quot;&gt;&lt;position left=&quot;0&quot; top=&quot;0&quot; width=&quot;agendaWidth&quot; height=&quot;0&quot; /&gt;&lt;line style=&quot;1&quot; dashStyle=&quot;1&quot; foreColor=&quot;#699fc0&quot; transparency=&quot;0&quot; visible=&quot;1&quot; weight=&quot;0.5&quot; /&gt;&lt;/element&gt;&lt;element field=&quot;topic&quot; type=&quot;autoshape&quot; autoShapeType=&quot;1&quot; indent=&quot;(level-1)*(itemSingleHeight*25/31.50472+topicLeftSpacing) &quot; indentType=&quot;2&quot;&gt;&lt;paragraphformat alignment=&quot;1&quot; /&gt;&lt;font color=&quot;#699fc0&quot; italic=&quot;1&quot; /&gt;&lt;/element&gt;&lt;element field=&quot;responsible&quot; type=&quot;autoshape&quot; autoShapeType=&quot;1&quot; indent=&quot;(level-1)*(itemSingleHeight*25/31.50472+topicLeftSpacing) &quot; indentType=&quot;1&quot;&gt;&lt;paragraphformat alignment=&quot;1&quot; /&gt;&lt;font color=&quot;#699fc0&quot; italic=&quot;1&quot; /&gt;&lt;/element&gt;&lt;element field=&quot;freecolumn&quot; type=&quot;autoshape&quot; autoShapeType=&quot;1&quot; indent=&quot;(level-1)*(itemSingleHeight*25/31.50472+topicLeftSpacing) &quot; indentType=&quot;1&quot;&gt;&lt;paragraphformat alignment=&quot;1&quot; /&gt;&lt;font color=&quot;#699fc0&quot; italic=&quot;1&quot; /&gt;&lt;/element&gt;&lt;element field=&quot;timeslot&quot; type=&quot;autoshape&quot; autoShapeType=&quot;1&quot;&gt;&lt;paragraphformat alignment=&quot;1&quot; /&gt;&lt;font color=&quot;#699fc0&quot; italic=&quot;1&quot; /&gt;&lt;/element&gt;&lt;element field=&quot;pageno&quot; type=&quot;autoshape&quot; autoShapeType=&quot;1&quot;&gt;&lt;paragraphformat alignment=&quot;3&quot; /&gt;&lt;font color=&quot;#699fc0&quot; italic=&quot;1&quot; /&gt;&lt;/element&gt;&lt;/case&gt;&lt;/cases&gt;&lt;!-- Elements on slide independent of items --&gt;&lt;elements&gt;&lt;!--&#10;        &lt;element type=&quot;textbox&quot; zOrder=&quot;1&quot; value=&quot;test&quot;&gt;&#10;          &lt;position left=&quot;0&quot; top=&quot;0&quot; width=&quot;30&quot; height=&quot;30&quot;/&gt;&#10;        &lt;/element&gt;&#10;      --&gt;&lt;/elements&gt;&lt;/layout&gt;&lt;/layouts&gt;&lt;contents&gt;&lt;agenda name=&quot;New Agenda&quot; title=&quot;Advyce Digital | IoT Sensors and Actuators&quot; subtitle=&quot;&quot; sizingModeId=&quot;2&quot; fontSize=&quot;14&quot; fontSizeAuto=&quot;1&quot; startTime=&quot;540&quot; timeFormatId=&quot;1&quot; startItemNo=&quot;1&quot; createSingleAgendaSlide=&quot;0&quot; createSeparatingSlides=&quot;1&quot; createBackupSlide=&quot;1&quot; layoutId=&quot;347_2&quot; createSections=&quot;0&quot; singleSlideId=&quot;&quot; backupSlideId=&quot;fea33009-613b-4983-a1ed-884c2fbb04f0&quot;&gt;&lt;columns&gt;&lt;column field=&quot;itemno&quot; label=&quot;No.&quot; checked=&quot;1&quot; leftSpacing=&quot;0&quot; rightSpacing=&quot;0&quot; dock=&quot;1&quot; fixedWidth=&quot;25.000001&quot; /&gt;&lt;column field=&quot;topic&quot; label=&quot;Topic&quot; leftSpacing=&quot;5&quot; rightDistribute=&quot;1&quot; dock=&quot;1&quot; rightSpacing=&quot;240.1209&quot; /&gt;&lt;column field=&quot;responsible&quot; label=&quot;Responsible&quot; visible=&quot;1&quot; checked=&quot;1&quot; leftSpacing=&quot;10&quot; rightDistribute=&quot;1&quot; dock=&quot;1&quot; rightSpacing=&quot;240.1209&quot; /&gt;&lt;column field=&quot;freecolumn&quot; label=&quot;&quot; visible=&quot;1&quot; checked=&quot;0&quot; leftSpacing=&quot;10&quot; rightDistribute=&quot;1&quot; dock=&quot;1&quot; /&gt;&lt;column field=&quot;timeslot&quot; label=&quot;Time Slot&quot; visible=&quot;1&quot; checked=&quot;0&quot; leftSpacing=&quot;10&quot; rightSpacing=&quot;6&quot; dock=&quot;2&quot; /&gt;&lt;column field=&quot;pageno&quot; label=&quot;Page No.&quot; visible=&quot;1&quot; checked=&quot;0&quot; leftSpacing=&quot;10&quot; rightSpacing=&quot;6&quot; dock=&quot;2&quot; /&gt;&lt;/columns&gt;&lt;items&gt;&lt;item duration=&quot;30&quot; id=&quot;907cd99b-2f54-4b48-8deb-3d1c02a6b60f&quot; parentId=&quot;&quot; level=&quot;1&quot; generateAgendaSlide=&quot;1&quot; showAgendaItem=&quot;1&quot; isBreak=&quot;0&quot; topic=&quot;IoT Overview&quot; agendaSlideId=&quot;7bac4607-ddf2-44ab-8f01-22013dacf0d5&quot; /&gt;&lt;item duration=&quot;30&quot; id=&quot;272d87a4-820e-4c27-ae58-09cbff91fe2b&quot; parentId=&quot;&quot; level=&quot;1&quot; generateAgendaSlide=&quot;1&quot; showAgendaItem=&quot;1&quot; isBreak=&quot;0&quot; topic=&quot;Sensors&quot; agendaSlideId=&quot;341d7e62-994d-4014-9e54-249518d0744d&quot; /&gt;&lt;item duration=&quot;30&quot; id=&quot;9b1b8d9b-d65d-41de-8fb3-9686e0492bdb&quot; parentId=&quot;272d87a4-820e-4c27-ae58-09cbff91fe2b&quot; level=&quot;2&quot; generateAgendaSlide=&quot;1&quot; showAgendaItem=&quot;1&quot; isBreak=&quot;0&quot; topic=&quot;Range of senses&quot; agendaSlideId=&quot;c30107d4-a08a-4698-99a7-f27bb204ddb4&quot; /&gt;&lt;item duration=&quot;30&quot; id=&quot;096a7f38-7223-427f-af20-d52ae6cff7ce&quot; parentId=&quot;272d87a4-820e-4c27-ae58-09cbff91fe2b&quot; level=&quot;2&quot; generateAgendaSlide=&quot;1&quot; showAgendaItem=&quot;1&quot; isBreak=&quot;0&quot; topic=&quot;Communication&quot; agendaSlideId=&quot;8208a5cf-fc8a-403d-9c17-bd14838d1e5a&quot; /&gt;&lt;item duration=&quot;30&quot; id=&quot;5d601b5c-da8a-4b78-bc1b-bd964b4c8b94&quot; parentId=&quot;272d87a4-820e-4c27-ae58-09cbff91fe2b&quot; level=&quot;2&quot; generateAgendaSlide=&quot;1&quot; showAgendaItem=&quot;1&quot; isBreak=&quot;0&quot; topic=&quot;Storage, Analysis and Platforms&quot; agendaSlideId=&quot;620e32f3-408b-4a23-aa1e-9365a9e14462&quot; /&gt;&lt;item duration=&quot;30&quot; id=&quot;2b29fa63-74c9-4dbe-b939-294d2d170585&quot; parentId=&quot;272d87a4-820e-4c27-ae58-09cbff91fe2b&quot; level=&quot;2&quot; generateAgendaSlide=&quot;1&quot; showAgendaItem=&quot;1&quot; isBreak=&quot;0&quot; topic=&quot;Building an IoT solution&quot; agendaSlideId=&quot;7f7b0d31-1f55-4053-ab95-0167845f4936&quot; /&gt;&lt;item duration=&quot;30&quot; id=&quot;3a8e5195-f760-4764-b7b7-bd9939ee2749&quot; parentId=&quot;272d87a4-820e-4c27-ae58-09cbff91fe2b&quot; level=&quot;2&quot; generateAgendaSlide=&quot;1&quot; showAgendaItem=&quot;1&quot; isBreak=&quot;0&quot; topic=&quot;Use cases&quot; agendaSlideId=&quot;46755acc-5427-4ecb-996a-e4817f6d6a13&quot; /&gt;&lt;item duration=&quot;30&quot; id=&quot;5d053da6-434f-46db-8ea9-3534d0d08009&quot; parentId=&quot;&quot; level=&quot;1&quot; generateAgendaSlide=&quot;1&quot; showAgendaItem=&quot;1&quot; isBreak=&quot;0&quot; topic=&quot;Trends to know&quot; agendaSlideId=&quot;c83b6bf0-2ba2-40e0-a91f-d9f091b5ac26&quot; /&gt;&lt;item duration=&quot;30&quot; id=&quot;846bb765-215d-45a0-a3d8-c54a0eac84c6&quot; parentId=&quot;&quot; level=&quot;1&quot; generateAgendaSlide=&quot;1&quot; showAgendaItem=&quot;1&quot; isBreak=&quot;0&quot; topic=&quot;Resources&quot; agendaSlideId=&quot;058f722b-2f75-4de0-9418-86d9d0ba8794&quot; /&gt;&lt;/items&gt;&lt;/agenda&gt;&lt;/contents&gt;&lt;/ee4p&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itle | Chapter | Section ">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vancy">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6"/>
        </a:solidFill>
        <a:ln w="6350" algn="ctr">
          <a:solidFill>
            <a:schemeClr val="accent2"/>
          </a:solidFill>
          <a:miter lim="800000"/>
          <a:headEnd type="none" w="lg" len="lg"/>
          <a:tailEnd type="none" w="lg" len="lg"/>
        </a:ln>
        <a:effectLst/>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L="180000" indent="-180000" algn="l">
          <a:lnSpc>
            <a:spcPct val="90000"/>
          </a:lnSpc>
          <a:spcBef>
            <a:spcPts val="600"/>
          </a:spcBef>
          <a:buClr>
            <a:schemeClr val="accent3"/>
          </a:buClr>
          <a:buFont typeface="Wingdings 3" panose="05040102010807070707" pitchFamily="18" charset="2"/>
          <a:buChar char=""/>
          <a:defRPr sz="1200" dirty="0" err="1" smtClean="0">
            <a:cs typeface="Calibri Light" panose="020F0302020204030204" pitchFamily="34" charset="0"/>
          </a:defRPr>
        </a:defPPr>
      </a:lstStyle>
    </a:spDef>
    <a:lnDef>
      <a:spPr>
        <a:ln w="1270" cap="sq">
          <a:solidFill>
            <a:schemeClr val="tx2">
              <a:lumMod val="20000"/>
              <a:lumOff val="80000"/>
            </a:schemeClr>
          </a:solidFill>
          <a:beve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90000" tIns="72000" rIns="90000" bIns="72000" rtlCol="0">
        <a:spAutoFit/>
      </a:bodyPr>
      <a:lstStyle>
        <a:defPPr marL="180000" marR="0" indent="-180000" algn="l" defTabSz="1043056" rtl="0" eaLnBrk="1" fontAlgn="auto" latinLnBrk="0" hangingPunct="1">
          <a:lnSpc>
            <a:spcPct val="90000"/>
          </a:lnSpc>
          <a:spcBef>
            <a:spcPts val="600"/>
          </a:spcBef>
          <a:spcAft>
            <a:spcPts val="0"/>
          </a:spcAft>
          <a:buClr>
            <a:srgbClr val="339595"/>
          </a:buClr>
          <a:buSzPct val="100000"/>
          <a:buFont typeface="Wingdings 3" pitchFamily="18" charset="2"/>
          <a:buChar char=""/>
          <a:tabLst/>
          <a:defRPr kumimoji="0" sz="1200" b="0" i="0" u="none" strike="noStrike" kern="1200" cap="none" spc="0" normalizeH="0" baseline="0" noProof="0" dirty="0" err="1" smtClean="0">
            <a:ln>
              <a:noFill/>
            </a:ln>
            <a:solidFill>
              <a:prstClr val="black"/>
            </a:solidFill>
            <a:effectLst/>
            <a:uLnTx/>
            <a:uFillTx/>
            <a:latin typeface="+mn-lt"/>
            <a:ea typeface="+mn-ea"/>
            <a:cs typeface="+mn-cs"/>
          </a:defRPr>
        </a:defPPr>
      </a:lstStyle>
    </a:txDef>
  </a:objectDefaults>
  <a:extraClrSchemeLst/>
  <a:custClrLst>
    <a:custClr name="Purpur">
      <a:srgbClr val="604A7B"/>
    </a:custClr>
    <a:custClr name="Lavendel">
      <a:srgbClr val="CCC1D9"/>
    </a:custClr>
    <a:custClr name="Blaugrau">
      <a:srgbClr val="7B9BA1"/>
    </a:custClr>
    <a:custClr name="Grün">
      <a:srgbClr val="7DB994"/>
    </a:custClr>
    <a:custClr name="Taupe">
      <a:srgbClr val="8D7D83"/>
    </a:custClr>
  </a:custClrLst>
  <a:extLst>
    <a:ext uri="{05A4C25C-085E-4340-85A3-A5531E510DB2}">
      <thm15:themeFamily xmlns:thm15="http://schemas.microsoft.com/office/thememl/2012/main" name="Presentation2" id="{3A2E8483-0AC2-4DAC-844C-C4C1730BCAA0}" vid="{C31D9E6D-E72F-4ED1-AF8B-F430A891927D}"/>
    </a:ext>
  </a:extLst>
</a:theme>
</file>

<file path=ppt/theme/theme2.xml><?xml version="1.0" encoding="utf-8"?>
<a:theme xmlns:a="http://schemas.openxmlformats.org/drawingml/2006/main" name="Conten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vancy">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6"/>
        </a:solidFill>
        <a:ln w="6350" algn="ctr">
          <a:solidFill>
            <a:schemeClr val="accent2"/>
          </a:solidFill>
          <a:miter lim="800000"/>
          <a:headEnd type="none" w="lg" len="lg"/>
          <a:tailEnd type="none" w="lg" len="lg"/>
        </a:ln>
        <a:effectLst/>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L="180000" indent="-180000" algn="l">
          <a:lnSpc>
            <a:spcPct val="90000"/>
          </a:lnSpc>
          <a:spcBef>
            <a:spcPts val="600"/>
          </a:spcBef>
          <a:buClr>
            <a:schemeClr val="accent3"/>
          </a:buClr>
          <a:buFont typeface="Wingdings 3" panose="05040102010807070707" pitchFamily="18" charset="2"/>
          <a:buChar char=""/>
          <a:defRPr sz="1200" dirty="0" err="1" smtClean="0">
            <a:cs typeface="Calibri Light" panose="020F0302020204030204" pitchFamily="34" charset="0"/>
          </a:defRPr>
        </a:defPPr>
      </a:lstStyle>
    </a:spDef>
    <a:lnDef>
      <a:spPr>
        <a:ln w="1270" cap="sq">
          <a:solidFill>
            <a:schemeClr val="tx2">
              <a:lumMod val="20000"/>
              <a:lumOff val="80000"/>
            </a:schemeClr>
          </a:solidFill>
          <a:beve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90000" tIns="72000" rIns="90000" bIns="72000" rtlCol="0">
        <a:spAutoFit/>
      </a:bodyPr>
      <a:lstStyle>
        <a:defPPr marL="180000" marR="0" indent="-180000" algn="l" defTabSz="1043056" rtl="0" eaLnBrk="1" fontAlgn="auto" latinLnBrk="0" hangingPunct="1">
          <a:lnSpc>
            <a:spcPct val="90000"/>
          </a:lnSpc>
          <a:spcBef>
            <a:spcPts val="600"/>
          </a:spcBef>
          <a:spcAft>
            <a:spcPts val="0"/>
          </a:spcAft>
          <a:buClr>
            <a:srgbClr val="339595"/>
          </a:buClr>
          <a:buSzPct val="100000"/>
          <a:buFont typeface="Wingdings 3" pitchFamily="18" charset="2"/>
          <a:buChar char=""/>
          <a:tabLst/>
          <a:defRPr kumimoji="0" sz="1200" b="0" i="0" u="none" strike="noStrike" kern="1200" cap="none" spc="0" normalizeH="0" baseline="0" noProof="0" dirty="0" err="1" smtClean="0">
            <a:ln>
              <a:noFill/>
            </a:ln>
            <a:solidFill>
              <a:prstClr val="black"/>
            </a:solidFill>
            <a:effectLst/>
            <a:uLnTx/>
            <a:uFillTx/>
            <a:latin typeface="+mn-lt"/>
            <a:ea typeface="+mn-ea"/>
            <a:cs typeface="+mn-cs"/>
          </a:defRPr>
        </a:defPPr>
      </a:lstStyle>
    </a:txDef>
  </a:objectDefaults>
  <a:extraClrSchemeLst/>
  <a:custClrLst>
    <a:custClr name="Purpur">
      <a:srgbClr val="604A7B"/>
    </a:custClr>
    <a:custClr name="Lavendel">
      <a:srgbClr val="CCC1D9"/>
    </a:custClr>
    <a:custClr name="Blaugrau">
      <a:srgbClr val="7B9BA1"/>
    </a:custClr>
    <a:custClr name="Grün">
      <a:srgbClr val="7DB994"/>
    </a:custClr>
    <a:custClr name="Taupe">
      <a:srgbClr val="8D7D83"/>
    </a:custClr>
  </a:custClrLst>
  <a:extLst>
    <a:ext uri="{05A4C25C-085E-4340-85A3-A5531E510DB2}">
      <thm15:themeFamily xmlns:thm15="http://schemas.microsoft.com/office/thememl/2012/main" name="Presentation2" id="{3A2E8483-0AC2-4DAC-844C-C4C1730BCAA0}" vid="{F8EB9A79-78C8-4787-A5CA-EE9DD4BA86DF}"/>
    </a:ext>
  </a:extLst>
</a:theme>
</file>

<file path=ppt/theme/theme3.xml><?xml version="1.0" encoding="utf-8"?>
<a:theme xmlns:a="http://schemas.openxmlformats.org/drawingml/2006/main" name="End - Backup">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vancy">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6"/>
        </a:solidFill>
        <a:ln w="6350" algn="ctr">
          <a:solidFill>
            <a:schemeClr val="accent2"/>
          </a:solidFill>
          <a:miter lim="800000"/>
          <a:headEnd type="none" w="lg" len="lg"/>
          <a:tailEnd type="none" w="lg" len="lg"/>
        </a:ln>
        <a:effectLst/>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L="180000" indent="-180000" algn="l">
          <a:lnSpc>
            <a:spcPct val="90000"/>
          </a:lnSpc>
          <a:spcBef>
            <a:spcPts val="600"/>
          </a:spcBef>
          <a:buClr>
            <a:schemeClr val="accent3"/>
          </a:buClr>
          <a:buFont typeface="Wingdings 3" panose="05040102010807070707" pitchFamily="18" charset="2"/>
          <a:buChar char=""/>
          <a:defRPr sz="1200" dirty="0" err="1" smtClean="0">
            <a:cs typeface="Calibri Light" panose="020F0302020204030204" pitchFamily="34" charset="0"/>
          </a:defRPr>
        </a:defPPr>
      </a:lstStyle>
    </a:spDef>
    <a:lnDef>
      <a:spPr>
        <a:ln w="1270" cap="sq">
          <a:solidFill>
            <a:schemeClr val="tx2">
              <a:lumMod val="20000"/>
              <a:lumOff val="80000"/>
            </a:schemeClr>
          </a:solidFill>
          <a:beve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90000" tIns="72000" rIns="90000" bIns="72000" rtlCol="0">
        <a:spAutoFit/>
      </a:bodyPr>
      <a:lstStyle>
        <a:defPPr marL="180000" marR="0" indent="-180000" algn="l" defTabSz="1043056" rtl="0" eaLnBrk="1" fontAlgn="auto" latinLnBrk="0" hangingPunct="1">
          <a:lnSpc>
            <a:spcPct val="90000"/>
          </a:lnSpc>
          <a:spcBef>
            <a:spcPts val="600"/>
          </a:spcBef>
          <a:spcAft>
            <a:spcPts val="0"/>
          </a:spcAft>
          <a:buClr>
            <a:srgbClr val="339595"/>
          </a:buClr>
          <a:buSzPct val="100000"/>
          <a:buFont typeface="Wingdings 3" pitchFamily="18" charset="2"/>
          <a:buChar char=""/>
          <a:tabLst/>
          <a:defRPr kumimoji="0" sz="1200" b="0" i="0" u="none" strike="noStrike" kern="1200" cap="none" spc="0" normalizeH="0" baseline="0" noProof="0" dirty="0" err="1" smtClean="0">
            <a:ln>
              <a:noFill/>
            </a:ln>
            <a:solidFill>
              <a:prstClr val="black"/>
            </a:solidFill>
            <a:effectLst/>
            <a:uLnTx/>
            <a:uFillTx/>
            <a:latin typeface="+mn-lt"/>
            <a:ea typeface="+mn-ea"/>
            <a:cs typeface="+mn-cs"/>
          </a:defRPr>
        </a:defPPr>
      </a:lstStyle>
    </a:txDef>
  </a:objectDefaults>
  <a:extraClrSchemeLst/>
  <a:custClrLst>
    <a:custClr name="Purpur">
      <a:srgbClr val="604A7B"/>
    </a:custClr>
    <a:custClr name="Lavendel">
      <a:srgbClr val="CCC1D9"/>
    </a:custClr>
    <a:custClr name="Blaugrau">
      <a:srgbClr val="7B9BA1"/>
    </a:custClr>
    <a:custClr name="Grün">
      <a:srgbClr val="7DB994"/>
    </a:custClr>
    <a:custClr name="Taupe">
      <a:srgbClr val="8D7D83"/>
    </a:custClr>
  </a:custClrLst>
  <a:extLst>
    <a:ext uri="{05A4C25C-085E-4340-85A3-A5531E510DB2}">
      <thm15:themeFamily xmlns:thm15="http://schemas.microsoft.com/office/thememl/2012/main" name="Presentation2" id="{3A2E8483-0AC2-4DAC-844C-C4C1730BCAA0}" vid="{D44B61CE-7D71-4728-89A3-CC25A3A893DD}"/>
    </a:ext>
  </a:extLst>
</a:theme>
</file>

<file path=ppt/theme/theme4.xml><?xml version="1.0" encoding="utf-8"?>
<a:theme xmlns:a="http://schemas.openxmlformats.org/drawingml/2006/main" name="1_Conten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vancy">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6"/>
        </a:solidFill>
        <a:ln w="6350" algn="ctr">
          <a:solidFill>
            <a:schemeClr val="accent2"/>
          </a:solidFill>
          <a:miter lim="800000"/>
          <a:headEnd type="none" w="lg" len="lg"/>
          <a:tailEnd type="none" w="lg" len="lg"/>
        </a:ln>
        <a:effectLst/>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L="180000" indent="-180000" algn="l">
          <a:lnSpc>
            <a:spcPct val="90000"/>
          </a:lnSpc>
          <a:spcBef>
            <a:spcPts val="600"/>
          </a:spcBef>
          <a:buClr>
            <a:schemeClr val="accent3"/>
          </a:buClr>
          <a:buFont typeface="Wingdings 3" panose="05040102010807070707" pitchFamily="18" charset="2"/>
          <a:buChar char=""/>
          <a:defRPr sz="1200" dirty="0" err="1" smtClean="0">
            <a:cs typeface="Calibri Light" panose="020F0302020204030204" pitchFamily="34" charset="0"/>
          </a:defRPr>
        </a:defPPr>
      </a:lstStyle>
    </a:spDef>
    <a:lnDef>
      <a:spPr>
        <a:ln w="1270" cap="sq">
          <a:solidFill>
            <a:schemeClr val="tx2">
              <a:lumMod val="20000"/>
              <a:lumOff val="80000"/>
            </a:schemeClr>
          </a:solidFill>
          <a:beve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90000" tIns="72000" rIns="90000" bIns="72000" rtlCol="0">
        <a:spAutoFit/>
      </a:bodyPr>
      <a:lstStyle>
        <a:defPPr marL="180000" marR="0" indent="-180000" algn="l" defTabSz="1043056" rtl="0" eaLnBrk="1" fontAlgn="auto" latinLnBrk="0" hangingPunct="1">
          <a:lnSpc>
            <a:spcPct val="90000"/>
          </a:lnSpc>
          <a:spcBef>
            <a:spcPts val="600"/>
          </a:spcBef>
          <a:spcAft>
            <a:spcPts val="0"/>
          </a:spcAft>
          <a:buClr>
            <a:srgbClr val="339595"/>
          </a:buClr>
          <a:buSzPct val="100000"/>
          <a:buFont typeface="Wingdings 3" pitchFamily="18" charset="2"/>
          <a:buChar char=""/>
          <a:tabLst/>
          <a:defRPr kumimoji="0" sz="1200" b="0" i="0" u="none" strike="noStrike" kern="1200" cap="none" spc="0" normalizeH="0" baseline="0" noProof="0" dirty="0" err="1" smtClean="0">
            <a:ln>
              <a:noFill/>
            </a:ln>
            <a:solidFill>
              <a:prstClr val="black"/>
            </a:solidFill>
            <a:effectLst/>
            <a:uLnTx/>
            <a:uFillTx/>
            <a:latin typeface="+mn-lt"/>
            <a:ea typeface="+mn-ea"/>
            <a:cs typeface="+mn-cs"/>
          </a:defRPr>
        </a:defPPr>
      </a:lstStyle>
    </a:txDef>
  </a:objectDefaults>
  <a:extraClrSchemeLst/>
  <a:custClrLst>
    <a:custClr name="Purpur">
      <a:srgbClr val="604A7B"/>
    </a:custClr>
    <a:custClr name="Lavendel">
      <a:srgbClr val="CCC1D9"/>
    </a:custClr>
    <a:custClr name="Blaugrau">
      <a:srgbClr val="7B9BA1"/>
    </a:custClr>
    <a:custClr name="Grün">
      <a:srgbClr val="7DB994"/>
    </a:custClr>
    <a:custClr name="Taupe">
      <a:srgbClr val="8D7D83"/>
    </a:custClr>
  </a:custClrLst>
  <a:extLst>
    <a:ext uri="{05A4C25C-085E-4340-85A3-A5531E510DB2}">
      <thm15:themeFamily xmlns:thm15="http://schemas.microsoft.com/office/thememl/2012/main" name="Presentation1" id="{51E65D85-91FE-4C3B-83CB-BC40194DCD7D}" vid="{EF3605AC-9D13-48C9-9303-78FEE11CCEE3}"/>
    </a:ext>
  </a:extLst>
</a:theme>
</file>

<file path=ppt/theme/theme5.xml><?xml version="1.0" encoding="utf-8"?>
<a:theme xmlns:a="http://schemas.openxmlformats.org/drawingml/2006/main" name="2_Conten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vancy">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6"/>
        </a:solidFill>
        <a:ln w="6350" algn="ctr">
          <a:solidFill>
            <a:schemeClr val="accent2"/>
          </a:solidFill>
          <a:miter lim="800000"/>
          <a:headEnd type="none" w="lg" len="lg"/>
          <a:tailEnd type="none" w="lg" len="lg"/>
        </a:ln>
        <a:effectLst/>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L="180000" indent="-180000" algn="l">
          <a:lnSpc>
            <a:spcPct val="90000"/>
          </a:lnSpc>
          <a:spcBef>
            <a:spcPts val="600"/>
          </a:spcBef>
          <a:buClr>
            <a:schemeClr val="accent3"/>
          </a:buClr>
          <a:buFont typeface="Wingdings 3" panose="05040102010807070707" pitchFamily="18" charset="2"/>
          <a:buChar char=""/>
          <a:defRPr sz="1200" dirty="0" err="1" smtClean="0">
            <a:cs typeface="Calibri Light" panose="020F0302020204030204" pitchFamily="34" charset="0"/>
          </a:defRPr>
        </a:defPPr>
      </a:lstStyle>
    </a:spDef>
    <a:lnDef>
      <a:spPr>
        <a:ln w="1270" cap="sq">
          <a:solidFill>
            <a:schemeClr val="tx2">
              <a:lumMod val="20000"/>
              <a:lumOff val="80000"/>
            </a:schemeClr>
          </a:solidFill>
          <a:beve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90000" tIns="72000" rIns="90000" bIns="72000" rtlCol="0">
        <a:spAutoFit/>
      </a:bodyPr>
      <a:lstStyle>
        <a:defPPr marL="180000" marR="0" indent="-180000" algn="l" defTabSz="1043056" rtl="0" eaLnBrk="1" fontAlgn="auto" latinLnBrk="0" hangingPunct="1">
          <a:lnSpc>
            <a:spcPct val="90000"/>
          </a:lnSpc>
          <a:spcBef>
            <a:spcPts val="600"/>
          </a:spcBef>
          <a:spcAft>
            <a:spcPts val="0"/>
          </a:spcAft>
          <a:buClr>
            <a:srgbClr val="339595"/>
          </a:buClr>
          <a:buSzPct val="100000"/>
          <a:buFont typeface="Wingdings 3" pitchFamily="18" charset="2"/>
          <a:buChar char=""/>
          <a:tabLst/>
          <a:defRPr kumimoji="0" sz="1200" b="0" i="0" u="none" strike="noStrike" kern="1200" cap="none" spc="0" normalizeH="0" baseline="0" noProof="0" dirty="0" err="1" smtClean="0">
            <a:ln>
              <a:noFill/>
            </a:ln>
            <a:solidFill>
              <a:prstClr val="black"/>
            </a:solidFill>
            <a:effectLst/>
            <a:uLnTx/>
            <a:uFillTx/>
            <a:latin typeface="+mn-lt"/>
            <a:ea typeface="+mn-ea"/>
            <a:cs typeface="+mn-cs"/>
          </a:defRPr>
        </a:defPPr>
      </a:lstStyle>
    </a:txDef>
  </a:objectDefaults>
  <a:extraClrSchemeLst/>
  <a:custClrLst>
    <a:custClr name="Purpur">
      <a:srgbClr val="604A7B"/>
    </a:custClr>
    <a:custClr name="Lavendel">
      <a:srgbClr val="CCC1D9"/>
    </a:custClr>
    <a:custClr name="Blaugrau">
      <a:srgbClr val="7B9BA1"/>
    </a:custClr>
    <a:custClr name="Grün">
      <a:srgbClr val="7DB994"/>
    </a:custClr>
    <a:custClr name="Taupe">
      <a:srgbClr val="8D7D83"/>
    </a:custClr>
  </a:custClrLst>
  <a:extLst>
    <a:ext uri="{05A4C25C-085E-4340-85A3-A5531E510DB2}">
      <thm15:themeFamily xmlns:thm15="http://schemas.microsoft.com/office/thememl/2012/main" name="Template work in progress" id="{5AD4F086-8110-41B6-BF1B-EE3B3DC0627A}" vid="{819744E0-F185-4DA0-8C4F-38A297ED0181}"/>
    </a:ext>
  </a:extLst>
</a:theme>
</file>

<file path=ppt/theme/theme6.xml><?xml version="1.0" encoding="utf-8"?>
<a:theme xmlns:a="http://schemas.openxmlformats.org/drawingml/2006/main" name="3_Conten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vancy">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6"/>
        </a:solidFill>
        <a:ln w="6350" algn="ctr">
          <a:solidFill>
            <a:schemeClr val="accent2"/>
          </a:solidFill>
          <a:miter lim="800000"/>
          <a:headEnd type="none" w="lg" len="lg"/>
          <a:tailEnd type="none" w="lg" len="lg"/>
        </a:ln>
        <a:effectLst/>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L="180000" indent="-180000" algn="l">
          <a:lnSpc>
            <a:spcPct val="90000"/>
          </a:lnSpc>
          <a:spcBef>
            <a:spcPts val="600"/>
          </a:spcBef>
          <a:buClr>
            <a:schemeClr val="accent3"/>
          </a:buClr>
          <a:buFont typeface="Wingdings 3" panose="05040102010807070707" pitchFamily="18" charset="2"/>
          <a:buChar char=""/>
          <a:defRPr sz="1200" dirty="0" err="1" smtClean="0">
            <a:cs typeface="Calibri Light" panose="020F0302020204030204" pitchFamily="34" charset="0"/>
          </a:defRPr>
        </a:defPPr>
      </a:lstStyle>
    </a:spDef>
    <a:lnDef>
      <a:spPr>
        <a:ln w="1270" cap="sq">
          <a:solidFill>
            <a:schemeClr val="tx2">
              <a:lumMod val="20000"/>
              <a:lumOff val="80000"/>
            </a:schemeClr>
          </a:solidFill>
          <a:beve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90000" tIns="72000" rIns="90000" bIns="72000" rtlCol="0">
        <a:spAutoFit/>
      </a:bodyPr>
      <a:lstStyle>
        <a:defPPr marL="180000" marR="0" indent="-180000" algn="l" defTabSz="1043056" rtl="0" eaLnBrk="1" fontAlgn="auto" latinLnBrk="0" hangingPunct="1">
          <a:lnSpc>
            <a:spcPct val="90000"/>
          </a:lnSpc>
          <a:spcBef>
            <a:spcPts val="600"/>
          </a:spcBef>
          <a:spcAft>
            <a:spcPts val="0"/>
          </a:spcAft>
          <a:buClr>
            <a:srgbClr val="339595"/>
          </a:buClr>
          <a:buSzPct val="100000"/>
          <a:buFont typeface="Wingdings 3" pitchFamily="18" charset="2"/>
          <a:buChar char=""/>
          <a:tabLst/>
          <a:defRPr kumimoji="0" sz="1200" b="0" i="0" u="none" strike="noStrike" kern="1200" cap="none" spc="0" normalizeH="0" baseline="0" noProof="0" dirty="0" err="1" smtClean="0">
            <a:ln>
              <a:noFill/>
            </a:ln>
            <a:solidFill>
              <a:prstClr val="black"/>
            </a:solidFill>
            <a:effectLst/>
            <a:uLnTx/>
            <a:uFillTx/>
            <a:latin typeface="+mn-lt"/>
            <a:ea typeface="+mn-ea"/>
            <a:cs typeface="+mn-cs"/>
          </a:defRPr>
        </a:defPPr>
      </a:lstStyle>
    </a:txDef>
  </a:objectDefaults>
  <a:extraClrSchemeLst/>
  <a:custClrLst>
    <a:custClr name="Purpur">
      <a:srgbClr val="604A7B"/>
    </a:custClr>
    <a:custClr name="Lavendel">
      <a:srgbClr val="CCC1D9"/>
    </a:custClr>
    <a:custClr name="Blaugrau">
      <a:srgbClr val="7B9BA1"/>
    </a:custClr>
    <a:custClr name="Grün">
      <a:srgbClr val="7DB994"/>
    </a:custClr>
    <a:custClr name="Taupe">
      <a:srgbClr val="8D7D83"/>
    </a:custClr>
  </a:custClrLst>
  <a:extLst>
    <a:ext uri="{05A4C25C-085E-4340-85A3-A5531E510DB2}">
      <thm15:themeFamily xmlns:thm15="http://schemas.microsoft.com/office/thememl/2012/main" name="Presentation1" id="{0889BF33-BD57-41A2-8B33-A4D0355CF35C}" vid="{E0805DE8-D4B8-4FF5-93AA-C7506FEF9E53}"/>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4a402f-bafd-4d23-be63-d0a8e3b02937" xsi:nil="true"/>
    <lcf76f155ced4ddcb4097134ff3c332f xmlns="0c8ac79b-80b9-4c8c-91ca-8d4701b70e2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B41FDFABE2FD43BE832F9CB68CFBE8" ma:contentTypeVersion="12" ma:contentTypeDescription="Create a new document." ma:contentTypeScope="" ma:versionID="f38942d7a835cc5f30934381d28694a9">
  <xsd:schema xmlns:xsd="http://www.w3.org/2001/XMLSchema" xmlns:xs="http://www.w3.org/2001/XMLSchema" xmlns:p="http://schemas.microsoft.com/office/2006/metadata/properties" xmlns:ns2="0c8ac79b-80b9-4c8c-91ca-8d4701b70e26" xmlns:ns3="bc4a402f-bafd-4d23-be63-d0a8e3b02937" targetNamespace="http://schemas.microsoft.com/office/2006/metadata/properties" ma:root="true" ma:fieldsID="ed23f2642e72e723fcc5625f22aeeac6" ns2:_="" ns3:_="">
    <xsd:import namespace="0c8ac79b-80b9-4c8c-91ca-8d4701b70e26"/>
    <xsd:import namespace="bc4a402f-bafd-4d23-be63-d0a8e3b0293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8ac79b-80b9-4c8c-91ca-8d4701b70e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8d7b96f-7317-4fda-a49d-48c0dbff52f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4a402f-bafd-4d23-be63-d0a8e3b0293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45eaa52-ffd9-4a17-b15a-da0fc58bf4fd}" ma:internalName="TaxCatchAll" ma:showField="CatchAllData" ma:web="bc4a402f-bafd-4d23-be63-d0a8e3b029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36D7B7-C2A7-47EA-A43D-EB6B6BC3B41B}">
  <ds:schemaRefs>
    <ds:schemaRef ds:uri="http://schemas.microsoft.com/office/2006/documentManagement/types"/>
    <ds:schemaRef ds:uri="http://purl.org/dc/terms/"/>
    <ds:schemaRef ds:uri="http://schemas.microsoft.com/office/2006/metadata/properties"/>
    <ds:schemaRef ds:uri="http://purl.org/dc/elements/1.1/"/>
    <ds:schemaRef ds:uri="bc4a402f-bafd-4d23-be63-d0a8e3b02937"/>
    <ds:schemaRef ds:uri="http://purl.org/dc/dcmitype/"/>
    <ds:schemaRef ds:uri="0c8ac79b-80b9-4c8c-91ca-8d4701b70e26"/>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E88236E-1AE1-498B-BD6F-DA4D59D504BD}">
  <ds:schemaRefs>
    <ds:schemaRef ds:uri="http://schemas.microsoft.com/sharepoint/v3/contenttype/forms"/>
  </ds:schemaRefs>
</ds:datastoreItem>
</file>

<file path=customXml/itemProps3.xml><?xml version="1.0" encoding="utf-8"?>
<ds:datastoreItem xmlns:ds="http://schemas.openxmlformats.org/officeDocument/2006/customXml" ds:itemID="{A3B762CE-2205-4044-8738-7F524869EB53}">
  <ds:schemaRefs>
    <ds:schemaRef ds:uri="0c8ac79b-80b9-4c8c-91ca-8d4701b70e26"/>
    <ds:schemaRef ds:uri="bc4a402f-bafd-4d23-be63-d0a8e3b0293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3710</Words>
  <Application>Microsoft Office PowerPoint</Application>
  <PresentationFormat>Custom</PresentationFormat>
  <Paragraphs>566</Paragraphs>
  <Slides>30</Slides>
  <Notes>15</Notes>
  <HiddenSlides>0</HiddenSlides>
  <MMClips>0</MMClips>
  <ScaleCrop>false</ScaleCrop>
  <HeadingPairs>
    <vt:vector size="10" baseType="variant">
      <vt:variant>
        <vt:lpstr>Fonts Used</vt:lpstr>
      </vt:variant>
      <vt:variant>
        <vt:i4>9</vt:i4>
      </vt:variant>
      <vt:variant>
        <vt:lpstr>Theme</vt:lpstr>
      </vt:variant>
      <vt:variant>
        <vt:i4>6</vt:i4>
      </vt:variant>
      <vt:variant>
        <vt:lpstr>Embedded OLE Servers</vt:lpstr>
      </vt:variant>
      <vt:variant>
        <vt:i4>1</vt:i4>
      </vt:variant>
      <vt:variant>
        <vt:lpstr>Slide Titles</vt:lpstr>
      </vt:variant>
      <vt:variant>
        <vt:i4>30</vt:i4>
      </vt:variant>
      <vt:variant>
        <vt:lpstr>Custom Shows</vt:lpstr>
      </vt:variant>
      <vt:variant>
        <vt:i4>1</vt:i4>
      </vt:variant>
    </vt:vector>
  </HeadingPairs>
  <TitlesOfParts>
    <vt:vector size="47" baseType="lpstr">
      <vt:lpstr>Aptos</vt:lpstr>
      <vt:lpstr>Aptos Display</vt:lpstr>
      <vt:lpstr>Arial</vt:lpstr>
      <vt:lpstr>Calibri</vt:lpstr>
      <vt:lpstr>Calibri Light</vt:lpstr>
      <vt:lpstr>Grandview</vt:lpstr>
      <vt:lpstr>Source Sans Pro</vt:lpstr>
      <vt:lpstr>Wingdings</vt:lpstr>
      <vt:lpstr>Wingdings 3</vt:lpstr>
      <vt:lpstr>Title | Chapter | Section </vt:lpstr>
      <vt:lpstr>Content</vt:lpstr>
      <vt:lpstr>End - Backup</vt:lpstr>
      <vt:lpstr>1_Content</vt:lpstr>
      <vt:lpstr>2_Content</vt:lpstr>
      <vt:lpstr>3_Content</vt:lpstr>
      <vt:lpstr>think-cell Folie</vt:lpstr>
      <vt:lpstr>Tender Briefing Event</vt:lpstr>
      <vt:lpstr>Technical: Questions, slides etc.</vt:lpstr>
      <vt:lpstr>Objectives</vt:lpstr>
      <vt:lpstr>Presenters</vt:lpstr>
      <vt:lpstr>PowerPoint Presentation</vt:lpstr>
      <vt:lpstr>PowerPoint Presentation</vt:lpstr>
      <vt:lpstr>Project</vt:lpstr>
      <vt:lpstr>Core elements of our challenge </vt:lpstr>
      <vt:lpstr>PCP structure</vt:lpstr>
      <vt:lpstr>PowerPoint Presentation</vt:lpstr>
      <vt:lpstr>Tender documents (TDs) overview</vt:lpstr>
      <vt:lpstr>Tender documents (TDs) overview</vt:lpstr>
      <vt:lpstr>PowerPoint Presentation</vt:lpstr>
      <vt:lpstr>PowerPoint Presentation</vt:lpstr>
      <vt:lpstr>PowerPoint Presentation</vt:lpstr>
      <vt:lpstr>Deliverables </vt:lpstr>
      <vt:lpstr>PowerPoint Presentation</vt:lpstr>
      <vt:lpstr>Desired Innovations (simplified)</vt:lpstr>
      <vt:lpstr>suHCO is technology neutral</vt:lpstr>
      <vt:lpstr>PowerPoint Presentation</vt:lpstr>
      <vt:lpstr>The Challenge = tender: TD2</vt:lpstr>
      <vt:lpstr>PowerPoint Presentation</vt:lpstr>
      <vt:lpstr>PowerPoint Presentation</vt:lpstr>
      <vt:lpstr>Tender Events (online)</vt:lpstr>
      <vt:lpstr>Key Dates</vt:lpstr>
      <vt:lpstr>Suppliers are invited to create a consortium</vt:lpstr>
      <vt:lpstr>Suppliers: The “usual” steps to bid</vt:lpstr>
      <vt:lpstr>Procurers are also busy</vt:lpstr>
      <vt:lpstr>PowerPoint Presentation</vt:lpstr>
      <vt:lpstr>PowerPoint Presentation</vt:lpstr>
      <vt:lpstr>221028 Outlook V2 Groups + Proposal Sharing</vt:lpstr>
    </vt:vector>
  </TitlesOfParts>
  <Company/>
  <LinksUpToDate>false</LinksUpToDate>
  <SharedDoc>false</SharedDoc>
  <HyperlinkBase>www.empirica.com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Bart Vilier</dc:creator>
  <cp:keywords>suHCO;pcp</cp:keywords>
  <cp:lastModifiedBy>Vinay Guntamukkala</cp:lastModifiedBy>
  <cp:revision>1</cp:revision>
  <cp:lastPrinted>2013-04-11T01:31:02Z</cp:lastPrinted>
  <dcterms:created xsi:type="dcterms:W3CDTF">2026-01-21T15:21:52Z</dcterms:created>
  <dcterms:modified xsi:type="dcterms:W3CDTF">2026-07-29T10:01:18Z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ContentTypeId">
    <vt:lpwstr>0x010100E1B41FDFABE2FD43BE832F9CB68CFBE8</vt:lpwstr>
  </property>
</Properties>
</file>